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21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345CFE5-6089-4B40-B4D2-9DE3CADCBF0A}" type="doc">
      <dgm:prSet loTypeId="urn:microsoft.com/office/officeart/2005/8/layout/vList5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09F8DF21-BA2B-4B1A-95F6-37CDA1494691}">
      <dgm:prSet phldrT="[Text]"/>
      <dgm:spPr/>
      <dgm:t>
        <a:bodyPr/>
        <a:lstStyle/>
        <a:p>
          <a:r>
            <a:rPr lang="en-US" dirty="0" smtClean="0"/>
            <a:t>1</a:t>
          </a:r>
          <a:endParaRPr lang="en-US" dirty="0"/>
        </a:p>
      </dgm:t>
    </dgm:pt>
    <dgm:pt modelId="{7CBE9217-496E-4660-8693-44221C9DA8A0}" type="parTrans" cxnId="{827F0932-EEF2-4D7B-8F4B-E4D2E5B8CFB5}">
      <dgm:prSet/>
      <dgm:spPr/>
      <dgm:t>
        <a:bodyPr/>
        <a:lstStyle/>
        <a:p>
          <a:endParaRPr lang="en-US"/>
        </a:p>
      </dgm:t>
    </dgm:pt>
    <dgm:pt modelId="{7C55E49C-AAE4-4F2B-B774-83172395BA51}" type="sibTrans" cxnId="{827F0932-EEF2-4D7B-8F4B-E4D2E5B8CFB5}">
      <dgm:prSet/>
      <dgm:spPr/>
      <dgm:t>
        <a:bodyPr/>
        <a:lstStyle/>
        <a:p>
          <a:endParaRPr lang="en-US"/>
        </a:p>
      </dgm:t>
    </dgm:pt>
    <dgm:pt modelId="{94C2C6D5-9A92-4773-9600-02A991B177B7}">
      <dgm:prSet phldrT="[Text]" custT="1"/>
      <dgm:spPr/>
      <dgm:t>
        <a:bodyPr/>
        <a:lstStyle/>
        <a:p>
          <a:r>
            <a:rPr lang="en-US" sz="24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Vấn</a:t>
          </a:r>
          <a:r>
            <a:rPr lang="en-US" sz="2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en-US" sz="24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đề</a:t>
          </a:r>
          <a:r>
            <a:rPr lang="en-US" sz="2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en-US" sz="24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chính</a:t>
          </a:r>
          <a:r>
            <a:rPr lang="en-US" sz="2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en-US" sz="24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thường</a:t>
          </a:r>
          <a:r>
            <a:rPr lang="en-US" sz="2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en-US" sz="24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liên</a:t>
          </a:r>
          <a:r>
            <a:rPr lang="en-US" sz="2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en-US" sz="24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quan</a:t>
          </a:r>
          <a:r>
            <a:rPr lang="en-US" sz="2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en-US" sz="24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đến</a:t>
          </a:r>
          <a:r>
            <a:rPr lang="en-US" sz="2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en-US" sz="24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nhu</a:t>
          </a:r>
          <a:r>
            <a:rPr lang="en-US" sz="2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en-US" sz="24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cầu</a:t>
          </a:r>
          <a:r>
            <a:rPr lang="en-US" sz="2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en-US" sz="24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cơ</a:t>
          </a:r>
          <a:r>
            <a:rPr lang="en-US" sz="2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en-US" sz="24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bản</a:t>
          </a:r>
          <a:r>
            <a:rPr lang="en-US" sz="2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en-US" sz="24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của</a:t>
          </a:r>
          <a:r>
            <a:rPr lang="en-US" sz="2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en-US" sz="24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khách</a:t>
          </a:r>
          <a:r>
            <a:rPr lang="en-US" sz="2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en-US" sz="24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hàng</a:t>
          </a:r>
          <a:r>
            <a:rPr lang="en-US" sz="2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en-US" sz="24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như</a:t>
          </a:r>
          <a:r>
            <a:rPr lang="en-US" sz="2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: </a:t>
          </a:r>
          <a:r>
            <a:rPr lang="en-US" sz="24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thực</a:t>
          </a:r>
          <a:r>
            <a:rPr lang="en-US" sz="2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en-US" sz="24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phẩm</a:t>
          </a:r>
          <a:r>
            <a:rPr lang="en-US" sz="2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, an </a:t>
          </a:r>
          <a:r>
            <a:rPr lang="en-US" sz="24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toàn</a:t>
          </a:r>
          <a:r>
            <a:rPr lang="en-US" sz="2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, </a:t>
          </a:r>
          <a:r>
            <a:rPr lang="en-US" sz="24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nhà</a:t>
          </a:r>
          <a:r>
            <a:rPr lang="en-US" sz="2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ở...</a:t>
          </a:r>
          <a:endParaRPr lang="en-US" sz="2400" dirty="0"/>
        </a:p>
      </dgm:t>
    </dgm:pt>
    <dgm:pt modelId="{D4DA90F7-F5D0-461C-A8D0-21B365306BA8}" type="parTrans" cxnId="{DAED0922-BC27-4EF3-8C45-8733D0DDF6A9}">
      <dgm:prSet/>
      <dgm:spPr/>
      <dgm:t>
        <a:bodyPr/>
        <a:lstStyle/>
        <a:p>
          <a:endParaRPr lang="en-US"/>
        </a:p>
      </dgm:t>
    </dgm:pt>
    <dgm:pt modelId="{A3CDE920-2CF8-41ED-AE6D-7A9A287BD6D7}" type="sibTrans" cxnId="{DAED0922-BC27-4EF3-8C45-8733D0DDF6A9}">
      <dgm:prSet/>
      <dgm:spPr/>
      <dgm:t>
        <a:bodyPr/>
        <a:lstStyle/>
        <a:p>
          <a:endParaRPr lang="en-US"/>
        </a:p>
      </dgm:t>
    </dgm:pt>
    <dgm:pt modelId="{841A14C0-EFCD-496F-8AC6-C149B3C33D35}">
      <dgm:prSet phldrT="[Text]"/>
      <dgm:spPr/>
      <dgm:t>
        <a:bodyPr/>
        <a:lstStyle/>
        <a:p>
          <a:r>
            <a:rPr lang="en-US" dirty="0" smtClean="0"/>
            <a:t>2</a:t>
          </a:r>
          <a:endParaRPr lang="en-US" dirty="0"/>
        </a:p>
      </dgm:t>
    </dgm:pt>
    <dgm:pt modelId="{6402852C-F5C2-418D-9234-6F48FEA90761}" type="parTrans" cxnId="{AA141968-60BA-4753-9575-B9B3F55B2D32}">
      <dgm:prSet/>
      <dgm:spPr/>
      <dgm:t>
        <a:bodyPr/>
        <a:lstStyle/>
        <a:p>
          <a:endParaRPr lang="en-US"/>
        </a:p>
      </dgm:t>
    </dgm:pt>
    <dgm:pt modelId="{CB7D2345-5D6C-42D8-9AA8-FA386828C2F3}" type="sibTrans" cxnId="{AA141968-60BA-4753-9575-B9B3F55B2D32}">
      <dgm:prSet/>
      <dgm:spPr/>
      <dgm:t>
        <a:bodyPr/>
        <a:lstStyle/>
        <a:p>
          <a:endParaRPr lang="en-US"/>
        </a:p>
      </dgm:t>
    </dgm:pt>
    <dgm:pt modelId="{B3F668BD-D44B-4074-BF95-71D4DBD8BF98}">
      <dgm:prSet phldrT="[Text]" custT="1"/>
      <dgm:spPr/>
      <dgm:t>
        <a:bodyPr/>
        <a:lstStyle/>
        <a:p>
          <a:r>
            <a:rPr lang="en-US" sz="24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Vấn</a:t>
          </a:r>
          <a:r>
            <a:rPr lang="en-US" sz="2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en-US" sz="24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đề</a:t>
          </a:r>
          <a:r>
            <a:rPr lang="en-US" sz="2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en-US" sz="24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quan</a:t>
          </a:r>
          <a:r>
            <a:rPr lang="en-US" sz="2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en-US" sz="24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trọng</a:t>
          </a:r>
          <a:r>
            <a:rPr lang="en-US" sz="2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en-US" sz="24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thứ</a:t>
          </a:r>
          <a:r>
            <a:rPr lang="en-US" sz="2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2 </a:t>
          </a:r>
          <a:r>
            <a:rPr lang="en-US" sz="24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thường</a:t>
          </a:r>
          <a:r>
            <a:rPr lang="en-US" sz="2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en-US" sz="24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liên</a:t>
          </a:r>
          <a:r>
            <a:rPr lang="en-US" sz="2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en-US" sz="24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quan</a:t>
          </a:r>
          <a:r>
            <a:rPr lang="en-US" sz="2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en-US" sz="24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đến</a:t>
          </a:r>
          <a:r>
            <a:rPr lang="en-US" sz="2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en-US" sz="24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những</a:t>
          </a:r>
          <a:r>
            <a:rPr lang="en-US" sz="2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en-US" sz="24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nhu</a:t>
          </a:r>
          <a:r>
            <a:rPr lang="en-US" sz="2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en-US" sz="24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cầu</a:t>
          </a:r>
          <a:r>
            <a:rPr lang="en-US" sz="2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en-US" sz="24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tinh</a:t>
          </a:r>
          <a:r>
            <a:rPr lang="en-US" sz="2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en-US" sz="24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thần:mẫu</a:t>
          </a:r>
          <a:r>
            <a:rPr lang="en-US" sz="2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en-US" sz="24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thuẫn</a:t>
          </a:r>
          <a:r>
            <a:rPr lang="en-US" sz="2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en-US" sz="24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vợ</a:t>
          </a:r>
          <a:r>
            <a:rPr lang="en-US" sz="2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en-US" sz="24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chồng</a:t>
          </a:r>
          <a:r>
            <a:rPr lang="en-US" sz="2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, </a:t>
          </a:r>
          <a:r>
            <a:rPr lang="en-US" sz="24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khó</a:t>
          </a:r>
          <a:r>
            <a:rPr lang="en-US" sz="2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en-US" sz="24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khăn</a:t>
          </a:r>
          <a:r>
            <a:rPr lang="en-US" sz="2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en-US" sz="24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về</a:t>
          </a:r>
          <a:r>
            <a:rPr lang="en-US" sz="2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con </a:t>
          </a:r>
          <a:r>
            <a:rPr lang="en-US" sz="24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cái</a:t>
          </a:r>
          <a:r>
            <a:rPr lang="en-US" sz="2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, </a:t>
          </a:r>
          <a:r>
            <a:rPr lang="en-US" sz="24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phiền</a:t>
          </a:r>
          <a:r>
            <a:rPr lang="en-US" sz="2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en-US" sz="24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não</a:t>
          </a:r>
          <a:r>
            <a:rPr lang="en-US" sz="2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en-US" sz="24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với</a:t>
          </a:r>
          <a:r>
            <a:rPr lang="en-US" sz="2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cha </a:t>
          </a:r>
          <a:r>
            <a:rPr lang="en-US" sz="24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mẹ</a:t>
          </a:r>
          <a:r>
            <a:rPr lang="en-US" sz="2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...</a:t>
          </a:r>
          <a:endParaRPr lang="en-US" sz="2400" dirty="0"/>
        </a:p>
      </dgm:t>
    </dgm:pt>
    <dgm:pt modelId="{FC081D46-8C7F-4493-8490-0C914AB3BB19}" type="parTrans" cxnId="{EA27F89F-DEFE-48EA-B600-AA3CCCB82A79}">
      <dgm:prSet/>
      <dgm:spPr/>
      <dgm:t>
        <a:bodyPr/>
        <a:lstStyle/>
        <a:p>
          <a:endParaRPr lang="en-US"/>
        </a:p>
      </dgm:t>
    </dgm:pt>
    <dgm:pt modelId="{92D0F557-070B-4051-87F7-692359411498}" type="sibTrans" cxnId="{EA27F89F-DEFE-48EA-B600-AA3CCCB82A79}">
      <dgm:prSet/>
      <dgm:spPr/>
      <dgm:t>
        <a:bodyPr/>
        <a:lstStyle/>
        <a:p>
          <a:endParaRPr lang="en-US"/>
        </a:p>
      </dgm:t>
    </dgm:pt>
    <dgm:pt modelId="{C25F7B1D-4A6F-415E-B096-6BFEC1973D78}">
      <dgm:prSet phldrT="[Text]"/>
      <dgm:spPr/>
      <dgm:t>
        <a:bodyPr/>
        <a:lstStyle/>
        <a:p>
          <a:r>
            <a:rPr lang="en-US" dirty="0" smtClean="0"/>
            <a:t>3</a:t>
          </a:r>
          <a:endParaRPr lang="en-US" dirty="0"/>
        </a:p>
      </dgm:t>
    </dgm:pt>
    <dgm:pt modelId="{DB09DDDD-C9DF-46B0-A9F0-E607AAA53750}" type="parTrans" cxnId="{C1F287B8-E2E6-4185-A8FC-CE73763DB5A3}">
      <dgm:prSet/>
      <dgm:spPr/>
      <dgm:t>
        <a:bodyPr/>
        <a:lstStyle/>
        <a:p>
          <a:endParaRPr lang="en-US"/>
        </a:p>
      </dgm:t>
    </dgm:pt>
    <dgm:pt modelId="{7EB2988A-7408-4CE3-BA59-1BEA6A0343E2}" type="sibTrans" cxnId="{C1F287B8-E2E6-4185-A8FC-CE73763DB5A3}">
      <dgm:prSet/>
      <dgm:spPr/>
      <dgm:t>
        <a:bodyPr/>
        <a:lstStyle/>
        <a:p>
          <a:endParaRPr lang="en-US"/>
        </a:p>
      </dgm:t>
    </dgm:pt>
    <dgm:pt modelId="{A5640B49-945E-4876-BB37-9F054A34EC37}">
      <dgm:prSet phldrT="[Text]" custT="1"/>
      <dgm:spPr/>
      <dgm:t>
        <a:bodyPr/>
        <a:lstStyle/>
        <a:p>
          <a:r>
            <a:rPr lang="en-US" sz="24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Vấn</a:t>
          </a:r>
          <a:r>
            <a:rPr lang="en-US" sz="2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en-US" sz="24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đề</a:t>
          </a:r>
          <a:r>
            <a:rPr lang="en-US" sz="2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en-US" sz="24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ít</a:t>
          </a:r>
          <a:r>
            <a:rPr lang="en-US" sz="2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en-US" sz="24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quan</a:t>
          </a:r>
          <a:r>
            <a:rPr lang="en-US" sz="2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en-US" sz="24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trọng</a:t>
          </a:r>
          <a:r>
            <a:rPr lang="en-US" sz="2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: </a:t>
          </a:r>
          <a:r>
            <a:rPr lang="en-US" sz="24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chán</a:t>
          </a:r>
          <a:r>
            <a:rPr lang="en-US" sz="2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en-US" sz="24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công</a:t>
          </a:r>
          <a:r>
            <a:rPr lang="en-US" sz="2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en-US" sz="24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việc</a:t>
          </a:r>
          <a:r>
            <a:rPr lang="en-US" sz="2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en-US" sz="24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đang</a:t>
          </a:r>
          <a:r>
            <a:rPr lang="en-US" sz="2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en-US" sz="24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làm</a:t>
          </a:r>
          <a:r>
            <a:rPr lang="en-US" sz="2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, </a:t>
          </a:r>
          <a:r>
            <a:rPr lang="en-US" sz="24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muốn</a:t>
          </a:r>
          <a:r>
            <a:rPr lang="en-US" sz="2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en-US" sz="24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đổi</a:t>
          </a:r>
          <a:r>
            <a:rPr lang="en-US" sz="2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en-US" sz="24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đi</a:t>
          </a:r>
          <a:r>
            <a:rPr lang="en-US" sz="2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en-US" sz="24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chỗ</a:t>
          </a:r>
          <a:r>
            <a:rPr lang="en-US" sz="2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en-US" sz="24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làm</a:t>
          </a:r>
          <a:r>
            <a:rPr lang="en-US" sz="2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en-US" sz="24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khác</a:t>
          </a:r>
          <a:r>
            <a:rPr lang="en-US" sz="2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hay </a:t>
          </a:r>
          <a:r>
            <a:rPr lang="en-US" sz="24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mâu</a:t>
          </a:r>
          <a:r>
            <a:rPr lang="en-US" sz="2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en-US" sz="24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thuẫn</a:t>
          </a:r>
          <a:r>
            <a:rPr lang="en-US" sz="2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en-US" sz="24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với</a:t>
          </a:r>
          <a:r>
            <a:rPr lang="en-US" sz="2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en-US" sz="24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bạn</a:t>
          </a:r>
          <a:r>
            <a:rPr lang="en-US" sz="2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en-US" sz="24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bè</a:t>
          </a:r>
          <a:r>
            <a:rPr lang="en-US" sz="2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...</a:t>
          </a:r>
          <a:endParaRPr lang="en-US" sz="2400" dirty="0"/>
        </a:p>
      </dgm:t>
    </dgm:pt>
    <dgm:pt modelId="{8EA2D795-255C-4A24-BB44-5C80D6752887}" type="parTrans" cxnId="{FEF020F9-BFBA-4567-9C2A-4FFED47DC3A6}">
      <dgm:prSet/>
      <dgm:spPr/>
      <dgm:t>
        <a:bodyPr/>
        <a:lstStyle/>
        <a:p>
          <a:endParaRPr lang="en-US"/>
        </a:p>
      </dgm:t>
    </dgm:pt>
    <dgm:pt modelId="{CA6CCDEE-4994-4D20-9041-A8DF4FB92C03}" type="sibTrans" cxnId="{FEF020F9-BFBA-4567-9C2A-4FFED47DC3A6}">
      <dgm:prSet/>
      <dgm:spPr/>
      <dgm:t>
        <a:bodyPr/>
        <a:lstStyle/>
        <a:p>
          <a:endParaRPr lang="en-US"/>
        </a:p>
      </dgm:t>
    </dgm:pt>
    <dgm:pt modelId="{13F16EB4-3FF1-4A45-A57A-4F4BDD71ED82}" type="pres">
      <dgm:prSet presAssocID="{6345CFE5-6089-4B40-B4D2-9DE3CADCBF0A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178DCF94-626E-41A2-B5EF-724A0DD2D7DB}" type="pres">
      <dgm:prSet presAssocID="{09F8DF21-BA2B-4B1A-95F6-37CDA1494691}" presName="linNode" presStyleCnt="0"/>
      <dgm:spPr/>
    </dgm:pt>
    <dgm:pt modelId="{B8F44B19-1C57-4C82-8E99-9FDB62460F17}" type="pres">
      <dgm:prSet presAssocID="{09F8DF21-BA2B-4B1A-95F6-37CDA1494691}" presName="parentText" presStyleLbl="node1" presStyleIdx="0" presStyleCnt="3" custScaleX="54292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EA687CE-ABBD-4905-89DB-C21BC1045C4F}" type="pres">
      <dgm:prSet presAssocID="{09F8DF21-BA2B-4B1A-95F6-37CDA1494691}" presName="descendantText" presStyleLbl="alignAccFollowNode1" presStyleIdx="0" presStyleCnt="3" custAng="0" custScaleX="11704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0376EC9-A356-44C9-B1E2-BE74EA63844B}" type="pres">
      <dgm:prSet presAssocID="{7C55E49C-AAE4-4F2B-B774-83172395BA51}" presName="sp" presStyleCnt="0"/>
      <dgm:spPr/>
    </dgm:pt>
    <dgm:pt modelId="{979D5DAF-D1BF-45D5-92FF-22265565DCC6}" type="pres">
      <dgm:prSet presAssocID="{841A14C0-EFCD-496F-8AC6-C149B3C33D35}" presName="linNode" presStyleCnt="0"/>
      <dgm:spPr/>
    </dgm:pt>
    <dgm:pt modelId="{04D4F061-6A84-4F73-964B-7F6DD50E2013}" type="pres">
      <dgm:prSet presAssocID="{841A14C0-EFCD-496F-8AC6-C149B3C33D35}" presName="parentText" presStyleLbl="node1" presStyleIdx="1" presStyleCnt="3" custScaleX="58819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AB72F40-11E4-4362-AC72-DCC1B5A12F65}" type="pres">
      <dgm:prSet presAssocID="{841A14C0-EFCD-496F-8AC6-C149B3C33D35}" presName="descendantText" presStyleLbl="alignAccFollowNode1" presStyleIdx="1" presStyleCnt="3" custScaleX="11481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75A5CFF-EE2C-425C-B376-EC7A5B1E1097}" type="pres">
      <dgm:prSet presAssocID="{CB7D2345-5D6C-42D8-9AA8-FA386828C2F3}" presName="sp" presStyleCnt="0"/>
      <dgm:spPr/>
    </dgm:pt>
    <dgm:pt modelId="{9D61D2E7-35FA-4EFA-85D4-246B8B0A6F8F}" type="pres">
      <dgm:prSet presAssocID="{C25F7B1D-4A6F-415E-B096-6BFEC1973D78}" presName="linNode" presStyleCnt="0"/>
      <dgm:spPr/>
    </dgm:pt>
    <dgm:pt modelId="{FD96B79A-8EC4-4CDF-9F8F-6E22C374C6B2}" type="pres">
      <dgm:prSet presAssocID="{C25F7B1D-4A6F-415E-B096-6BFEC1973D78}" presName="parentText" presStyleLbl="node1" presStyleIdx="2" presStyleCnt="3" custScaleX="53675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4EF6163-DDA8-4809-B8A6-A17DBA882127}" type="pres">
      <dgm:prSet presAssocID="{C25F7B1D-4A6F-415E-B096-6BFEC1973D78}" presName="descendantText" presStyleLbl="alignAccFollowNode1" presStyleIdx="2" presStyleCnt="3" custScaleX="11481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FEF020F9-BFBA-4567-9C2A-4FFED47DC3A6}" srcId="{C25F7B1D-4A6F-415E-B096-6BFEC1973D78}" destId="{A5640B49-945E-4876-BB37-9F054A34EC37}" srcOrd="0" destOrd="0" parTransId="{8EA2D795-255C-4A24-BB44-5C80D6752887}" sibTransId="{CA6CCDEE-4994-4D20-9041-A8DF4FB92C03}"/>
    <dgm:cxn modelId="{A0DE65BE-927B-4682-A1D8-9B987881795A}" type="presOf" srcId="{94C2C6D5-9A92-4773-9600-02A991B177B7}" destId="{BEA687CE-ABBD-4905-89DB-C21BC1045C4F}" srcOrd="0" destOrd="0" presId="urn:microsoft.com/office/officeart/2005/8/layout/vList5"/>
    <dgm:cxn modelId="{AA141968-60BA-4753-9575-B9B3F55B2D32}" srcId="{6345CFE5-6089-4B40-B4D2-9DE3CADCBF0A}" destId="{841A14C0-EFCD-496F-8AC6-C149B3C33D35}" srcOrd="1" destOrd="0" parTransId="{6402852C-F5C2-418D-9234-6F48FEA90761}" sibTransId="{CB7D2345-5D6C-42D8-9AA8-FA386828C2F3}"/>
    <dgm:cxn modelId="{EA27F89F-DEFE-48EA-B600-AA3CCCB82A79}" srcId="{841A14C0-EFCD-496F-8AC6-C149B3C33D35}" destId="{B3F668BD-D44B-4074-BF95-71D4DBD8BF98}" srcOrd="0" destOrd="0" parTransId="{FC081D46-8C7F-4493-8490-0C914AB3BB19}" sibTransId="{92D0F557-070B-4051-87F7-692359411498}"/>
    <dgm:cxn modelId="{DAED0922-BC27-4EF3-8C45-8733D0DDF6A9}" srcId="{09F8DF21-BA2B-4B1A-95F6-37CDA1494691}" destId="{94C2C6D5-9A92-4773-9600-02A991B177B7}" srcOrd="0" destOrd="0" parTransId="{D4DA90F7-F5D0-461C-A8D0-21B365306BA8}" sibTransId="{A3CDE920-2CF8-41ED-AE6D-7A9A287BD6D7}"/>
    <dgm:cxn modelId="{7FEB475D-5C08-42FE-84F2-94F161BC0AD2}" type="presOf" srcId="{841A14C0-EFCD-496F-8AC6-C149B3C33D35}" destId="{04D4F061-6A84-4F73-964B-7F6DD50E2013}" srcOrd="0" destOrd="0" presId="urn:microsoft.com/office/officeart/2005/8/layout/vList5"/>
    <dgm:cxn modelId="{70F23E79-5FC1-494E-A5BC-AB804209F028}" type="presOf" srcId="{A5640B49-945E-4876-BB37-9F054A34EC37}" destId="{04EF6163-DDA8-4809-B8A6-A17DBA882127}" srcOrd="0" destOrd="0" presId="urn:microsoft.com/office/officeart/2005/8/layout/vList5"/>
    <dgm:cxn modelId="{827F0932-EEF2-4D7B-8F4B-E4D2E5B8CFB5}" srcId="{6345CFE5-6089-4B40-B4D2-9DE3CADCBF0A}" destId="{09F8DF21-BA2B-4B1A-95F6-37CDA1494691}" srcOrd="0" destOrd="0" parTransId="{7CBE9217-496E-4660-8693-44221C9DA8A0}" sibTransId="{7C55E49C-AAE4-4F2B-B774-83172395BA51}"/>
    <dgm:cxn modelId="{37933723-2B05-42F7-93A2-A416EA75F2A1}" type="presOf" srcId="{09F8DF21-BA2B-4B1A-95F6-37CDA1494691}" destId="{B8F44B19-1C57-4C82-8E99-9FDB62460F17}" srcOrd="0" destOrd="0" presId="urn:microsoft.com/office/officeart/2005/8/layout/vList5"/>
    <dgm:cxn modelId="{88B18482-88C5-4E50-B0EB-5E590B3902D9}" type="presOf" srcId="{C25F7B1D-4A6F-415E-B096-6BFEC1973D78}" destId="{FD96B79A-8EC4-4CDF-9F8F-6E22C374C6B2}" srcOrd="0" destOrd="0" presId="urn:microsoft.com/office/officeart/2005/8/layout/vList5"/>
    <dgm:cxn modelId="{04BB3460-B49F-4606-9C71-98792F12753C}" type="presOf" srcId="{B3F668BD-D44B-4074-BF95-71D4DBD8BF98}" destId="{1AB72F40-11E4-4362-AC72-DCC1B5A12F65}" srcOrd="0" destOrd="0" presId="urn:microsoft.com/office/officeart/2005/8/layout/vList5"/>
    <dgm:cxn modelId="{C1F287B8-E2E6-4185-A8FC-CE73763DB5A3}" srcId="{6345CFE5-6089-4B40-B4D2-9DE3CADCBF0A}" destId="{C25F7B1D-4A6F-415E-B096-6BFEC1973D78}" srcOrd="2" destOrd="0" parTransId="{DB09DDDD-C9DF-46B0-A9F0-E607AAA53750}" sibTransId="{7EB2988A-7408-4CE3-BA59-1BEA6A0343E2}"/>
    <dgm:cxn modelId="{EC5DEA71-93DF-4658-9C94-800BF3C13BC7}" type="presOf" srcId="{6345CFE5-6089-4B40-B4D2-9DE3CADCBF0A}" destId="{13F16EB4-3FF1-4A45-A57A-4F4BDD71ED82}" srcOrd="0" destOrd="0" presId="urn:microsoft.com/office/officeart/2005/8/layout/vList5"/>
    <dgm:cxn modelId="{943F1AEB-B72E-45A3-97A3-4AE31EEF4A8E}" type="presParOf" srcId="{13F16EB4-3FF1-4A45-A57A-4F4BDD71ED82}" destId="{178DCF94-626E-41A2-B5EF-724A0DD2D7DB}" srcOrd="0" destOrd="0" presId="urn:microsoft.com/office/officeart/2005/8/layout/vList5"/>
    <dgm:cxn modelId="{9AD7D24A-3653-49C8-9AD8-BFEA81480DBE}" type="presParOf" srcId="{178DCF94-626E-41A2-B5EF-724A0DD2D7DB}" destId="{B8F44B19-1C57-4C82-8E99-9FDB62460F17}" srcOrd="0" destOrd="0" presId="urn:microsoft.com/office/officeart/2005/8/layout/vList5"/>
    <dgm:cxn modelId="{B79686B4-A15B-4847-AF31-66C0D9163F2F}" type="presParOf" srcId="{178DCF94-626E-41A2-B5EF-724A0DD2D7DB}" destId="{BEA687CE-ABBD-4905-89DB-C21BC1045C4F}" srcOrd="1" destOrd="0" presId="urn:microsoft.com/office/officeart/2005/8/layout/vList5"/>
    <dgm:cxn modelId="{9043F2BA-41D7-4DE2-88B6-B24AF891EAA8}" type="presParOf" srcId="{13F16EB4-3FF1-4A45-A57A-4F4BDD71ED82}" destId="{A0376EC9-A356-44C9-B1E2-BE74EA63844B}" srcOrd="1" destOrd="0" presId="urn:microsoft.com/office/officeart/2005/8/layout/vList5"/>
    <dgm:cxn modelId="{72D6CB8E-71CF-4D54-8A32-3E26E8FC89D1}" type="presParOf" srcId="{13F16EB4-3FF1-4A45-A57A-4F4BDD71ED82}" destId="{979D5DAF-D1BF-45D5-92FF-22265565DCC6}" srcOrd="2" destOrd="0" presId="urn:microsoft.com/office/officeart/2005/8/layout/vList5"/>
    <dgm:cxn modelId="{F6DAAE0B-CC44-404E-9890-934CDDC9D52B}" type="presParOf" srcId="{979D5DAF-D1BF-45D5-92FF-22265565DCC6}" destId="{04D4F061-6A84-4F73-964B-7F6DD50E2013}" srcOrd="0" destOrd="0" presId="urn:microsoft.com/office/officeart/2005/8/layout/vList5"/>
    <dgm:cxn modelId="{50726B95-76A2-4F40-8634-A898E7E4FDB8}" type="presParOf" srcId="{979D5DAF-D1BF-45D5-92FF-22265565DCC6}" destId="{1AB72F40-11E4-4362-AC72-DCC1B5A12F65}" srcOrd="1" destOrd="0" presId="urn:microsoft.com/office/officeart/2005/8/layout/vList5"/>
    <dgm:cxn modelId="{4F896894-392E-4B00-B6BE-B37B28E906F9}" type="presParOf" srcId="{13F16EB4-3FF1-4A45-A57A-4F4BDD71ED82}" destId="{A75A5CFF-EE2C-425C-B376-EC7A5B1E1097}" srcOrd="3" destOrd="0" presId="urn:microsoft.com/office/officeart/2005/8/layout/vList5"/>
    <dgm:cxn modelId="{1EC23200-1E3B-4F86-AE62-483AA7C2200C}" type="presParOf" srcId="{13F16EB4-3FF1-4A45-A57A-4F4BDD71ED82}" destId="{9D61D2E7-35FA-4EFA-85D4-246B8B0A6F8F}" srcOrd="4" destOrd="0" presId="urn:microsoft.com/office/officeart/2005/8/layout/vList5"/>
    <dgm:cxn modelId="{9D32E6D4-2DEE-4922-9B1E-9572E16C0E67}" type="presParOf" srcId="{9D61D2E7-35FA-4EFA-85D4-246B8B0A6F8F}" destId="{FD96B79A-8EC4-4CDF-9F8F-6E22C374C6B2}" srcOrd="0" destOrd="0" presId="urn:microsoft.com/office/officeart/2005/8/layout/vList5"/>
    <dgm:cxn modelId="{BE4DAFC6-905C-4DA0-829D-DFEA29B799A8}" type="presParOf" srcId="{9D61D2E7-35FA-4EFA-85D4-246B8B0A6F8F}" destId="{04EF6163-DDA8-4809-B8A6-A17DBA882127}" srcOrd="1" destOrd="0" presId="urn:microsoft.com/office/officeart/2005/8/layout/vList5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098A9B4-AF76-4D86-A73B-928A50E4D58C}" type="datetimeFigureOut">
              <a:rPr lang="en-US" smtClean="0"/>
              <a:pPr/>
              <a:t>10/9/2016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4BDC66A-A125-4BEF-AC73-B9ACB5E1D7E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427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5427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BB737CD-7D55-4CB5-AF47-725BA76A13D8}" type="slidenum">
              <a:rPr lang="en-US" smtClean="0"/>
              <a:pPr/>
              <a:t>2</a:t>
            </a:fld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3E91B3-48E1-4DC7-AC23-A2F411CB4258}" type="slidenum">
              <a:rPr lang="vi-VN" smtClean="0"/>
              <a:pPr/>
              <a:t>3</a:t>
            </a:fld>
            <a:endParaRPr lang="vi-VN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2" name="ClipArt Placeholder 11"/>
          <p:cNvSpPr>
            <a:spLocks noGrp="1"/>
          </p:cNvSpPr>
          <p:nvPr>
            <p:ph type="clipArt" sz="quarter" idx="10"/>
          </p:nvPr>
        </p:nvSpPr>
        <p:spPr>
          <a:xfrm>
            <a:off x="6858000" y="0"/>
            <a:ext cx="2286000" cy="1676400"/>
          </a:xfrm>
        </p:spPr>
        <p:txBody>
          <a:bodyPr/>
          <a:lstStyle/>
          <a:p>
            <a:pPr lvl="0"/>
            <a:endParaRPr lang="en-US" noProof="0"/>
          </a:p>
        </p:txBody>
      </p:sp>
    </p:spTree>
  </p:cSld>
  <p:clrMapOvr>
    <a:masterClrMapping/>
  </p:clrMapOvr>
  <p:transition>
    <p:strips dir="rd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2" name="ClipArt Placeholder 11"/>
          <p:cNvSpPr>
            <a:spLocks noGrp="1"/>
          </p:cNvSpPr>
          <p:nvPr>
            <p:ph type="clipArt" sz="quarter" idx="10"/>
          </p:nvPr>
        </p:nvSpPr>
        <p:spPr>
          <a:xfrm>
            <a:off x="6858000" y="0"/>
            <a:ext cx="2286000" cy="1676400"/>
          </a:xfrm>
        </p:spPr>
        <p:txBody>
          <a:bodyPr/>
          <a:lstStyle/>
          <a:p>
            <a:pPr lvl="0"/>
            <a:endParaRPr lang="en-US" noProof="0"/>
          </a:p>
        </p:txBody>
      </p:sp>
    </p:spTree>
  </p:cSld>
  <p:clrMapOvr>
    <a:masterClrMapping/>
  </p:clrMapOvr>
  <p:transition>
    <p:strips dir="rd"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2" name="ClipArt Placeholder 11"/>
          <p:cNvSpPr>
            <a:spLocks noGrp="1"/>
          </p:cNvSpPr>
          <p:nvPr>
            <p:ph type="clipArt" sz="quarter" idx="10"/>
          </p:nvPr>
        </p:nvSpPr>
        <p:spPr>
          <a:xfrm>
            <a:off x="6858000" y="0"/>
            <a:ext cx="2286000" cy="1676400"/>
          </a:xfrm>
        </p:spPr>
        <p:txBody>
          <a:bodyPr/>
          <a:lstStyle/>
          <a:p>
            <a:pPr lvl="0"/>
            <a:endParaRPr lang="en-US" noProof="0"/>
          </a:p>
        </p:txBody>
      </p:sp>
    </p:spTree>
  </p:cSld>
  <p:clrMapOvr>
    <a:masterClrMapping/>
  </p:clrMapOvr>
  <p:transition>
    <p:strips dir="rd"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2" name="ClipArt Placeholder 11"/>
          <p:cNvSpPr>
            <a:spLocks noGrp="1"/>
          </p:cNvSpPr>
          <p:nvPr>
            <p:ph type="clipArt" sz="quarter" idx="10"/>
          </p:nvPr>
        </p:nvSpPr>
        <p:spPr>
          <a:xfrm>
            <a:off x="6858000" y="0"/>
            <a:ext cx="2286000" cy="1676400"/>
          </a:xfrm>
        </p:spPr>
        <p:txBody>
          <a:bodyPr/>
          <a:lstStyle/>
          <a:p>
            <a:pPr lvl="0"/>
            <a:endParaRPr lang="en-US" noProof="0"/>
          </a:p>
        </p:txBody>
      </p:sp>
    </p:spTree>
  </p:cSld>
  <p:clrMapOvr>
    <a:masterClrMapping/>
  </p:clrMapOvr>
  <p:transition>
    <p:strips dir="rd"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2" name="ClipArt Placeholder 11"/>
          <p:cNvSpPr>
            <a:spLocks noGrp="1"/>
          </p:cNvSpPr>
          <p:nvPr>
            <p:ph type="clipArt" sz="quarter" idx="10"/>
          </p:nvPr>
        </p:nvSpPr>
        <p:spPr>
          <a:xfrm>
            <a:off x="6858000" y="0"/>
            <a:ext cx="2286000" cy="1676400"/>
          </a:xfrm>
        </p:spPr>
        <p:txBody>
          <a:bodyPr/>
          <a:lstStyle/>
          <a:p>
            <a:pPr lvl="0"/>
            <a:endParaRPr lang="en-US" noProof="0"/>
          </a:p>
        </p:txBody>
      </p:sp>
    </p:spTree>
  </p:cSld>
  <p:clrMapOvr>
    <a:masterClrMapping/>
  </p:clrMapOvr>
  <p:transition>
    <p:strips dir="rd"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2" name="ClipArt Placeholder 11"/>
          <p:cNvSpPr>
            <a:spLocks noGrp="1"/>
          </p:cNvSpPr>
          <p:nvPr>
            <p:ph type="clipArt" sz="quarter" idx="10"/>
          </p:nvPr>
        </p:nvSpPr>
        <p:spPr>
          <a:xfrm>
            <a:off x="6858000" y="0"/>
            <a:ext cx="2286000" cy="1676400"/>
          </a:xfrm>
        </p:spPr>
        <p:txBody>
          <a:bodyPr/>
          <a:lstStyle/>
          <a:p>
            <a:pPr lvl="0"/>
            <a:endParaRPr lang="en-US" noProof="0"/>
          </a:p>
        </p:txBody>
      </p:sp>
    </p:spTree>
  </p:cSld>
  <p:clrMapOvr>
    <a:masterClrMapping/>
  </p:clrMapOvr>
  <p:transition>
    <p:strips dir="rd"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7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2" name="ClipArt Placeholder 11"/>
          <p:cNvSpPr>
            <a:spLocks noGrp="1"/>
          </p:cNvSpPr>
          <p:nvPr>
            <p:ph type="clipArt" sz="quarter" idx="10"/>
          </p:nvPr>
        </p:nvSpPr>
        <p:spPr>
          <a:xfrm>
            <a:off x="6858000" y="0"/>
            <a:ext cx="2286000" cy="1676400"/>
          </a:xfrm>
        </p:spPr>
        <p:txBody>
          <a:bodyPr/>
          <a:lstStyle/>
          <a:p>
            <a:pPr lvl="0"/>
            <a:endParaRPr lang="en-US" noProof="0"/>
          </a:p>
        </p:txBody>
      </p:sp>
    </p:spTree>
  </p:cSld>
  <p:clrMapOvr>
    <a:masterClrMapping/>
  </p:clrMapOvr>
  <p:transition>
    <p:strips dir="r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10/9/2016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10/9/2016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10/9/2016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  <p:sldLayoutId id="2147483666" r:id="rId18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7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935162"/>
          </a:xfrm>
        </p:spPr>
        <p:txBody>
          <a:bodyPr>
            <a:noAutofit/>
          </a:bodyPr>
          <a:lstStyle/>
          <a:p>
            <a:pPr marL="114300" indent="0" algn="ctr"/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Chương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4</a:t>
            </a:r>
            <a:r>
              <a:rPr lang="vi-VN" sz="32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vi-VN" sz="3200" dirty="0">
                <a:latin typeface="Times New Roman" pitchFamily="18" charset="0"/>
                <a:cs typeface="Times New Roman" pitchFamily="18" charset="0"/>
              </a:rPr>
            </a:b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TIẾN TRÌNH CÔNG 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TÁC XÃ 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HỘI CÁ NHÂN VỚI 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NGƯỜI NGHÈO</a:t>
            </a:r>
            <a:r>
              <a:rPr lang="vi-VN" sz="32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vi-VN" sz="3200" dirty="0">
                <a:latin typeface="Times New Roman" pitchFamily="18" charset="0"/>
                <a:cs typeface="Times New Roman" pitchFamily="18" charset="0"/>
              </a:rPr>
            </a:br>
            <a:endParaRPr lang="vi-VN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2209800"/>
            <a:ext cx="7620000" cy="4191000"/>
          </a:xfrm>
        </p:spPr>
        <p:txBody>
          <a:bodyPr>
            <a:normAutofit/>
          </a:bodyPr>
          <a:lstStyle/>
          <a:p>
            <a:pPr marL="114300" indent="0" algn="just">
              <a:buNone/>
            </a:pP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.1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Khái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niệm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tiến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tác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xã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hội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cá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nghèo</a:t>
            </a:r>
            <a:endParaRPr lang="vi-VN" sz="2400" dirty="0">
              <a:latin typeface="Times New Roman" pitchFamily="18" charset="0"/>
              <a:cs typeface="Times New Roman" pitchFamily="18" charset="0"/>
            </a:endParaRPr>
          </a:p>
          <a:p>
            <a:pPr marL="114300" indent="0" algn="just">
              <a:buNone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Tiến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tác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xã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hội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nghèo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quá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NVXH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nghèo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thay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đổi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ý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hành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vi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thân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phận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Phát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huy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nguồn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lực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địa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bản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thân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nghèo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Nhìn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đúng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hoàn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cảnh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năng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lực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tác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viên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tác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xã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hội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cùng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hành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giúp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đỡ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cá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cộng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thoát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nghèo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 </a:t>
            </a:r>
            <a:endParaRPr lang="vi-VN" sz="2400" dirty="0">
              <a:latin typeface="Times New Roman" pitchFamily="18" charset="0"/>
              <a:cs typeface="Times New Roman" pitchFamily="18" charset="0"/>
            </a:endParaRPr>
          </a:p>
          <a:p>
            <a:pPr marL="114300" indent="0" algn="ctr">
              <a:buNone/>
            </a:pPr>
            <a:endParaRPr lang="vi-VN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6990395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1295400"/>
          </a:xfrm>
        </p:spPr>
        <p:txBody>
          <a:bodyPr/>
          <a:lstStyle/>
          <a:p>
            <a:pPr>
              <a:defRPr/>
            </a:pPr>
            <a:r>
              <a:rPr lang="en-US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3 : 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ĐÁNH GIÁ &amp;  XÁC ĐỊNH VẤN ĐỀ</a:t>
            </a:r>
            <a:endParaRPr lang="en-US" dirty="0" smtClean="0">
              <a:solidFill>
                <a:srgbClr val="FFC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339" name="Rectangle 3"/>
          <p:cNvSpPr>
            <a:spLocks noGrp="1" noChangeArrowheads="1"/>
          </p:cNvSpPr>
          <p:nvPr>
            <p:ph idx="1"/>
          </p:nvPr>
        </p:nvSpPr>
        <p:spPr>
          <a:xfrm>
            <a:off x="152400" y="1676400"/>
            <a:ext cx="8991600" cy="5181600"/>
          </a:xfrm>
        </p:spPr>
        <p:txBody>
          <a:bodyPr/>
          <a:lstStyle/>
          <a:p>
            <a:pPr algn="just" eaLnBrk="1" hangingPunct="1"/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Xác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vấn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đề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nghèo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mà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thân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chủ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đang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gặp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vấn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đề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đơn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hay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vấn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đề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kép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vấn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đề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chính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hay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vấn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đề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phụ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algn="just" eaLnBrk="1" hangingPunct="1"/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NVXH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cần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xem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vấn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đề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tượng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nằm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chức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năng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khả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năng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mình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? </a:t>
            </a:r>
          </a:p>
          <a:p>
            <a:pPr algn="just" eaLnBrk="1" hangingPunct="1">
              <a:buFont typeface="Wingdings" pitchFamily="2" charset="2"/>
              <a:buNone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	+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Nếu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vấn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đề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nằm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chức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năng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mình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cơ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chuẩn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bị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việc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giúp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đỡ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just" eaLnBrk="1" hangingPunct="1">
              <a:buFont typeface="Wingdings" pitchFamily="2" charset="2"/>
              <a:buNone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	+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Nếu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vấn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đề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nằm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ngoài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chức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năng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giới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thiệu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thân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chủ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cơ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phù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     </a:t>
            </a:r>
          </a:p>
        </p:txBody>
      </p:sp>
    </p:spTree>
  </p:cSld>
  <p:clrMapOvr>
    <a:masterClrMapping/>
  </p:clrMapOvr>
  <p:transition>
    <p:strips dir="rd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304800" y="1752600"/>
          <a:ext cx="8229600" cy="46259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sz="4800" dirty="0" smtClean="0">
                <a:solidFill>
                  <a:schemeClr val="accent1">
                    <a:satMod val="150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   </a:t>
            </a:r>
            <a:r>
              <a:rPr lang="en-US" sz="4800" dirty="0" err="1" smtClean="0">
                <a:solidFill>
                  <a:schemeClr val="accent1">
                    <a:satMod val="150000"/>
                  </a:schemeClr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4800" dirty="0" smtClean="0">
                <a:solidFill>
                  <a:schemeClr val="accent1">
                    <a:satMod val="1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 smtClean="0">
                <a:solidFill>
                  <a:schemeClr val="accent1">
                    <a:satMod val="150000"/>
                  </a:schemeClr>
                </a:solidFill>
                <a:latin typeface="Times New Roman" pitchFamily="18" charset="0"/>
                <a:cs typeface="Times New Roman" pitchFamily="18" charset="0"/>
              </a:rPr>
              <a:t>loại</a:t>
            </a:r>
            <a:r>
              <a:rPr lang="en-US" sz="4800" dirty="0" smtClean="0">
                <a:solidFill>
                  <a:schemeClr val="accent1">
                    <a:satMod val="1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 smtClean="0">
                <a:solidFill>
                  <a:schemeClr val="accent1">
                    <a:satMod val="150000"/>
                  </a:schemeClr>
                </a:solidFill>
                <a:latin typeface="Times New Roman" pitchFamily="18" charset="0"/>
                <a:cs typeface="Times New Roman" pitchFamily="18" charset="0"/>
              </a:rPr>
              <a:t>vấn</a:t>
            </a:r>
            <a:r>
              <a:rPr lang="en-US" sz="4800" dirty="0" smtClean="0">
                <a:solidFill>
                  <a:schemeClr val="accent1">
                    <a:satMod val="1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 smtClean="0">
                <a:solidFill>
                  <a:schemeClr val="accent1">
                    <a:satMod val="150000"/>
                  </a:schemeClr>
                </a:solidFill>
                <a:latin typeface="Times New Roman" pitchFamily="18" charset="0"/>
                <a:cs typeface="Times New Roman" pitchFamily="18" charset="0"/>
              </a:rPr>
              <a:t>đề</a:t>
            </a:r>
            <a:r>
              <a:rPr lang="en-US" sz="4800" dirty="0" smtClean="0">
                <a:solidFill>
                  <a:schemeClr val="accent1">
                    <a:satMod val="1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dirty="0"/>
          </a:p>
        </p:txBody>
      </p:sp>
    </p:spTree>
  </p:cSld>
  <p:clrMapOvr>
    <a:masterClrMapping/>
  </p:clrMapOvr>
  <p:transition>
    <p:strips dir="rd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838200" y="1752600"/>
          <a:ext cx="7848600" cy="4510831"/>
        </p:xfrm>
        <a:graphic>
          <a:graphicData uri="http://schemas.openxmlformats.org/drawingml/2006/table">
            <a:tbl>
              <a:tblPr firstRow="1" bandRow="1" bandCol="1">
                <a:tableStyleId>{5C22544A-7EE6-4342-B048-85BDC9FD1C3A}</a:tableStyleId>
              </a:tblPr>
              <a:tblGrid>
                <a:gridCol w="3924300"/>
                <a:gridCol w="3924300"/>
              </a:tblGrid>
              <a:tr h="910234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Điểm</a:t>
                      </a:r>
                      <a:r>
                        <a:rPr lang="en-US" sz="24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mạnh</a:t>
                      </a:r>
                      <a:endParaRPr lang="en-US" sz="2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Điểm</a:t>
                      </a:r>
                      <a:r>
                        <a:rPr lang="en-US" sz="24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yếu</a:t>
                      </a:r>
                      <a:endParaRPr lang="en-US" sz="2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1006048">
                <a:tc>
                  <a:txBody>
                    <a:bodyPr/>
                    <a:lstStyle/>
                    <a:p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82869">
                <a:tc>
                  <a:txBody>
                    <a:bodyPr/>
                    <a:lstStyle/>
                    <a:p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1005840">
                <a:tc>
                  <a:txBody>
                    <a:bodyPr/>
                    <a:lstStyle/>
                    <a:p>
                      <a:endParaRPr lang="en-US" sz="24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05840">
                <a:tc>
                  <a:txBody>
                    <a:bodyPr/>
                    <a:lstStyle/>
                    <a:p>
                      <a:endParaRPr lang="en-US" sz="24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</a:tbl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>
              <a:defRPr/>
            </a:pP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3.3.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mạnh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hạn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chế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dirty="0">
              <a:solidFill>
                <a:srgbClr val="FF0000"/>
              </a:solidFill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457200" y="1397000"/>
          <a:ext cx="8229600" cy="485140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1645920"/>
                <a:gridCol w="1645920"/>
                <a:gridCol w="1645920"/>
                <a:gridCol w="1645920"/>
                <a:gridCol w="1645920"/>
              </a:tblGrid>
              <a:tr h="970280"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Thân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chủ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Bố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thân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chủ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Mẹ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thân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chủ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Vợ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thân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chủ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Con</a:t>
                      </a:r>
                      <a:r>
                        <a:rPr lang="en-US" baseline="0" dirty="0" smtClean="0"/>
                        <a:t> </a:t>
                      </a:r>
                      <a:endParaRPr lang="en-US" dirty="0"/>
                    </a:p>
                  </a:txBody>
                  <a:tcPr/>
                </a:tc>
              </a:tr>
              <a:tr h="970280">
                <a:tc gridSpan="5">
                  <a:txBody>
                    <a:bodyPr/>
                    <a:lstStyle/>
                    <a:p>
                      <a:pPr algn="ctr"/>
                      <a:r>
                        <a:rPr lang="en-US" sz="28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Điểm</a:t>
                      </a:r>
                      <a:r>
                        <a:rPr lang="en-US" sz="28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mạnh</a:t>
                      </a:r>
                      <a:endParaRPr lang="en-US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97028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970280">
                <a:tc gridSpan="5">
                  <a:txBody>
                    <a:bodyPr/>
                    <a:lstStyle/>
                    <a:p>
                      <a:pPr algn="ctr"/>
                      <a:r>
                        <a:rPr lang="en-US" sz="32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Điểm</a:t>
                      </a:r>
                      <a:r>
                        <a:rPr lang="en-US" sz="3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2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yếu</a:t>
                      </a:r>
                      <a:endParaRPr lang="en-US" sz="3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97028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782762"/>
          </a:xfrm>
        </p:spPr>
        <p:txBody>
          <a:bodyPr>
            <a:noAutofit/>
          </a:bodyPr>
          <a:lstStyle/>
          <a:p>
            <a:pPr lvl="1" algn="l" rtl="0">
              <a:spcBef>
                <a:spcPct val="0"/>
              </a:spcBef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3.4.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Sắp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xếp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thứ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tự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ưu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tiên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vấn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đề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en-US" sz="2800" dirty="0">
                <a:latin typeface="Times New Roman" pitchFamily="18" charset="0"/>
                <a:cs typeface="Times New Roman" pitchFamily="18" charset="0"/>
              </a:rPr>
            </a:b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2590800"/>
            <a:ext cx="7467600" cy="3883152"/>
          </a:xfrm>
        </p:spPr>
        <p:txBody>
          <a:bodyPr/>
          <a:lstStyle/>
          <a:p>
            <a:r>
              <a:rPr lang="en-US" dirty="0" err="1" smtClean="0"/>
              <a:t>Giúp</a:t>
            </a:r>
            <a:r>
              <a:rPr lang="en-US" dirty="0" smtClean="0"/>
              <a:t> </a:t>
            </a:r>
            <a:r>
              <a:rPr lang="en-US" dirty="0" err="1" smtClean="0"/>
              <a:t>đối</a:t>
            </a:r>
            <a:r>
              <a:rPr lang="en-US" dirty="0" smtClean="0"/>
              <a:t> </a:t>
            </a:r>
            <a:r>
              <a:rPr lang="en-US" dirty="0" err="1" smtClean="0"/>
              <a:t>tượng</a:t>
            </a:r>
            <a:r>
              <a:rPr lang="en-US" dirty="0" smtClean="0"/>
              <a:t> </a:t>
            </a:r>
            <a:r>
              <a:rPr lang="en-US" dirty="0" err="1" smtClean="0"/>
              <a:t>xác</a:t>
            </a:r>
            <a:r>
              <a:rPr lang="en-US" dirty="0" smtClean="0"/>
              <a:t> </a:t>
            </a:r>
            <a:r>
              <a:rPr lang="en-US" dirty="0" err="1" smtClean="0"/>
              <a:t>định</a:t>
            </a:r>
            <a:r>
              <a:rPr lang="en-US" dirty="0" smtClean="0"/>
              <a:t> </a:t>
            </a:r>
            <a:r>
              <a:rPr lang="en-US" dirty="0" err="1" smtClean="0"/>
              <a:t>lại</a:t>
            </a:r>
            <a:r>
              <a:rPr lang="en-US" dirty="0" smtClean="0"/>
              <a:t> </a:t>
            </a:r>
            <a:r>
              <a:rPr lang="en-US" dirty="0" err="1" smtClean="0"/>
              <a:t>và</a:t>
            </a:r>
            <a:r>
              <a:rPr lang="en-US" dirty="0" smtClean="0"/>
              <a:t> </a:t>
            </a:r>
            <a:r>
              <a:rPr lang="en-US" dirty="0" err="1" smtClean="0"/>
              <a:t>sắp</a:t>
            </a:r>
            <a:r>
              <a:rPr lang="en-US" dirty="0" smtClean="0"/>
              <a:t> </a:t>
            </a:r>
            <a:r>
              <a:rPr lang="en-US" dirty="0" err="1" smtClean="0"/>
              <a:t>xếp</a:t>
            </a:r>
            <a:r>
              <a:rPr lang="en-US" dirty="0" smtClean="0"/>
              <a:t> </a:t>
            </a:r>
            <a:r>
              <a:rPr lang="en-US" dirty="0" err="1" smtClean="0"/>
              <a:t>thứ</a:t>
            </a:r>
            <a:r>
              <a:rPr lang="en-US" dirty="0" smtClean="0"/>
              <a:t> </a:t>
            </a:r>
            <a:r>
              <a:rPr lang="en-US" dirty="0" err="1" smtClean="0"/>
              <a:t>tự</a:t>
            </a:r>
            <a:r>
              <a:rPr lang="en-US" dirty="0" smtClean="0"/>
              <a:t> </a:t>
            </a:r>
            <a:r>
              <a:rPr lang="en-US" dirty="0" err="1" smtClean="0"/>
              <a:t>ưu</a:t>
            </a:r>
            <a:r>
              <a:rPr lang="en-US" dirty="0" smtClean="0"/>
              <a:t> </a:t>
            </a:r>
            <a:r>
              <a:rPr lang="en-US" dirty="0" err="1" smtClean="0"/>
              <a:t>tiên</a:t>
            </a:r>
            <a:r>
              <a:rPr lang="en-US" dirty="0" smtClean="0"/>
              <a:t> </a:t>
            </a:r>
            <a:r>
              <a:rPr lang="en-US" dirty="0" err="1" smtClean="0"/>
              <a:t>các</a:t>
            </a:r>
            <a:r>
              <a:rPr lang="en-US" dirty="0" smtClean="0"/>
              <a:t> </a:t>
            </a:r>
            <a:r>
              <a:rPr lang="en-US" dirty="0" err="1" smtClean="0"/>
              <a:t>vấn</a:t>
            </a:r>
            <a:r>
              <a:rPr lang="en-US" dirty="0" smtClean="0"/>
              <a:t> </a:t>
            </a:r>
            <a:r>
              <a:rPr lang="en-US" dirty="0" err="1" smtClean="0"/>
              <a:t>đề</a:t>
            </a:r>
            <a:r>
              <a:rPr lang="en-US" dirty="0" smtClean="0"/>
              <a:t> </a:t>
            </a:r>
            <a:r>
              <a:rPr lang="en-US" dirty="0" err="1" smtClean="0"/>
              <a:t>phụ</a:t>
            </a:r>
            <a:r>
              <a:rPr lang="en-US" dirty="0" smtClean="0"/>
              <a:t> </a:t>
            </a:r>
            <a:r>
              <a:rPr lang="en-US" dirty="0" err="1" smtClean="0"/>
              <a:t>thuộc</a:t>
            </a:r>
            <a:r>
              <a:rPr lang="en-US" dirty="0" smtClean="0"/>
              <a:t> </a:t>
            </a:r>
            <a:r>
              <a:rPr lang="en-US" dirty="0" err="1" smtClean="0"/>
              <a:t>mức</a:t>
            </a:r>
            <a:r>
              <a:rPr lang="en-US" dirty="0" smtClean="0"/>
              <a:t> </a:t>
            </a:r>
            <a:r>
              <a:rPr lang="en-US" dirty="0" err="1" smtClean="0"/>
              <a:t>độ</a:t>
            </a:r>
            <a:r>
              <a:rPr lang="en-US" dirty="0" smtClean="0"/>
              <a:t> </a:t>
            </a:r>
            <a:r>
              <a:rPr lang="en-US" dirty="0" err="1" smtClean="0"/>
              <a:t>nghiêm</a:t>
            </a:r>
            <a:r>
              <a:rPr lang="en-US" dirty="0" smtClean="0"/>
              <a:t> </a:t>
            </a:r>
            <a:r>
              <a:rPr lang="en-US" dirty="0" err="1" smtClean="0"/>
              <a:t>trọng</a:t>
            </a:r>
            <a:r>
              <a:rPr lang="en-US" dirty="0" smtClean="0"/>
              <a:t> </a:t>
            </a:r>
            <a:r>
              <a:rPr lang="en-US" dirty="0" err="1" smtClean="0"/>
              <a:t>ảnh</a:t>
            </a:r>
            <a:r>
              <a:rPr lang="en-US" dirty="0" smtClean="0"/>
              <a:t> </a:t>
            </a:r>
            <a:r>
              <a:rPr lang="en-US" dirty="0" err="1" smtClean="0"/>
              <a:t>hưởng</a:t>
            </a:r>
            <a:r>
              <a:rPr lang="en-US" dirty="0" smtClean="0"/>
              <a:t> </a:t>
            </a:r>
            <a:r>
              <a:rPr lang="en-US" dirty="0" err="1" smtClean="0"/>
              <a:t>của</a:t>
            </a:r>
            <a:r>
              <a:rPr lang="en-US" dirty="0" smtClean="0"/>
              <a:t> </a:t>
            </a:r>
            <a:r>
              <a:rPr lang="en-US" dirty="0" err="1" smtClean="0"/>
              <a:t>vấn</a:t>
            </a:r>
            <a:r>
              <a:rPr lang="en-US" dirty="0" smtClean="0"/>
              <a:t> </a:t>
            </a:r>
            <a:r>
              <a:rPr lang="en-US" dirty="0" err="1" smtClean="0"/>
              <a:t>đề</a:t>
            </a:r>
            <a:r>
              <a:rPr lang="en-US" dirty="0" smtClean="0"/>
              <a:t> </a:t>
            </a:r>
            <a:r>
              <a:rPr lang="en-US" dirty="0" err="1" smtClean="0"/>
              <a:t>tới</a:t>
            </a:r>
            <a:r>
              <a:rPr lang="en-US" dirty="0" smtClean="0"/>
              <a:t> </a:t>
            </a:r>
            <a:r>
              <a:rPr lang="en-US" dirty="0" err="1" smtClean="0"/>
              <a:t>đối</a:t>
            </a:r>
            <a:r>
              <a:rPr lang="en-US" dirty="0" smtClean="0"/>
              <a:t> </a:t>
            </a:r>
            <a:r>
              <a:rPr lang="en-US" dirty="0" err="1" smtClean="0"/>
              <a:t>tượng</a:t>
            </a:r>
            <a:r>
              <a:rPr lang="en-US" dirty="0" smtClean="0"/>
              <a:t> </a:t>
            </a:r>
            <a:r>
              <a:rPr lang="en-US" dirty="0" err="1" smtClean="0"/>
              <a:t>và</a:t>
            </a:r>
            <a:r>
              <a:rPr lang="en-US" dirty="0" smtClean="0"/>
              <a:t> </a:t>
            </a:r>
            <a:r>
              <a:rPr lang="en-US" dirty="0" err="1" smtClean="0"/>
              <a:t>điều</a:t>
            </a:r>
            <a:r>
              <a:rPr lang="en-US" dirty="0" smtClean="0"/>
              <a:t> </a:t>
            </a:r>
            <a:r>
              <a:rPr lang="en-US" dirty="0" err="1" smtClean="0"/>
              <a:t>kiện</a:t>
            </a:r>
            <a:r>
              <a:rPr lang="en-US" dirty="0" smtClean="0"/>
              <a:t> </a:t>
            </a:r>
            <a:r>
              <a:rPr lang="en-US" dirty="0" err="1" smtClean="0"/>
              <a:t>khả</a:t>
            </a:r>
            <a:r>
              <a:rPr lang="en-US" dirty="0" smtClean="0"/>
              <a:t> </a:t>
            </a:r>
            <a:r>
              <a:rPr lang="en-US" dirty="0" err="1" smtClean="0"/>
              <a:t>thi</a:t>
            </a:r>
            <a:r>
              <a:rPr lang="en-US" dirty="0" smtClean="0"/>
              <a:t> </a:t>
            </a:r>
            <a:r>
              <a:rPr lang="en-US" dirty="0" err="1" smtClean="0"/>
              <a:t>có</a:t>
            </a:r>
            <a:r>
              <a:rPr lang="en-US" dirty="0" smtClean="0"/>
              <a:t> </a:t>
            </a:r>
            <a:r>
              <a:rPr lang="en-US" dirty="0" err="1" smtClean="0"/>
              <a:t>thể</a:t>
            </a:r>
            <a:r>
              <a:rPr lang="en-US" dirty="0" smtClean="0"/>
              <a:t> </a:t>
            </a:r>
            <a:r>
              <a:rPr lang="en-US" dirty="0" err="1" smtClean="0"/>
              <a:t>giải</a:t>
            </a:r>
            <a:r>
              <a:rPr lang="en-US" dirty="0" smtClean="0"/>
              <a:t> </a:t>
            </a:r>
            <a:r>
              <a:rPr lang="en-US" dirty="0" err="1" smtClean="0"/>
              <a:t>quyết</a:t>
            </a:r>
            <a:r>
              <a:rPr lang="en-US" dirty="0" smtClean="0"/>
              <a:t> </a:t>
            </a:r>
            <a:r>
              <a:rPr lang="en-US" dirty="0" err="1" smtClean="0"/>
              <a:t>được</a:t>
            </a:r>
            <a:r>
              <a:rPr lang="en-US" dirty="0" smtClean="0"/>
              <a:t> </a:t>
            </a:r>
            <a:r>
              <a:rPr lang="en-US" dirty="0" err="1" smtClean="0"/>
              <a:t>vấn</a:t>
            </a:r>
            <a:r>
              <a:rPr lang="en-US" dirty="0" smtClean="0"/>
              <a:t> </a:t>
            </a:r>
            <a:r>
              <a:rPr lang="en-US" dirty="0" err="1" smtClean="0"/>
              <a:t>đề</a:t>
            </a:r>
            <a:r>
              <a:rPr lang="en-US" dirty="0" smtClean="0"/>
              <a:t> </a:t>
            </a:r>
            <a:r>
              <a:rPr lang="en-US" dirty="0" err="1" smtClean="0"/>
              <a:t>và</a:t>
            </a:r>
            <a:r>
              <a:rPr lang="en-US" dirty="0" smtClean="0"/>
              <a:t> </a:t>
            </a:r>
            <a:r>
              <a:rPr lang="en-US" dirty="0" err="1" smtClean="0"/>
              <a:t>quyết</a:t>
            </a:r>
            <a:r>
              <a:rPr lang="en-US" dirty="0" smtClean="0"/>
              <a:t> </a:t>
            </a:r>
            <a:r>
              <a:rPr lang="en-US" dirty="0" err="1" smtClean="0"/>
              <a:t>tâm</a:t>
            </a:r>
            <a:r>
              <a:rPr lang="en-US" dirty="0" smtClean="0"/>
              <a:t> </a:t>
            </a:r>
            <a:r>
              <a:rPr lang="en-US" dirty="0" err="1" smtClean="0"/>
              <a:t>cũng</a:t>
            </a:r>
            <a:r>
              <a:rPr lang="en-US" dirty="0" smtClean="0"/>
              <a:t> </a:t>
            </a:r>
            <a:r>
              <a:rPr lang="en-US" dirty="0" err="1" smtClean="0"/>
              <a:t>như</a:t>
            </a:r>
            <a:r>
              <a:rPr lang="en-US" dirty="0" smtClean="0"/>
              <a:t> </a:t>
            </a:r>
            <a:r>
              <a:rPr lang="en-US" dirty="0" err="1" smtClean="0"/>
              <a:t>nội</a:t>
            </a:r>
            <a:r>
              <a:rPr lang="en-US" dirty="0" smtClean="0"/>
              <a:t> </a:t>
            </a:r>
            <a:r>
              <a:rPr lang="en-US" dirty="0" err="1" smtClean="0"/>
              <a:t>lực</a:t>
            </a:r>
            <a:r>
              <a:rPr lang="en-US" dirty="0" smtClean="0"/>
              <a:t> </a:t>
            </a:r>
            <a:r>
              <a:rPr lang="en-US" dirty="0" err="1" smtClean="0"/>
              <a:t>của</a:t>
            </a:r>
            <a:r>
              <a:rPr lang="en-US" dirty="0" smtClean="0"/>
              <a:t> </a:t>
            </a:r>
            <a:r>
              <a:rPr lang="en-US" dirty="0" err="1" smtClean="0"/>
              <a:t>đối</a:t>
            </a:r>
            <a:r>
              <a:rPr lang="en-US" dirty="0" smtClean="0"/>
              <a:t> </a:t>
            </a:r>
            <a:r>
              <a:rPr lang="en-US" dirty="0" err="1" smtClean="0"/>
              <a:t>tượng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err="1" smtClean="0">
                <a:solidFill>
                  <a:srgbClr val="FF0000"/>
                </a:solidFill>
              </a:rPr>
              <a:t>Giai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đoạn</a:t>
            </a:r>
            <a:r>
              <a:rPr lang="en-US" b="1" dirty="0" smtClean="0">
                <a:solidFill>
                  <a:srgbClr val="FF0000"/>
                </a:solidFill>
              </a:rPr>
              <a:t> 4 : </a:t>
            </a:r>
            <a:r>
              <a:rPr lang="en-US" b="1" dirty="0" err="1" smtClean="0">
                <a:solidFill>
                  <a:srgbClr val="FF0000"/>
                </a:solidFill>
              </a:rPr>
              <a:t>Lập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kế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hoạch</a:t>
            </a:r>
            <a:r>
              <a:rPr lang="en-US" b="1" dirty="0" smtClean="0">
                <a:solidFill>
                  <a:srgbClr val="FF0000"/>
                </a:solidFill>
              </a:rPr>
              <a:t> can </a:t>
            </a:r>
            <a:r>
              <a:rPr lang="en-US" b="1" dirty="0" err="1" smtClean="0">
                <a:solidFill>
                  <a:srgbClr val="FF0000"/>
                </a:solidFill>
              </a:rPr>
              <a:t>thiệp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dirty="0" smtClean="0">
                <a:solidFill>
                  <a:srgbClr val="FF0000"/>
                </a:solidFill>
              </a:rPr>
              <a:t/>
            </a:r>
            <a:br>
              <a:rPr lang="en-US" dirty="0" smtClean="0">
                <a:solidFill>
                  <a:srgbClr val="FF0000"/>
                </a:solidFill>
              </a:rPr>
            </a:b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en-US" b="1" dirty="0" smtClean="0"/>
              <a:t>4.1. </a:t>
            </a:r>
            <a:r>
              <a:rPr lang="en-US" b="1" dirty="0" err="1" smtClean="0"/>
              <a:t>Xác</a:t>
            </a:r>
            <a:r>
              <a:rPr lang="en-US" b="1" dirty="0" smtClean="0"/>
              <a:t> </a:t>
            </a:r>
            <a:r>
              <a:rPr lang="en-US" b="1" dirty="0" err="1" smtClean="0"/>
              <a:t>định</a:t>
            </a:r>
            <a:r>
              <a:rPr lang="en-US" b="1" dirty="0" smtClean="0"/>
              <a:t> </a:t>
            </a:r>
            <a:r>
              <a:rPr lang="en-US" b="1" dirty="0" err="1" smtClean="0"/>
              <a:t>mục</a:t>
            </a:r>
            <a:r>
              <a:rPr lang="en-US" b="1" dirty="0" smtClean="0"/>
              <a:t> </a:t>
            </a:r>
            <a:r>
              <a:rPr lang="en-US" b="1" dirty="0" err="1" smtClean="0"/>
              <a:t>tiêu</a:t>
            </a:r>
            <a:endParaRPr lang="en-US" b="1" dirty="0" smtClean="0"/>
          </a:p>
          <a:p>
            <a:pPr>
              <a:buFont typeface="Wingdings" pitchFamily="2" charset="2"/>
              <a:buChar char="§"/>
            </a:pPr>
            <a:r>
              <a:rPr lang="en-US" b="1" dirty="0" err="1" smtClean="0"/>
              <a:t>Mục</a:t>
            </a:r>
            <a:r>
              <a:rPr lang="en-US" b="1" dirty="0" smtClean="0"/>
              <a:t> </a:t>
            </a:r>
            <a:r>
              <a:rPr lang="en-US" b="1" dirty="0" err="1" smtClean="0"/>
              <a:t>tiêu</a:t>
            </a:r>
            <a:r>
              <a:rPr lang="en-US" b="1" dirty="0" smtClean="0"/>
              <a:t> </a:t>
            </a:r>
            <a:r>
              <a:rPr lang="en-US" b="1" dirty="0" err="1" smtClean="0"/>
              <a:t>phải</a:t>
            </a:r>
            <a:r>
              <a:rPr lang="en-US" b="1" dirty="0" smtClean="0"/>
              <a:t> </a:t>
            </a:r>
            <a:r>
              <a:rPr lang="en-US" b="1" dirty="0" err="1" smtClean="0"/>
              <a:t>gắn</a:t>
            </a:r>
            <a:r>
              <a:rPr lang="en-US" b="1" dirty="0" smtClean="0"/>
              <a:t> </a:t>
            </a:r>
            <a:r>
              <a:rPr lang="en-US" b="1" dirty="0" err="1" smtClean="0"/>
              <a:t>liền</a:t>
            </a:r>
            <a:r>
              <a:rPr lang="en-US" b="1" dirty="0" smtClean="0"/>
              <a:t> </a:t>
            </a:r>
            <a:r>
              <a:rPr lang="en-US" b="1" dirty="0" err="1" smtClean="0"/>
              <a:t>với</a:t>
            </a:r>
            <a:r>
              <a:rPr lang="en-US" b="1" dirty="0" smtClean="0"/>
              <a:t> </a:t>
            </a:r>
            <a:r>
              <a:rPr lang="en-US" b="1" dirty="0" err="1" smtClean="0"/>
              <a:t>nhu</a:t>
            </a:r>
            <a:r>
              <a:rPr lang="en-US" b="1" dirty="0" smtClean="0"/>
              <a:t> </a:t>
            </a:r>
            <a:r>
              <a:rPr lang="en-US" b="1" dirty="0" err="1" smtClean="0"/>
              <a:t>cầu</a:t>
            </a:r>
            <a:r>
              <a:rPr lang="en-US" b="1" dirty="0" smtClean="0"/>
              <a:t> </a:t>
            </a:r>
            <a:r>
              <a:rPr lang="en-US" b="1" dirty="0" err="1" smtClean="0"/>
              <a:t>của</a:t>
            </a:r>
            <a:r>
              <a:rPr lang="en-US" b="1" dirty="0" smtClean="0"/>
              <a:t> </a:t>
            </a:r>
            <a:r>
              <a:rPr lang="en-US" b="1" dirty="0" err="1" smtClean="0"/>
              <a:t>thân</a:t>
            </a:r>
            <a:r>
              <a:rPr lang="en-US" b="1" dirty="0" smtClean="0"/>
              <a:t> </a:t>
            </a:r>
            <a:r>
              <a:rPr lang="en-US" b="1" dirty="0" err="1" smtClean="0"/>
              <a:t>chủ</a:t>
            </a:r>
            <a:r>
              <a:rPr lang="en-US" b="1" dirty="0" smtClean="0"/>
              <a:t> </a:t>
            </a:r>
            <a:r>
              <a:rPr lang="en-US" b="1" dirty="0" err="1" smtClean="0"/>
              <a:t>và</a:t>
            </a:r>
            <a:r>
              <a:rPr lang="en-US" b="1" dirty="0" smtClean="0"/>
              <a:t> </a:t>
            </a:r>
            <a:r>
              <a:rPr lang="en-US" b="1" dirty="0" err="1" smtClean="0"/>
              <a:t>khả</a:t>
            </a:r>
            <a:r>
              <a:rPr lang="en-US" b="1" dirty="0" smtClean="0"/>
              <a:t> </a:t>
            </a:r>
            <a:r>
              <a:rPr lang="en-US" b="1" dirty="0" err="1" smtClean="0"/>
              <a:t>thi</a:t>
            </a:r>
            <a:r>
              <a:rPr lang="en-US" b="1" dirty="0" smtClean="0"/>
              <a:t> </a:t>
            </a:r>
            <a:r>
              <a:rPr lang="en-US" b="1" dirty="0" err="1" smtClean="0"/>
              <a:t>thực</a:t>
            </a:r>
            <a:r>
              <a:rPr lang="en-US" b="1" dirty="0" smtClean="0"/>
              <a:t> </a:t>
            </a:r>
            <a:r>
              <a:rPr lang="en-US" b="1" dirty="0" err="1" smtClean="0"/>
              <a:t>hiện</a:t>
            </a:r>
            <a:r>
              <a:rPr lang="en-US" b="1" dirty="0" smtClean="0"/>
              <a:t>.</a:t>
            </a:r>
          </a:p>
          <a:p>
            <a:pPr>
              <a:buFont typeface="Wingdings" pitchFamily="2" charset="2"/>
              <a:buChar char="§"/>
            </a:pPr>
            <a:r>
              <a:rPr lang="en-US" b="1" dirty="0" err="1" smtClean="0"/>
              <a:t>Mục</a:t>
            </a:r>
            <a:r>
              <a:rPr lang="en-US" b="1" dirty="0" smtClean="0"/>
              <a:t> </a:t>
            </a:r>
            <a:r>
              <a:rPr lang="en-US" b="1" dirty="0" err="1" smtClean="0"/>
              <a:t>tiêu</a:t>
            </a:r>
            <a:r>
              <a:rPr lang="en-US" b="1" dirty="0" smtClean="0"/>
              <a:t> </a:t>
            </a:r>
            <a:r>
              <a:rPr lang="en-US" b="1" dirty="0" err="1" smtClean="0"/>
              <a:t>phải</a:t>
            </a:r>
            <a:r>
              <a:rPr lang="en-US" b="1" dirty="0" smtClean="0"/>
              <a:t> </a:t>
            </a:r>
            <a:r>
              <a:rPr lang="en-US" b="1" dirty="0" err="1" smtClean="0"/>
              <a:t>được</a:t>
            </a:r>
            <a:r>
              <a:rPr lang="en-US" b="1" dirty="0" smtClean="0"/>
              <a:t> NVXH </a:t>
            </a:r>
            <a:r>
              <a:rPr lang="en-US" b="1" dirty="0" err="1" smtClean="0"/>
              <a:t>thảo</a:t>
            </a:r>
            <a:r>
              <a:rPr lang="en-US" b="1" dirty="0" smtClean="0"/>
              <a:t> </a:t>
            </a:r>
            <a:r>
              <a:rPr lang="en-US" b="1" dirty="0" err="1" smtClean="0"/>
              <a:t>luận</a:t>
            </a:r>
            <a:r>
              <a:rPr lang="en-US" b="1" dirty="0" smtClean="0"/>
              <a:t> </a:t>
            </a:r>
            <a:r>
              <a:rPr lang="en-US" b="1" dirty="0" err="1" smtClean="0"/>
              <a:t>cùng</a:t>
            </a:r>
            <a:r>
              <a:rPr lang="en-US" b="1" dirty="0" smtClean="0"/>
              <a:t> </a:t>
            </a:r>
            <a:r>
              <a:rPr lang="en-US" b="1" dirty="0" err="1" smtClean="0"/>
              <a:t>thân</a:t>
            </a:r>
            <a:r>
              <a:rPr lang="en-US" b="1" dirty="0" smtClean="0"/>
              <a:t> </a:t>
            </a:r>
            <a:r>
              <a:rPr lang="en-US" b="1" dirty="0" err="1" smtClean="0"/>
              <a:t>chủ</a:t>
            </a:r>
            <a:r>
              <a:rPr lang="en-US" b="1" dirty="0" smtClean="0"/>
              <a:t> </a:t>
            </a:r>
            <a:r>
              <a:rPr lang="en-US" b="1" dirty="0" err="1" smtClean="0"/>
              <a:t>và</a:t>
            </a:r>
            <a:r>
              <a:rPr lang="en-US" b="1" dirty="0" smtClean="0"/>
              <a:t> </a:t>
            </a:r>
            <a:r>
              <a:rPr lang="en-US" b="1" dirty="0" err="1" smtClean="0"/>
              <a:t>được</a:t>
            </a:r>
            <a:r>
              <a:rPr lang="en-US" b="1" dirty="0" smtClean="0"/>
              <a:t> </a:t>
            </a:r>
            <a:r>
              <a:rPr lang="en-US" b="1" dirty="0" err="1" smtClean="0"/>
              <a:t>thân</a:t>
            </a:r>
            <a:r>
              <a:rPr lang="en-US" b="1" dirty="0" smtClean="0"/>
              <a:t> </a:t>
            </a:r>
            <a:r>
              <a:rPr lang="en-US" b="1" dirty="0" err="1" smtClean="0"/>
              <a:t>chủ</a:t>
            </a:r>
            <a:r>
              <a:rPr lang="en-US" b="1" dirty="0" smtClean="0"/>
              <a:t> </a:t>
            </a:r>
            <a:r>
              <a:rPr lang="en-US" b="1" dirty="0" err="1" smtClean="0"/>
              <a:t>đồng</a:t>
            </a:r>
            <a:r>
              <a:rPr lang="en-US" b="1" dirty="0" smtClean="0"/>
              <a:t> ý.</a:t>
            </a:r>
          </a:p>
          <a:p>
            <a:pPr>
              <a:buNone/>
            </a:pPr>
            <a:r>
              <a:rPr lang="en-US" b="1" dirty="0" smtClean="0"/>
              <a:t>4.2. </a:t>
            </a:r>
            <a:r>
              <a:rPr lang="en-US" b="1" dirty="0" err="1" smtClean="0"/>
              <a:t>Xác</a:t>
            </a:r>
            <a:r>
              <a:rPr lang="en-US" b="1" dirty="0" smtClean="0"/>
              <a:t> </a:t>
            </a:r>
            <a:r>
              <a:rPr lang="en-US" b="1" dirty="0" err="1" smtClean="0"/>
              <a:t>định</a:t>
            </a:r>
            <a:r>
              <a:rPr lang="en-US" b="1" dirty="0" smtClean="0"/>
              <a:t> </a:t>
            </a:r>
            <a:r>
              <a:rPr lang="en-US" b="1" dirty="0" err="1" smtClean="0"/>
              <a:t>các</a:t>
            </a:r>
            <a:r>
              <a:rPr lang="en-US" b="1" dirty="0" smtClean="0"/>
              <a:t> </a:t>
            </a:r>
            <a:r>
              <a:rPr lang="en-US" b="1" dirty="0" err="1" smtClean="0"/>
              <a:t>hoạt</a:t>
            </a:r>
            <a:r>
              <a:rPr lang="en-US" b="1" dirty="0" smtClean="0"/>
              <a:t> </a:t>
            </a:r>
            <a:r>
              <a:rPr lang="en-US" b="1" dirty="0" err="1" smtClean="0"/>
              <a:t>động</a:t>
            </a:r>
            <a:r>
              <a:rPr lang="en-US" b="1" dirty="0" smtClean="0"/>
              <a:t> can </a:t>
            </a:r>
            <a:r>
              <a:rPr lang="en-US" b="1" dirty="0" err="1" smtClean="0"/>
              <a:t>thiệp</a:t>
            </a:r>
            <a:endParaRPr lang="en-US" b="1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Bảng</a:t>
            </a:r>
            <a:r>
              <a:rPr lang="en-US" dirty="0" smtClean="0"/>
              <a:t> </a:t>
            </a:r>
            <a:r>
              <a:rPr lang="en-US" dirty="0" err="1" smtClean="0"/>
              <a:t>kế</a:t>
            </a:r>
            <a:r>
              <a:rPr lang="en-US" dirty="0" smtClean="0"/>
              <a:t> </a:t>
            </a:r>
            <a:r>
              <a:rPr lang="en-US" dirty="0" err="1" smtClean="0"/>
              <a:t>hoạch</a:t>
            </a:r>
            <a:r>
              <a:rPr lang="en-US" dirty="0" smtClean="0"/>
              <a:t> can </a:t>
            </a:r>
            <a:r>
              <a:rPr lang="en-US" dirty="0" err="1" smtClean="0"/>
              <a:t>thiệp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</p:nvPr>
        </p:nvGraphicFramePr>
        <p:xfrm>
          <a:off x="457200" y="1600200"/>
          <a:ext cx="8077202" cy="386080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685800"/>
                <a:gridCol w="1621972"/>
                <a:gridCol w="1153886"/>
                <a:gridCol w="1153886"/>
                <a:gridCol w="1153886"/>
                <a:gridCol w="1153886"/>
                <a:gridCol w="1153886"/>
              </a:tblGrid>
              <a:tr h="370840">
                <a:tc gridSpan="7">
                  <a:txBody>
                    <a:bodyPr/>
                    <a:lstStyle/>
                    <a:p>
                      <a:r>
                        <a:rPr kumimoji="0" lang="en-US" sz="1800" kern="12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Số</a:t>
                      </a:r>
                      <a:r>
                        <a:rPr kumimoji="0" lang="en-US" sz="1800" kern="1200" dirty="0" smtClean="0">
                          <a:latin typeface="Times New Roman" pitchFamily="18" charset="0"/>
                          <a:cs typeface="Times New Roman" pitchFamily="18" charset="0"/>
                        </a:rPr>
                        <a:t> .........................</a:t>
                      </a:r>
                    </a:p>
                    <a:p>
                      <a:r>
                        <a:rPr kumimoji="0" lang="en-US" sz="1800" kern="12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Người</a:t>
                      </a:r>
                      <a:r>
                        <a:rPr kumimoji="0" lang="en-US" sz="1800" kern="12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800" kern="12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thực</a:t>
                      </a:r>
                      <a:r>
                        <a:rPr kumimoji="0" lang="en-US" sz="1800" kern="12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800" kern="12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hiện</a:t>
                      </a:r>
                      <a:r>
                        <a:rPr kumimoji="0" lang="en-US" sz="1800" kern="1200" dirty="0" smtClean="0">
                          <a:latin typeface="Times New Roman" pitchFamily="18" charset="0"/>
                          <a:cs typeface="Times New Roman" pitchFamily="18" charset="0"/>
                        </a:rPr>
                        <a:t> ...................................</a:t>
                      </a:r>
                    </a:p>
                    <a:p>
                      <a:r>
                        <a:rPr kumimoji="0" lang="en-US" sz="1800" kern="12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Nhân</a:t>
                      </a:r>
                      <a:r>
                        <a:rPr kumimoji="0" lang="en-US" sz="1800" kern="12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800" kern="12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viên</a:t>
                      </a:r>
                      <a:r>
                        <a:rPr kumimoji="0" lang="en-US" sz="1800" kern="12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800" kern="12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xã</a:t>
                      </a:r>
                      <a:r>
                        <a:rPr kumimoji="0" lang="en-US" sz="1800" kern="12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800" kern="12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hội</a:t>
                      </a:r>
                      <a:r>
                        <a:rPr kumimoji="0" lang="en-US" sz="1800" kern="1200" dirty="0" smtClean="0">
                          <a:latin typeface="Times New Roman" pitchFamily="18" charset="0"/>
                          <a:cs typeface="Times New Roman" pitchFamily="18" charset="0"/>
                        </a:rPr>
                        <a:t>...................................</a:t>
                      </a:r>
                    </a:p>
                    <a:p>
                      <a:r>
                        <a:rPr kumimoji="0" lang="en-US" sz="1800" kern="12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Thời</a:t>
                      </a:r>
                      <a:r>
                        <a:rPr kumimoji="0" lang="en-US" sz="1800" kern="12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800" kern="12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gian</a:t>
                      </a:r>
                      <a:r>
                        <a:rPr kumimoji="0" lang="en-US" sz="1800" kern="1200" dirty="0" smtClean="0">
                          <a:latin typeface="Times New Roman" pitchFamily="18" charset="0"/>
                          <a:cs typeface="Times New Roman" pitchFamily="18" charset="0"/>
                        </a:rPr>
                        <a:t>.....................................</a:t>
                      </a:r>
                      <a:r>
                        <a:rPr kumimoji="0" lang="en-US" sz="1800" kern="12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Địa</a:t>
                      </a:r>
                      <a:r>
                        <a:rPr kumimoji="0" lang="en-US" sz="1800" kern="12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800" kern="12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điểm</a:t>
                      </a:r>
                      <a:r>
                        <a:rPr kumimoji="0" lang="en-US" sz="1800" kern="1200" dirty="0" smtClean="0">
                          <a:latin typeface="Times New Roman" pitchFamily="18" charset="0"/>
                          <a:cs typeface="Times New Roman" pitchFamily="18" charset="0"/>
                        </a:rPr>
                        <a:t>..........................................</a:t>
                      </a:r>
                    </a:p>
                    <a:p>
                      <a:r>
                        <a:rPr kumimoji="0" lang="en-US" sz="1800" kern="12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Nội</a:t>
                      </a:r>
                      <a:r>
                        <a:rPr kumimoji="0" lang="en-US" sz="1800" kern="1200" dirty="0" smtClean="0">
                          <a:latin typeface="Times New Roman" pitchFamily="18" charset="0"/>
                          <a:cs typeface="Times New Roman" pitchFamily="18" charset="0"/>
                        </a:rPr>
                        <a:t> dung </a:t>
                      </a:r>
                      <a:r>
                        <a:rPr kumimoji="0" lang="en-US" sz="1800" kern="12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kế</a:t>
                      </a:r>
                      <a:r>
                        <a:rPr kumimoji="0" lang="en-US" sz="1800" kern="12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800" kern="12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hoạch</a:t>
                      </a:r>
                      <a:endParaRPr lang="en-US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STT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Times New Roman" pitchFamily="18" charset="0"/>
                          <a:cs typeface="Times New Roman" pitchFamily="18" charset="0"/>
                        </a:rPr>
                        <a:t>Mục</a:t>
                      </a:r>
                      <a:r>
                        <a:rPr lang="en-US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tiêu</a:t>
                      </a:r>
                      <a:r>
                        <a:rPr lang="en-US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cụ</a:t>
                      </a:r>
                      <a:r>
                        <a:rPr lang="en-US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thể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Times New Roman" pitchFamily="18" charset="0"/>
                          <a:cs typeface="Times New Roman" pitchFamily="18" charset="0"/>
                        </a:rPr>
                        <a:t>Hoạt</a:t>
                      </a:r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dirty="0" err="1" smtClean="0">
                          <a:latin typeface="Times New Roman" pitchFamily="18" charset="0"/>
                          <a:cs typeface="Times New Roman" pitchFamily="18" charset="0"/>
                        </a:rPr>
                        <a:t>động</a:t>
                      </a:r>
                      <a:r>
                        <a:rPr lang="en-US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dirty="0" err="1" smtClean="0">
                          <a:latin typeface="Times New Roman" pitchFamily="18" charset="0"/>
                          <a:cs typeface="Times New Roman" pitchFamily="18" charset="0"/>
                        </a:rPr>
                        <a:t>Nguồn</a:t>
                      </a:r>
                      <a:r>
                        <a:rPr lang="en-US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 </a:t>
                      </a:r>
                      <a:r>
                        <a:rPr lang="en-US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lực</a:t>
                      </a:r>
                      <a:r>
                        <a:rPr lang="en-US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</a:p>
                    <a:p>
                      <a:pPr algn="ctr"/>
                      <a:r>
                        <a:rPr lang="en-US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Nội</a:t>
                      </a:r>
                      <a:r>
                        <a:rPr lang="en-US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           </a:t>
                      </a:r>
                      <a:r>
                        <a:rPr lang="en-US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Ngoại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Thời</a:t>
                      </a:r>
                      <a:r>
                        <a:rPr lang="en-US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gian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Times New Roman" pitchFamily="18" charset="0"/>
                          <a:cs typeface="Times New Roman" pitchFamily="18" charset="0"/>
                        </a:rPr>
                        <a:t>Kết</a:t>
                      </a:r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dirty="0" err="1" smtClean="0">
                          <a:latin typeface="Times New Roman" pitchFamily="18" charset="0"/>
                          <a:cs typeface="Times New Roman" pitchFamily="18" charset="0"/>
                        </a:rPr>
                        <a:t>quả</a:t>
                      </a:r>
                      <a:r>
                        <a:rPr lang="en-US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mong</a:t>
                      </a:r>
                      <a:r>
                        <a:rPr lang="en-US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đợi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Giai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5: </a:t>
            </a: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Triển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khai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kế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hoạch</a:t>
            </a:r>
            <a:endParaRPr lang="en-US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en-US" b="1" dirty="0" smtClean="0"/>
              <a:t>5.1 </a:t>
            </a:r>
            <a:r>
              <a:rPr lang="en-US" b="1" dirty="0" err="1" smtClean="0"/>
              <a:t>Chuẩn</a:t>
            </a:r>
            <a:r>
              <a:rPr lang="en-US" b="1" dirty="0" smtClean="0"/>
              <a:t> </a:t>
            </a:r>
            <a:r>
              <a:rPr lang="en-US" b="1" dirty="0" err="1" smtClean="0"/>
              <a:t>bị</a:t>
            </a:r>
            <a:r>
              <a:rPr lang="en-US" b="1" dirty="0" smtClean="0"/>
              <a:t> </a:t>
            </a:r>
            <a:r>
              <a:rPr lang="en-US" b="1" dirty="0" err="1" smtClean="0"/>
              <a:t>các</a:t>
            </a:r>
            <a:r>
              <a:rPr lang="en-US" b="1" dirty="0" smtClean="0"/>
              <a:t> </a:t>
            </a:r>
            <a:r>
              <a:rPr lang="en-US" b="1" dirty="0" err="1" smtClean="0"/>
              <a:t>điều</a:t>
            </a:r>
            <a:r>
              <a:rPr lang="en-US" b="1" dirty="0" smtClean="0"/>
              <a:t> </a:t>
            </a:r>
            <a:r>
              <a:rPr lang="en-US" b="1" dirty="0" err="1" smtClean="0"/>
              <a:t>kiện</a:t>
            </a:r>
            <a:r>
              <a:rPr lang="en-US" b="1" dirty="0" smtClean="0"/>
              <a:t> </a:t>
            </a:r>
            <a:r>
              <a:rPr lang="en-US" b="1" dirty="0" err="1" smtClean="0"/>
              <a:t>cần</a:t>
            </a:r>
            <a:r>
              <a:rPr lang="en-US" b="1" dirty="0" smtClean="0"/>
              <a:t> </a:t>
            </a:r>
            <a:r>
              <a:rPr lang="en-US" b="1" dirty="0" err="1" smtClean="0"/>
              <a:t>thiết</a:t>
            </a:r>
            <a:r>
              <a:rPr lang="en-US" b="1" dirty="0" smtClean="0"/>
              <a:t> </a:t>
            </a:r>
            <a:r>
              <a:rPr lang="en-US" b="1" dirty="0" err="1" smtClean="0"/>
              <a:t>để</a:t>
            </a:r>
            <a:r>
              <a:rPr lang="en-US" b="1" dirty="0" smtClean="0"/>
              <a:t> </a:t>
            </a:r>
            <a:r>
              <a:rPr lang="en-US" b="1" dirty="0" err="1" smtClean="0"/>
              <a:t>thực</a:t>
            </a:r>
            <a:r>
              <a:rPr lang="en-US" b="1" dirty="0" smtClean="0"/>
              <a:t> </a:t>
            </a:r>
            <a:r>
              <a:rPr lang="en-US" b="1" dirty="0" err="1" smtClean="0"/>
              <a:t>hiện</a:t>
            </a:r>
            <a:r>
              <a:rPr lang="en-US" b="1" dirty="0" smtClean="0"/>
              <a:t> </a:t>
            </a:r>
            <a:r>
              <a:rPr lang="en-US" b="1" dirty="0" err="1" smtClean="0"/>
              <a:t>kế</a:t>
            </a:r>
            <a:r>
              <a:rPr lang="en-US" b="1" dirty="0" smtClean="0"/>
              <a:t> </a:t>
            </a:r>
            <a:r>
              <a:rPr lang="en-US" b="1" dirty="0" err="1" smtClean="0"/>
              <a:t>hoạch</a:t>
            </a:r>
            <a:endParaRPr lang="en-US" dirty="0" smtClean="0"/>
          </a:p>
          <a:p>
            <a:r>
              <a:rPr lang="en-US" dirty="0" err="1" smtClean="0"/>
              <a:t>Chuẩn</a:t>
            </a:r>
            <a:r>
              <a:rPr lang="en-US" dirty="0" smtClean="0"/>
              <a:t> </a:t>
            </a:r>
            <a:r>
              <a:rPr lang="en-US" dirty="0" err="1" smtClean="0"/>
              <a:t>bị</a:t>
            </a:r>
            <a:r>
              <a:rPr lang="en-US" dirty="0" smtClean="0"/>
              <a:t> </a:t>
            </a:r>
            <a:r>
              <a:rPr lang="en-US" dirty="0" err="1" smtClean="0"/>
              <a:t>tâm</a:t>
            </a:r>
            <a:r>
              <a:rPr lang="en-US" dirty="0" smtClean="0"/>
              <a:t> </a:t>
            </a:r>
            <a:r>
              <a:rPr lang="en-US" dirty="0" err="1" smtClean="0"/>
              <a:t>thế</a:t>
            </a:r>
            <a:r>
              <a:rPr lang="en-US" dirty="0" smtClean="0"/>
              <a:t> </a:t>
            </a:r>
            <a:r>
              <a:rPr lang="en-US" dirty="0" err="1" smtClean="0"/>
              <a:t>sẵn</a:t>
            </a:r>
            <a:r>
              <a:rPr lang="en-US" dirty="0" smtClean="0"/>
              <a:t> </a:t>
            </a:r>
            <a:r>
              <a:rPr lang="en-US" dirty="0" err="1" smtClean="0"/>
              <a:t>sàng</a:t>
            </a:r>
            <a:r>
              <a:rPr lang="en-US" dirty="0" smtClean="0"/>
              <a:t> </a:t>
            </a:r>
            <a:r>
              <a:rPr lang="en-US" dirty="0" err="1" smtClean="0"/>
              <a:t>thực</a:t>
            </a:r>
            <a:r>
              <a:rPr lang="en-US" dirty="0" smtClean="0"/>
              <a:t> </a:t>
            </a:r>
            <a:r>
              <a:rPr lang="en-US" dirty="0" err="1" smtClean="0"/>
              <a:t>hiện</a:t>
            </a:r>
            <a:r>
              <a:rPr lang="en-US" dirty="0" smtClean="0"/>
              <a:t>: </a:t>
            </a:r>
            <a:r>
              <a:rPr lang="en-US" dirty="0" err="1" smtClean="0"/>
              <a:t>khích</a:t>
            </a:r>
            <a:r>
              <a:rPr lang="en-US" dirty="0" smtClean="0"/>
              <a:t> </a:t>
            </a:r>
            <a:r>
              <a:rPr lang="en-US" dirty="0" err="1" smtClean="0"/>
              <a:t>lệ</a:t>
            </a:r>
            <a:r>
              <a:rPr lang="en-US" dirty="0" smtClean="0"/>
              <a:t> </a:t>
            </a:r>
            <a:r>
              <a:rPr lang="en-US" dirty="0" err="1" smtClean="0"/>
              <a:t>quyết</a:t>
            </a:r>
            <a:r>
              <a:rPr lang="en-US" dirty="0" smtClean="0"/>
              <a:t> </a:t>
            </a:r>
            <a:r>
              <a:rPr lang="en-US" dirty="0" err="1" smtClean="0"/>
              <a:t>tâm</a:t>
            </a:r>
            <a:r>
              <a:rPr lang="en-US" dirty="0" smtClean="0"/>
              <a:t> </a:t>
            </a:r>
            <a:r>
              <a:rPr lang="en-US" dirty="0" err="1" smtClean="0"/>
              <a:t>thay</a:t>
            </a:r>
            <a:r>
              <a:rPr lang="en-US" dirty="0" smtClean="0"/>
              <a:t> </a:t>
            </a:r>
            <a:r>
              <a:rPr lang="en-US" dirty="0" err="1" smtClean="0"/>
              <a:t>đổi</a:t>
            </a:r>
            <a:r>
              <a:rPr lang="en-US" dirty="0" smtClean="0"/>
              <a:t> </a:t>
            </a:r>
            <a:r>
              <a:rPr lang="en-US" dirty="0" err="1" smtClean="0"/>
              <a:t>của</a:t>
            </a:r>
            <a:r>
              <a:rPr lang="en-US" dirty="0" smtClean="0"/>
              <a:t> </a:t>
            </a:r>
            <a:r>
              <a:rPr lang="en-US" dirty="0" err="1" smtClean="0"/>
              <a:t>thân</a:t>
            </a:r>
            <a:r>
              <a:rPr lang="en-US" dirty="0" smtClean="0"/>
              <a:t> </a:t>
            </a:r>
            <a:r>
              <a:rPr lang="en-US" dirty="0" err="1" smtClean="0"/>
              <a:t>chủ</a:t>
            </a:r>
            <a:r>
              <a:rPr lang="en-US" dirty="0" smtClean="0"/>
              <a:t> </a:t>
            </a:r>
            <a:r>
              <a:rPr lang="en-US" dirty="0" err="1" smtClean="0"/>
              <a:t>đồng</a:t>
            </a:r>
            <a:r>
              <a:rPr lang="en-US" dirty="0" smtClean="0"/>
              <a:t> </a:t>
            </a:r>
            <a:r>
              <a:rPr lang="en-US" dirty="0" err="1" smtClean="0"/>
              <a:t>thời</a:t>
            </a:r>
            <a:r>
              <a:rPr lang="en-US" dirty="0" smtClean="0"/>
              <a:t> </a:t>
            </a:r>
            <a:r>
              <a:rPr lang="en-US" dirty="0" err="1" smtClean="0"/>
              <a:t>nhân</a:t>
            </a:r>
            <a:r>
              <a:rPr lang="en-US" dirty="0" smtClean="0"/>
              <a:t> </a:t>
            </a:r>
            <a:r>
              <a:rPr lang="en-US" dirty="0" err="1" smtClean="0"/>
              <a:t>mạnh</a:t>
            </a:r>
            <a:r>
              <a:rPr lang="en-US" dirty="0" smtClean="0"/>
              <a:t> </a:t>
            </a:r>
            <a:r>
              <a:rPr lang="en-US" dirty="0" err="1" smtClean="0"/>
              <a:t>đên</a:t>
            </a:r>
            <a:r>
              <a:rPr lang="en-US" dirty="0" smtClean="0"/>
              <a:t> </a:t>
            </a:r>
            <a:r>
              <a:rPr lang="en-US" dirty="0" err="1" smtClean="0"/>
              <a:t>hệ</a:t>
            </a:r>
            <a:r>
              <a:rPr lang="en-US" dirty="0" smtClean="0"/>
              <a:t> </a:t>
            </a:r>
            <a:r>
              <a:rPr lang="en-US" dirty="0" err="1" smtClean="0"/>
              <a:t>thống</a:t>
            </a:r>
            <a:r>
              <a:rPr lang="en-US" dirty="0" smtClean="0"/>
              <a:t> </a:t>
            </a:r>
            <a:r>
              <a:rPr lang="en-US" dirty="0" err="1" smtClean="0"/>
              <a:t>hỗ</a:t>
            </a:r>
            <a:r>
              <a:rPr lang="en-US" dirty="0" smtClean="0"/>
              <a:t> </a:t>
            </a:r>
            <a:r>
              <a:rPr lang="en-US" dirty="0" err="1" smtClean="0"/>
              <a:t>trợ</a:t>
            </a:r>
            <a:r>
              <a:rPr lang="en-US" dirty="0" smtClean="0"/>
              <a:t> </a:t>
            </a:r>
            <a:r>
              <a:rPr lang="en-US" dirty="0" err="1" smtClean="0"/>
              <a:t>luôn</a:t>
            </a:r>
            <a:r>
              <a:rPr lang="en-US" dirty="0" smtClean="0"/>
              <a:t> ở </a:t>
            </a:r>
            <a:r>
              <a:rPr lang="en-US" dirty="0" err="1" smtClean="0"/>
              <a:t>bên</a:t>
            </a:r>
            <a:r>
              <a:rPr lang="en-US" dirty="0" smtClean="0"/>
              <a:t> </a:t>
            </a:r>
            <a:r>
              <a:rPr lang="en-US" dirty="0" err="1" smtClean="0"/>
              <a:t>cạnh</a:t>
            </a:r>
            <a:r>
              <a:rPr lang="en-US" dirty="0" smtClean="0"/>
              <a:t> </a:t>
            </a:r>
            <a:r>
              <a:rPr lang="en-US" dirty="0" err="1" smtClean="0"/>
              <a:t>giúp</a:t>
            </a:r>
            <a:r>
              <a:rPr lang="en-US" dirty="0" smtClean="0"/>
              <a:t> </a:t>
            </a:r>
            <a:r>
              <a:rPr lang="en-US" dirty="0" err="1" smtClean="0"/>
              <a:t>đỡ</a:t>
            </a:r>
            <a:r>
              <a:rPr lang="en-US" dirty="0" smtClean="0"/>
              <a:t> </a:t>
            </a:r>
            <a:r>
              <a:rPr lang="en-US" dirty="0" err="1" smtClean="0"/>
              <a:t>đối</a:t>
            </a:r>
            <a:r>
              <a:rPr lang="en-US" dirty="0" smtClean="0"/>
              <a:t> </a:t>
            </a:r>
            <a:r>
              <a:rPr lang="en-US" dirty="0" err="1" smtClean="0"/>
              <a:t>tượng.Xác</a:t>
            </a:r>
            <a:r>
              <a:rPr lang="en-US" dirty="0" smtClean="0"/>
              <a:t> </a:t>
            </a:r>
            <a:r>
              <a:rPr lang="en-US" dirty="0" err="1" smtClean="0"/>
              <a:t>định</a:t>
            </a:r>
            <a:r>
              <a:rPr lang="en-US" dirty="0" smtClean="0"/>
              <a:t> </a:t>
            </a:r>
            <a:r>
              <a:rPr lang="en-US" dirty="0" err="1" smtClean="0"/>
              <a:t>những</a:t>
            </a:r>
            <a:r>
              <a:rPr lang="en-US" dirty="0" smtClean="0"/>
              <a:t> </a:t>
            </a:r>
            <a:r>
              <a:rPr lang="en-US" dirty="0" err="1" smtClean="0"/>
              <a:t>khó</a:t>
            </a:r>
            <a:r>
              <a:rPr lang="en-US" dirty="0" smtClean="0"/>
              <a:t> </a:t>
            </a:r>
            <a:r>
              <a:rPr lang="en-US" dirty="0" err="1" smtClean="0"/>
              <a:t>khăn</a:t>
            </a:r>
            <a:r>
              <a:rPr lang="en-US" dirty="0" smtClean="0"/>
              <a:t> </a:t>
            </a:r>
            <a:r>
              <a:rPr lang="en-US" dirty="0" err="1" smtClean="0"/>
              <a:t>và</a:t>
            </a:r>
            <a:r>
              <a:rPr lang="en-US" dirty="0" smtClean="0"/>
              <a:t> </a:t>
            </a:r>
            <a:r>
              <a:rPr lang="en-US" dirty="0" err="1" smtClean="0"/>
              <a:t>cản</a:t>
            </a:r>
            <a:r>
              <a:rPr lang="en-US" dirty="0" smtClean="0"/>
              <a:t> </a:t>
            </a:r>
            <a:r>
              <a:rPr lang="en-US" dirty="0" err="1" smtClean="0"/>
              <a:t>trở</a:t>
            </a:r>
            <a:r>
              <a:rPr lang="en-US" dirty="0" smtClean="0"/>
              <a:t> </a:t>
            </a:r>
            <a:r>
              <a:rPr lang="en-US" dirty="0" err="1" smtClean="0"/>
              <a:t>đối</a:t>
            </a:r>
            <a:r>
              <a:rPr lang="en-US" dirty="0" smtClean="0"/>
              <a:t> </a:t>
            </a:r>
            <a:r>
              <a:rPr lang="en-US" dirty="0" err="1" smtClean="0"/>
              <a:t>tượng</a:t>
            </a:r>
            <a:r>
              <a:rPr lang="en-US" dirty="0" smtClean="0"/>
              <a:t> </a:t>
            </a:r>
            <a:r>
              <a:rPr lang="en-US" dirty="0" err="1" smtClean="0"/>
              <a:t>có</a:t>
            </a:r>
            <a:r>
              <a:rPr lang="en-US" dirty="0" smtClean="0"/>
              <a:t> </a:t>
            </a:r>
            <a:r>
              <a:rPr lang="en-US" dirty="0" err="1" smtClean="0"/>
              <a:t>thể</a:t>
            </a:r>
            <a:r>
              <a:rPr lang="en-US" dirty="0" smtClean="0"/>
              <a:t> </a:t>
            </a:r>
            <a:r>
              <a:rPr lang="en-US" dirty="0" err="1" smtClean="0"/>
              <a:t>gặp</a:t>
            </a:r>
            <a:r>
              <a:rPr lang="en-US" dirty="0" smtClean="0"/>
              <a:t> </a:t>
            </a:r>
            <a:r>
              <a:rPr lang="en-US" dirty="0" err="1" smtClean="0"/>
              <a:t>phải</a:t>
            </a:r>
            <a:r>
              <a:rPr lang="en-US" dirty="0" smtClean="0"/>
              <a:t> </a:t>
            </a:r>
            <a:r>
              <a:rPr lang="en-US" dirty="0" err="1" smtClean="0"/>
              <a:t>trong</a:t>
            </a:r>
            <a:r>
              <a:rPr lang="en-US" dirty="0" smtClean="0"/>
              <a:t> </a:t>
            </a:r>
            <a:r>
              <a:rPr lang="en-US" dirty="0" err="1" smtClean="0"/>
              <a:t>quá</a:t>
            </a:r>
            <a:r>
              <a:rPr lang="en-US" dirty="0" smtClean="0"/>
              <a:t> </a:t>
            </a:r>
            <a:r>
              <a:rPr lang="en-US" dirty="0" err="1" smtClean="0"/>
              <a:t>trình</a:t>
            </a:r>
            <a:r>
              <a:rPr lang="en-US" dirty="0" smtClean="0"/>
              <a:t> </a:t>
            </a:r>
            <a:r>
              <a:rPr lang="en-US" dirty="0" err="1" smtClean="0"/>
              <a:t>thực</a:t>
            </a:r>
            <a:r>
              <a:rPr lang="en-US" dirty="0" smtClean="0"/>
              <a:t> </a:t>
            </a:r>
            <a:r>
              <a:rPr lang="en-US" dirty="0" err="1" smtClean="0"/>
              <a:t>hiện</a:t>
            </a:r>
            <a:r>
              <a:rPr lang="en-US" dirty="0" smtClean="0"/>
              <a:t> </a:t>
            </a:r>
            <a:r>
              <a:rPr lang="en-US" dirty="0" err="1" smtClean="0"/>
              <a:t>kế</a:t>
            </a:r>
            <a:r>
              <a:rPr lang="en-US" dirty="0" smtClean="0"/>
              <a:t> </a:t>
            </a:r>
            <a:r>
              <a:rPr lang="en-US" dirty="0" err="1" smtClean="0"/>
              <a:t>hoạch</a:t>
            </a:r>
            <a:r>
              <a:rPr lang="en-US" dirty="0" smtClean="0"/>
              <a:t>. </a:t>
            </a:r>
          </a:p>
          <a:p>
            <a:r>
              <a:rPr lang="en-US" dirty="0" smtClean="0"/>
              <a:t>NVXH </a:t>
            </a:r>
            <a:r>
              <a:rPr lang="en-US" dirty="0" err="1" smtClean="0"/>
              <a:t>làm</a:t>
            </a:r>
            <a:r>
              <a:rPr lang="en-US" dirty="0" smtClean="0"/>
              <a:t> </a:t>
            </a:r>
            <a:r>
              <a:rPr lang="en-US" dirty="0" err="1" smtClean="0"/>
              <a:t>việc</a:t>
            </a:r>
            <a:r>
              <a:rPr lang="en-US" dirty="0" smtClean="0"/>
              <a:t> </a:t>
            </a:r>
            <a:r>
              <a:rPr lang="en-US" dirty="0" err="1" smtClean="0"/>
              <a:t>với</a:t>
            </a:r>
            <a:r>
              <a:rPr lang="en-US" dirty="0" smtClean="0"/>
              <a:t> </a:t>
            </a:r>
            <a:r>
              <a:rPr lang="en-US" dirty="0" err="1" smtClean="0"/>
              <a:t>những</a:t>
            </a:r>
            <a:r>
              <a:rPr lang="en-US" dirty="0" smtClean="0"/>
              <a:t> </a:t>
            </a:r>
            <a:r>
              <a:rPr lang="en-US" dirty="0" err="1" smtClean="0"/>
              <a:t>nguồn</a:t>
            </a:r>
            <a:r>
              <a:rPr lang="en-US" dirty="0" smtClean="0"/>
              <a:t> </a:t>
            </a:r>
            <a:r>
              <a:rPr lang="en-US" dirty="0" err="1" smtClean="0"/>
              <a:t>lực</a:t>
            </a:r>
            <a:r>
              <a:rPr lang="en-US" dirty="0" smtClean="0"/>
              <a:t> </a:t>
            </a:r>
            <a:r>
              <a:rPr lang="en-US" dirty="0" err="1" smtClean="0"/>
              <a:t>hỗ</a:t>
            </a:r>
            <a:r>
              <a:rPr lang="en-US" dirty="0" smtClean="0"/>
              <a:t> </a:t>
            </a:r>
            <a:r>
              <a:rPr lang="en-US" dirty="0" err="1" smtClean="0"/>
              <a:t>trợ</a:t>
            </a:r>
            <a:r>
              <a:rPr lang="en-US" dirty="0" smtClean="0"/>
              <a:t> </a:t>
            </a:r>
            <a:r>
              <a:rPr lang="en-US" dirty="0" err="1" smtClean="0"/>
              <a:t>như</a:t>
            </a:r>
            <a:r>
              <a:rPr lang="en-US" dirty="0" smtClean="0"/>
              <a:t> </a:t>
            </a:r>
            <a:r>
              <a:rPr lang="en-US" dirty="0" err="1" smtClean="0"/>
              <a:t>gia</a:t>
            </a:r>
            <a:r>
              <a:rPr lang="en-US" dirty="0" smtClean="0"/>
              <a:t> </a:t>
            </a:r>
            <a:r>
              <a:rPr lang="en-US" dirty="0" err="1" smtClean="0"/>
              <a:t>đình</a:t>
            </a:r>
            <a:r>
              <a:rPr lang="en-US" dirty="0" smtClean="0"/>
              <a:t> </a:t>
            </a:r>
            <a:r>
              <a:rPr lang="en-US" dirty="0" err="1" smtClean="0"/>
              <a:t>bạn</a:t>
            </a:r>
            <a:r>
              <a:rPr lang="en-US" dirty="0" smtClean="0"/>
              <a:t> </a:t>
            </a:r>
            <a:r>
              <a:rPr lang="en-US" dirty="0" err="1" smtClean="0"/>
              <a:t>bè</a:t>
            </a:r>
            <a:r>
              <a:rPr lang="en-US" dirty="0" smtClean="0"/>
              <a:t> </a:t>
            </a:r>
            <a:r>
              <a:rPr lang="en-US" dirty="0" err="1" smtClean="0"/>
              <a:t>những</a:t>
            </a:r>
            <a:r>
              <a:rPr lang="en-US" dirty="0" smtClean="0"/>
              <a:t> </a:t>
            </a:r>
            <a:r>
              <a:rPr lang="en-US" dirty="0" err="1" smtClean="0"/>
              <a:t>người</a:t>
            </a:r>
            <a:r>
              <a:rPr lang="en-US" dirty="0" smtClean="0"/>
              <a:t> </a:t>
            </a:r>
            <a:r>
              <a:rPr lang="en-US" dirty="0" err="1" smtClean="0"/>
              <a:t>quan</a:t>
            </a:r>
            <a:r>
              <a:rPr lang="en-US" dirty="0" smtClean="0"/>
              <a:t> </a:t>
            </a:r>
            <a:r>
              <a:rPr lang="en-US" dirty="0" err="1" smtClean="0"/>
              <a:t>trọng</a:t>
            </a:r>
            <a:r>
              <a:rPr lang="en-US" dirty="0" smtClean="0"/>
              <a:t> </a:t>
            </a:r>
            <a:r>
              <a:rPr lang="en-US" dirty="0" err="1" smtClean="0"/>
              <a:t>với</a:t>
            </a:r>
            <a:r>
              <a:rPr lang="en-US" dirty="0" smtClean="0"/>
              <a:t> </a:t>
            </a:r>
            <a:r>
              <a:rPr lang="en-US" dirty="0" err="1" smtClean="0"/>
              <a:t>thân</a:t>
            </a:r>
            <a:r>
              <a:rPr lang="en-US" dirty="0" smtClean="0"/>
              <a:t> </a:t>
            </a:r>
            <a:r>
              <a:rPr lang="en-US" dirty="0" err="1" smtClean="0"/>
              <a:t>chủ</a:t>
            </a:r>
            <a:r>
              <a:rPr lang="en-US" dirty="0" smtClean="0"/>
              <a:t> </a:t>
            </a:r>
            <a:r>
              <a:rPr lang="en-US" dirty="0" err="1" smtClean="0"/>
              <a:t>để</a:t>
            </a:r>
            <a:r>
              <a:rPr lang="en-US" dirty="0" smtClean="0"/>
              <a:t> </a:t>
            </a:r>
            <a:r>
              <a:rPr lang="en-US" dirty="0" err="1" smtClean="0"/>
              <a:t>động</a:t>
            </a:r>
            <a:r>
              <a:rPr lang="en-US" dirty="0" smtClean="0"/>
              <a:t> </a:t>
            </a:r>
            <a:r>
              <a:rPr lang="en-US" dirty="0" err="1" smtClean="0"/>
              <a:t>viên</a:t>
            </a:r>
            <a:r>
              <a:rPr lang="en-US" dirty="0" smtClean="0"/>
              <a:t> </a:t>
            </a:r>
            <a:r>
              <a:rPr lang="en-US" dirty="0" err="1" smtClean="0"/>
              <a:t>khích</a:t>
            </a:r>
            <a:r>
              <a:rPr lang="en-US" dirty="0" smtClean="0"/>
              <a:t> </a:t>
            </a:r>
            <a:r>
              <a:rPr lang="en-US" dirty="0" err="1" smtClean="0"/>
              <a:t>lệ</a:t>
            </a:r>
            <a:r>
              <a:rPr lang="en-US" dirty="0" smtClean="0"/>
              <a:t> </a:t>
            </a:r>
            <a:r>
              <a:rPr lang="en-US" dirty="0" err="1" smtClean="0"/>
              <a:t>thân</a:t>
            </a:r>
            <a:r>
              <a:rPr lang="en-US" dirty="0" smtClean="0"/>
              <a:t> </a:t>
            </a:r>
            <a:r>
              <a:rPr lang="en-US" dirty="0" err="1" smtClean="0"/>
              <a:t>chủ</a:t>
            </a:r>
            <a:r>
              <a:rPr lang="en-US" dirty="0" smtClean="0"/>
              <a:t> </a:t>
            </a:r>
            <a:r>
              <a:rPr lang="en-US" dirty="0" err="1" smtClean="0"/>
              <a:t>chủ</a:t>
            </a:r>
            <a:r>
              <a:rPr lang="en-US" dirty="0" smtClean="0"/>
              <a:t> </a:t>
            </a:r>
            <a:r>
              <a:rPr lang="en-US" dirty="0" err="1" smtClean="0"/>
              <a:t>động</a:t>
            </a:r>
            <a:r>
              <a:rPr lang="en-US" dirty="0" smtClean="0"/>
              <a:t> </a:t>
            </a:r>
            <a:r>
              <a:rPr lang="en-US" dirty="0" err="1" smtClean="0"/>
              <a:t>tham</a:t>
            </a:r>
            <a:r>
              <a:rPr lang="en-US" dirty="0" smtClean="0"/>
              <a:t> </a:t>
            </a:r>
            <a:r>
              <a:rPr lang="en-US" dirty="0" err="1" smtClean="0"/>
              <a:t>gia</a:t>
            </a:r>
            <a:r>
              <a:rPr lang="en-US" dirty="0" smtClean="0"/>
              <a:t> </a:t>
            </a:r>
            <a:r>
              <a:rPr lang="en-US" dirty="0" err="1" smtClean="0"/>
              <a:t>vào</a:t>
            </a:r>
            <a:r>
              <a:rPr lang="en-US" dirty="0" smtClean="0"/>
              <a:t> </a:t>
            </a:r>
            <a:r>
              <a:rPr lang="en-US" dirty="0" err="1" smtClean="0"/>
              <a:t>quá</a:t>
            </a:r>
            <a:r>
              <a:rPr lang="en-US" dirty="0" smtClean="0"/>
              <a:t> </a:t>
            </a:r>
            <a:r>
              <a:rPr lang="en-US" dirty="0" err="1" smtClean="0"/>
              <a:t>trình</a:t>
            </a:r>
            <a:r>
              <a:rPr lang="en-US" dirty="0" smtClean="0"/>
              <a:t> </a:t>
            </a:r>
            <a:r>
              <a:rPr lang="en-US" dirty="0" err="1" smtClean="0"/>
              <a:t>thực</a:t>
            </a:r>
            <a:r>
              <a:rPr lang="en-US" dirty="0" smtClean="0"/>
              <a:t> </a:t>
            </a:r>
            <a:r>
              <a:rPr lang="en-US" dirty="0" err="1" smtClean="0"/>
              <a:t>hiện</a:t>
            </a:r>
            <a:r>
              <a:rPr lang="en-US" dirty="0" smtClean="0"/>
              <a:t> </a:t>
            </a:r>
            <a:r>
              <a:rPr lang="en-US" dirty="0" err="1" smtClean="0"/>
              <a:t>kế</a:t>
            </a:r>
            <a:r>
              <a:rPr lang="en-US" dirty="0" smtClean="0"/>
              <a:t> </a:t>
            </a:r>
            <a:r>
              <a:rPr lang="en-US" dirty="0" err="1" smtClean="0"/>
              <a:t>hoạch</a:t>
            </a:r>
            <a:r>
              <a:rPr lang="en-US" dirty="0" smtClean="0"/>
              <a:t>. 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5.2. </a:t>
            </a: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Hỗ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trợ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tượng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kế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hoạch</a:t>
            </a:r>
            <a:endParaRPr lang="en-US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28600" y="1600200"/>
            <a:ext cx="8382000" cy="5257800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Tham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vấn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mục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đích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tham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vấn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củng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cố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thái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lợi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sự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cân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tình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cảm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tăng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trưởng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đổi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mới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algn="just"/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cụ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trị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liệu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mối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hệ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giữa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thân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chủ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viên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xã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hội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triển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khai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nguồn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lực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xã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hội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áp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chính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sách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tài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nguyên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cơ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xã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hội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kết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nối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nguồn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lực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cơ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cộng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khác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hỗ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trợ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tượng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quá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trị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liệu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đạt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hiệu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quả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cao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algn="just"/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Vai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trò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viên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xã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hội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hướng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hỗ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trợ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đánh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giá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phản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ánh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tượng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cái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mà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tượng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đạt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đựơc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chỗ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dựa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tinh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thần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viên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khuyến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khích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họ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đặc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biệt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lúc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họ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gặp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khó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khăn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viên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xã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hội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thay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tượng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algn="just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	</a:t>
            </a:r>
          </a:p>
          <a:p>
            <a:pPr algn="just"/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6. </a:t>
            </a: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Lượng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giá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kết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thúc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endParaRPr lang="en-US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990600"/>
            <a:ext cx="8229600" cy="5135563"/>
          </a:xfrm>
        </p:spPr>
        <p:txBody>
          <a:bodyPr>
            <a:normAutofit fontScale="92500" lnSpcReduction="10000"/>
          </a:bodyPr>
          <a:lstStyle/>
          <a:p>
            <a:pPr lvl="0"/>
            <a:r>
              <a:rPr lang="en-US" dirty="0" err="1" smtClean="0"/>
              <a:t>Tính</a:t>
            </a:r>
            <a:r>
              <a:rPr lang="en-US" dirty="0" smtClean="0"/>
              <a:t> </a:t>
            </a:r>
            <a:r>
              <a:rPr lang="en-US" dirty="0" err="1" smtClean="0"/>
              <a:t>hiệu</a:t>
            </a:r>
            <a:r>
              <a:rPr lang="en-US" dirty="0" smtClean="0"/>
              <a:t> </a:t>
            </a:r>
            <a:r>
              <a:rPr lang="en-US" dirty="0" err="1" smtClean="0"/>
              <a:t>quả</a:t>
            </a:r>
            <a:r>
              <a:rPr lang="en-US" dirty="0" smtClean="0"/>
              <a:t> </a:t>
            </a:r>
            <a:r>
              <a:rPr lang="en-US" dirty="0" err="1" smtClean="0"/>
              <a:t>của</a:t>
            </a:r>
            <a:r>
              <a:rPr lang="en-US" dirty="0" smtClean="0"/>
              <a:t> </a:t>
            </a:r>
            <a:r>
              <a:rPr lang="en-US" dirty="0" err="1" smtClean="0"/>
              <a:t>của</a:t>
            </a:r>
            <a:r>
              <a:rPr lang="en-US" dirty="0" smtClean="0"/>
              <a:t> </a:t>
            </a:r>
            <a:r>
              <a:rPr lang="en-US" dirty="0" err="1" smtClean="0"/>
              <a:t>quá</a:t>
            </a:r>
            <a:r>
              <a:rPr lang="en-US" dirty="0" smtClean="0"/>
              <a:t> </a:t>
            </a:r>
            <a:r>
              <a:rPr lang="en-US" dirty="0" err="1" smtClean="0"/>
              <a:t>trình</a:t>
            </a:r>
            <a:r>
              <a:rPr lang="en-US" dirty="0" smtClean="0"/>
              <a:t> can </a:t>
            </a:r>
            <a:r>
              <a:rPr lang="en-US" dirty="0" err="1" smtClean="0"/>
              <a:t>thiệp</a:t>
            </a:r>
            <a:r>
              <a:rPr lang="en-US" dirty="0" smtClean="0"/>
              <a:t> </a:t>
            </a:r>
            <a:r>
              <a:rPr lang="en-US" dirty="0" err="1" smtClean="0"/>
              <a:t>hỗ</a:t>
            </a:r>
            <a:r>
              <a:rPr lang="en-US" dirty="0" smtClean="0"/>
              <a:t> </a:t>
            </a:r>
            <a:r>
              <a:rPr lang="en-US" dirty="0" err="1" smtClean="0"/>
              <a:t>trợ</a:t>
            </a:r>
            <a:r>
              <a:rPr lang="en-US" dirty="0" smtClean="0"/>
              <a:t> </a:t>
            </a:r>
            <a:r>
              <a:rPr lang="en-US" dirty="0" err="1" smtClean="0"/>
              <a:t>thân</a:t>
            </a:r>
            <a:r>
              <a:rPr lang="en-US" dirty="0" smtClean="0"/>
              <a:t> </a:t>
            </a:r>
            <a:r>
              <a:rPr lang="en-US" dirty="0" err="1" smtClean="0"/>
              <a:t>chủ</a:t>
            </a:r>
            <a:r>
              <a:rPr lang="en-US" dirty="0" smtClean="0"/>
              <a:t> </a:t>
            </a:r>
            <a:r>
              <a:rPr lang="en-US" dirty="0" err="1" smtClean="0"/>
              <a:t>đạt</a:t>
            </a:r>
            <a:r>
              <a:rPr lang="en-US" dirty="0" smtClean="0"/>
              <a:t> </a:t>
            </a:r>
            <a:r>
              <a:rPr lang="en-US" dirty="0" err="1" smtClean="0"/>
              <a:t>được</a:t>
            </a:r>
            <a:r>
              <a:rPr lang="en-US" dirty="0" smtClean="0"/>
              <a:t> </a:t>
            </a:r>
            <a:r>
              <a:rPr lang="en-US" dirty="0" err="1" smtClean="0"/>
              <a:t>những</a:t>
            </a:r>
            <a:r>
              <a:rPr lang="en-US" dirty="0" smtClean="0"/>
              <a:t> </a:t>
            </a:r>
            <a:r>
              <a:rPr lang="en-US" dirty="0" err="1" smtClean="0"/>
              <a:t>mục</a:t>
            </a:r>
            <a:r>
              <a:rPr lang="en-US" dirty="0" smtClean="0"/>
              <a:t> </a:t>
            </a:r>
            <a:r>
              <a:rPr lang="en-US" dirty="0" err="1" smtClean="0"/>
              <a:t>tiêu</a:t>
            </a:r>
            <a:r>
              <a:rPr lang="en-US" dirty="0" smtClean="0"/>
              <a:t> </a:t>
            </a:r>
            <a:r>
              <a:rPr lang="en-US" dirty="0" err="1" smtClean="0"/>
              <a:t>nào</a:t>
            </a:r>
            <a:r>
              <a:rPr lang="en-US" dirty="0" smtClean="0"/>
              <a:t> </a:t>
            </a:r>
            <a:r>
              <a:rPr lang="en-US" dirty="0" err="1" smtClean="0"/>
              <a:t>của</a:t>
            </a:r>
            <a:r>
              <a:rPr lang="en-US" dirty="0" smtClean="0"/>
              <a:t> </a:t>
            </a:r>
            <a:r>
              <a:rPr lang="en-US" dirty="0" err="1" smtClean="0"/>
              <a:t>vấn</a:t>
            </a:r>
            <a:r>
              <a:rPr lang="en-US" dirty="0" smtClean="0"/>
              <a:t> </a:t>
            </a:r>
            <a:r>
              <a:rPr lang="en-US" dirty="0" err="1" smtClean="0"/>
              <a:t>đề</a:t>
            </a:r>
            <a:r>
              <a:rPr lang="en-US" dirty="0" smtClean="0"/>
              <a:t>? </a:t>
            </a:r>
            <a:r>
              <a:rPr lang="en-US" dirty="0" err="1" smtClean="0"/>
              <a:t>Mức</a:t>
            </a:r>
            <a:r>
              <a:rPr lang="en-US" dirty="0" smtClean="0"/>
              <a:t> </a:t>
            </a:r>
            <a:r>
              <a:rPr lang="en-US" dirty="0" err="1" smtClean="0"/>
              <a:t>độ</a:t>
            </a:r>
            <a:r>
              <a:rPr lang="en-US" dirty="0" smtClean="0"/>
              <a:t> </a:t>
            </a:r>
            <a:r>
              <a:rPr lang="en-US" dirty="0" err="1" smtClean="0"/>
              <a:t>giải</a:t>
            </a:r>
            <a:r>
              <a:rPr lang="en-US" dirty="0" smtClean="0"/>
              <a:t> </a:t>
            </a:r>
            <a:r>
              <a:rPr lang="en-US" dirty="0" err="1" smtClean="0"/>
              <a:t>quyết</a:t>
            </a:r>
            <a:r>
              <a:rPr lang="en-US" dirty="0" smtClean="0"/>
              <a:t> </a:t>
            </a:r>
            <a:r>
              <a:rPr lang="en-US" dirty="0" err="1" smtClean="0"/>
              <a:t>mục</a:t>
            </a:r>
            <a:r>
              <a:rPr lang="en-US" dirty="0" smtClean="0"/>
              <a:t> </a:t>
            </a:r>
            <a:r>
              <a:rPr lang="en-US" dirty="0" err="1" smtClean="0"/>
              <a:t>tiêu</a:t>
            </a:r>
            <a:r>
              <a:rPr lang="en-US" dirty="0" smtClean="0"/>
              <a:t> </a:t>
            </a:r>
            <a:r>
              <a:rPr lang="en-US" dirty="0" err="1" smtClean="0"/>
              <a:t>đến</a:t>
            </a:r>
            <a:r>
              <a:rPr lang="en-US" dirty="0" smtClean="0"/>
              <a:t> </a:t>
            </a:r>
            <a:r>
              <a:rPr lang="en-US" dirty="0" err="1" smtClean="0"/>
              <a:t>đâu</a:t>
            </a:r>
            <a:r>
              <a:rPr lang="en-US" dirty="0" smtClean="0"/>
              <a:t>?</a:t>
            </a:r>
          </a:p>
          <a:p>
            <a:pPr lvl="0"/>
            <a:r>
              <a:rPr lang="en-US" dirty="0" err="1" smtClean="0"/>
              <a:t>Sự</a:t>
            </a:r>
            <a:r>
              <a:rPr lang="en-US" dirty="0" smtClean="0"/>
              <a:t> </a:t>
            </a:r>
            <a:r>
              <a:rPr lang="en-US" dirty="0" err="1" smtClean="0"/>
              <a:t>tiến</a:t>
            </a:r>
            <a:r>
              <a:rPr lang="en-US" dirty="0" smtClean="0"/>
              <a:t> </a:t>
            </a:r>
            <a:r>
              <a:rPr lang="en-US" dirty="0" err="1" smtClean="0"/>
              <a:t>bộ</a:t>
            </a:r>
            <a:r>
              <a:rPr lang="en-US" dirty="0" smtClean="0"/>
              <a:t> </a:t>
            </a:r>
            <a:r>
              <a:rPr lang="en-US" dirty="0" err="1" smtClean="0"/>
              <a:t>năng</a:t>
            </a:r>
            <a:r>
              <a:rPr lang="en-US" dirty="0" smtClean="0"/>
              <a:t> </a:t>
            </a:r>
            <a:r>
              <a:rPr lang="en-US" dirty="0" err="1" smtClean="0"/>
              <a:t>lực</a:t>
            </a:r>
            <a:r>
              <a:rPr lang="en-US" dirty="0" smtClean="0"/>
              <a:t> </a:t>
            </a:r>
            <a:r>
              <a:rPr lang="en-US" dirty="0" err="1" smtClean="0"/>
              <a:t>được</a:t>
            </a:r>
            <a:r>
              <a:rPr lang="en-US" dirty="0" smtClean="0"/>
              <a:t> </a:t>
            </a:r>
            <a:r>
              <a:rPr lang="en-US" dirty="0" err="1" smtClean="0"/>
              <a:t>nâng</a:t>
            </a:r>
            <a:r>
              <a:rPr lang="en-US" dirty="0" smtClean="0"/>
              <a:t> </a:t>
            </a:r>
            <a:r>
              <a:rPr lang="en-US" dirty="0" err="1" smtClean="0"/>
              <a:t>cao</a:t>
            </a:r>
            <a:r>
              <a:rPr lang="en-US" dirty="0" smtClean="0"/>
              <a:t> </a:t>
            </a:r>
            <a:r>
              <a:rPr lang="en-US" dirty="0" err="1" smtClean="0"/>
              <a:t>của</a:t>
            </a:r>
            <a:r>
              <a:rPr lang="en-US" dirty="0" smtClean="0"/>
              <a:t> </a:t>
            </a:r>
            <a:r>
              <a:rPr lang="en-US" dirty="0" err="1" smtClean="0"/>
              <a:t>thân</a:t>
            </a:r>
            <a:r>
              <a:rPr lang="en-US" dirty="0" smtClean="0"/>
              <a:t> </a:t>
            </a:r>
            <a:r>
              <a:rPr lang="en-US" dirty="0" err="1" smtClean="0"/>
              <a:t>chủ</a:t>
            </a:r>
            <a:r>
              <a:rPr lang="en-US" dirty="0" smtClean="0"/>
              <a:t>: </a:t>
            </a:r>
            <a:r>
              <a:rPr lang="en-US" dirty="0" err="1" smtClean="0"/>
              <a:t>đã</a:t>
            </a:r>
            <a:r>
              <a:rPr lang="en-US" dirty="0" smtClean="0"/>
              <a:t> </a:t>
            </a:r>
            <a:r>
              <a:rPr lang="en-US" dirty="0" err="1" smtClean="0"/>
              <a:t>thu</a:t>
            </a:r>
            <a:r>
              <a:rPr lang="en-US" dirty="0" smtClean="0"/>
              <a:t> </a:t>
            </a:r>
            <a:r>
              <a:rPr lang="en-US" dirty="0" err="1" smtClean="0"/>
              <a:t>nhận</a:t>
            </a:r>
            <a:r>
              <a:rPr lang="en-US" dirty="0" smtClean="0"/>
              <a:t> </a:t>
            </a:r>
            <a:r>
              <a:rPr lang="en-US" dirty="0" err="1" smtClean="0"/>
              <a:t>được</a:t>
            </a:r>
            <a:r>
              <a:rPr lang="en-US" dirty="0" smtClean="0"/>
              <a:t> </a:t>
            </a:r>
            <a:r>
              <a:rPr lang="en-US" dirty="0" err="1" smtClean="0"/>
              <a:t>những</a:t>
            </a:r>
            <a:r>
              <a:rPr lang="en-US" dirty="0" smtClean="0"/>
              <a:t> </a:t>
            </a:r>
            <a:r>
              <a:rPr lang="en-US" dirty="0" err="1" smtClean="0"/>
              <a:t>kiến</a:t>
            </a:r>
            <a:r>
              <a:rPr lang="en-US" dirty="0" smtClean="0"/>
              <a:t> </a:t>
            </a:r>
            <a:r>
              <a:rPr lang="en-US" dirty="0" err="1" smtClean="0"/>
              <a:t>thức</a:t>
            </a:r>
            <a:r>
              <a:rPr lang="en-US" dirty="0" smtClean="0"/>
              <a:t> </a:t>
            </a:r>
            <a:r>
              <a:rPr lang="en-US" dirty="0" err="1" smtClean="0"/>
              <a:t>kỹ</a:t>
            </a:r>
            <a:r>
              <a:rPr lang="en-US" dirty="0" smtClean="0"/>
              <a:t> </a:t>
            </a:r>
            <a:r>
              <a:rPr lang="en-US" dirty="0" err="1" smtClean="0"/>
              <a:t>năng</a:t>
            </a:r>
            <a:r>
              <a:rPr lang="en-US" dirty="0" smtClean="0"/>
              <a:t> </a:t>
            </a:r>
            <a:r>
              <a:rPr lang="en-US" dirty="0" err="1" smtClean="0"/>
              <a:t>gì</a:t>
            </a:r>
            <a:r>
              <a:rPr lang="en-US" dirty="0" smtClean="0"/>
              <a:t> </a:t>
            </a:r>
            <a:r>
              <a:rPr lang="en-US" dirty="0" err="1" smtClean="0"/>
              <a:t>từ</a:t>
            </a:r>
            <a:r>
              <a:rPr lang="en-US" dirty="0" smtClean="0"/>
              <a:t> </a:t>
            </a:r>
            <a:r>
              <a:rPr lang="en-US" dirty="0" err="1" smtClean="0"/>
              <a:t>quá</a:t>
            </a:r>
            <a:r>
              <a:rPr lang="en-US" dirty="0" smtClean="0"/>
              <a:t> </a:t>
            </a:r>
            <a:r>
              <a:rPr lang="en-US" dirty="0" err="1" smtClean="0"/>
              <a:t>trình</a:t>
            </a:r>
            <a:r>
              <a:rPr lang="en-US" dirty="0" smtClean="0"/>
              <a:t> can </a:t>
            </a:r>
            <a:r>
              <a:rPr lang="en-US" dirty="0" err="1" smtClean="0"/>
              <a:t>thiệp</a:t>
            </a:r>
            <a:r>
              <a:rPr lang="en-US" dirty="0" smtClean="0"/>
              <a:t>.</a:t>
            </a:r>
          </a:p>
          <a:p>
            <a:pPr lvl="0"/>
            <a:r>
              <a:rPr lang="en-US" dirty="0" err="1" smtClean="0"/>
              <a:t>Về</a:t>
            </a:r>
            <a:r>
              <a:rPr lang="en-US" dirty="0" smtClean="0"/>
              <a:t> </a:t>
            </a:r>
            <a:r>
              <a:rPr lang="en-US" dirty="0" err="1" smtClean="0"/>
              <a:t>cách</a:t>
            </a:r>
            <a:r>
              <a:rPr lang="en-US" dirty="0" smtClean="0"/>
              <a:t> </a:t>
            </a:r>
            <a:r>
              <a:rPr lang="en-US" dirty="0" err="1" smtClean="0"/>
              <a:t>làm</a:t>
            </a:r>
            <a:r>
              <a:rPr lang="en-US" dirty="0" smtClean="0"/>
              <a:t> </a:t>
            </a:r>
            <a:r>
              <a:rPr lang="en-US" dirty="0" err="1" smtClean="0"/>
              <a:t>việc</a:t>
            </a:r>
            <a:r>
              <a:rPr lang="en-US" dirty="0" smtClean="0"/>
              <a:t>, </a:t>
            </a:r>
            <a:r>
              <a:rPr lang="en-US" dirty="0" err="1" smtClean="0"/>
              <a:t>hỗ</a:t>
            </a:r>
            <a:r>
              <a:rPr lang="en-US" dirty="0" smtClean="0"/>
              <a:t> </a:t>
            </a:r>
            <a:r>
              <a:rPr lang="en-US" dirty="0" err="1" smtClean="0"/>
              <a:t>trợ</a:t>
            </a:r>
            <a:r>
              <a:rPr lang="en-US" dirty="0" smtClean="0"/>
              <a:t> </a:t>
            </a:r>
            <a:r>
              <a:rPr lang="en-US" dirty="0" err="1" smtClean="0"/>
              <a:t>của</a:t>
            </a:r>
            <a:r>
              <a:rPr lang="en-US" dirty="0" smtClean="0"/>
              <a:t> </a:t>
            </a:r>
            <a:r>
              <a:rPr lang="en-US" dirty="0" err="1" smtClean="0"/>
              <a:t>nhân</a:t>
            </a:r>
            <a:r>
              <a:rPr lang="en-US" dirty="0" smtClean="0"/>
              <a:t> </a:t>
            </a:r>
            <a:r>
              <a:rPr lang="en-US" dirty="0" err="1" smtClean="0"/>
              <a:t>viên</a:t>
            </a:r>
            <a:r>
              <a:rPr lang="en-US" dirty="0" smtClean="0"/>
              <a:t> </a:t>
            </a:r>
            <a:r>
              <a:rPr lang="en-US" dirty="0" err="1" smtClean="0"/>
              <a:t>xã</a:t>
            </a:r>
            <a:r>
              <a:rPr lang="en-US" dirty="0" smtClean="0"/>
              <a:t> </a:t>
            </a:r>
            <a:r>
              <a:rPr lang="en-US" dirty="0" err="1" smtClean="0"/>
              <a:t>hội</a:t>
            </a:r>
            <a:r>
              <a:rPr lang="en-US" dirty="0" smtClean="0"/>
              <a:t>. </a:t>
            </a:r>
            <a:r>
              <a:rPr lang="en-US" dirty="0" err="1" smtClean="0"/>
              <a:t>Những</a:t>
            </a:r>
            <a:r>
              <a:rPr lang="en-US" dirty="0" smtClean="0"/>
              <a:t> </a:t>
            </a:r>
            <a:r>
              <a:rPr lang="en-US" dirty="0" err="1" smtClean="0"/>
              <a:t>ưu</a:t>
            </a:r>
            <a:r>
              <a:rPr lang="en-US" dirty="0" smtClean="0"/>
              <a:t> </a:t>
            </a:r>
            <a:r>
              <a:rPr lang="en-US" dirty="0" err="1" smtClean="0"/>
              <a:t>và</a:t>
            </a:r>
            <a:r>
              <a:rPr lang="en-US" dirty="0" smtClean="0"/>
              <a:t> </a:t>
            </a:r>
            <a:r>
              <a:rPr lang="en-US" dirty="0" err="1" smtClean="0"/>
              <a:t>nhược</a:t>
            </a:r>
            <a:r>
              <a:rPr lang="en-US" dirty="0" smtClean="0"/>
              <a:t> </a:t>
            </a:r>
            <a:r>
              <a:rPr lang="en-US" dirty="0" err="1" smtClean="0"/>
              <a:t>điểm</a:t>
            </a:r>
            <a:r>
              <a:rPr lang="en-US" dirty="0" smtClean="0"/>
              <a:t> </a:t>
            </a:r>
            <a:r>
              <a:rPr lang="en-US" dirty="0" err="1" smtClean="0"/>
              <a:t>để</a:t>
            </a:r>
            <a:r>
              <a:rPr lang="en-US" dirty="0" smtClean="0"/>
              <a:t> NVXH </a:t>
            </a:r>
            <a:r>
              <a:rPr lang="en-US" dirty="0" err="1" smtClean="0"/>
              <a:t>chỉnh</a:t>
            </a:r>
            <a:r>
              <a:rPr lang="en-US" dirty="0" smtClean="0"/>
              <a:t> </a:t>
            </a:r>
            <a:r>
              <a:rPr lang="en-US" dirty="0" err="1" smtClean="0"/>
              <a:t>sửa</a:t>
            </a:r>
            <a:r>
              <a:rPr lang="en-US" dirty="0" smtClean="0"/>
              <a:t> </a:t>
            </a:r>
            <a:r>
              <a:rPr lang="en-US" dirty="0" err="1" smtClean="0"/>
              <a:t>phù</a:t>
            </a:r>
            <a:r>
              <a:rPr lang="en-US" dirty="0" smtClean="0"/>
              <a:t> </a:t>
            </a:r>
            <a:r>
              <a:rPr lang="en-US" dirty="0" err="1" smtClean="0"/>
              <a:t>hợp</a:t>
            </a:r>
            <a:r>
              <a:rPr lang="en-US" dirty="0" smtClean="0"/>
              <a:t> </a:t>
            </a:r>
            <a:r>
              <a:rPr lang="en-US" dirty="0" err="1" smtClean="0"/>
              <a:t>hơn</a:t>
            </a:r>
            <a:r>
              <a:rPr lang="en-US" dirty="0" smtClean="0"/>
              <a:t>.</a:t>
            </a:r>
          </a:p>
          <a:p>
            <a:pPr lvl="0"/>
            <a:r>
              <a:rPr lang="en-US" dirty="0" err="1" smtClean="0"/>
              <a:t>Về</a:t>
            </a:r>
            <a:r>
              <a:rPr lang="en-US" dirty="0" smtClean="0"/>
              <a:t> </a:t>
            </a:r>
            <a:r>
              <a:rPr lang="en-US" dirty="0" err="1" smtClean="0"/>
              <a:t>cơ</a:t>
            </a:r>
            <a:r>
              <a:rPr lang="en-US" dirty="0" smtClean="0"/>
              <a:t> </a:t>
            </a:r>
            <a:r>
              <a:rPr lang="en-US" dirty="0" err="1" smtClean="0"/>
              <a:t>sở</a:t>
            </a:r>
            <a:r>
              <a:rPr lang="en-US" dirty="0" smtClean="0"/>
              <a:t> </a:t>
            </a:r>
            <a:r>
              <a:rPr lang="en-US" dirty="0" err="1" smtClean="0"/>
              <a:t>vật</a:t>
            </a:r>
            <a:r>
              <a:rPr lang="en-US" dirty="0" smtClean="0"/>
              <a:t> </a:t>
            </a:r>
            <a:r>
              <a:rPr lang="en-US" dirty="0" err="1" smtClean="0"/>
              <a:t>chất</a:t>
            </a:r>
            <a:r>
              <a:rPr lang="en-US" dirty="0" smtClean="0"/>
              <a:t>, </a:t>
            </a:r>
            <a:r>
              <a:rPr lang="en-US" dirty="0" err="1" smtClean="0"/>
              <a:t>dịch</a:t>
            </a:r>
            <a:r>
              <a:rPr lang="en-US" dirty="0" smtClean="0"/>
              <a:t> </a:t>
            </a:r>
            <a:r>
              <a:rPr lang="en-US" dirty="0" err="1" smtClean="0"/>
              <a:t>vụ</a:t>
            </a:r>
            <a:r>
              <a:rPr lang="en-US" dirty="0" smtClean="0"/>
              <a:t> </a:t>
            </a:r>
            <a:r>
              <a:rPr lang="en-US" dirty="0" err="1" smtClean="0"/>
              <a:t>của</a:t>
            </a:r>
            <a:r>
              <a:rPr lang="en-US" dirty="0" smtClean="0"/>
              <a:t> </a:t>
            </a:r>
            <a:r>
              <a:rPr lang="en-US" dirty="0" err="1" smtClean="0"/>
              <a:t>cơ</a:t>
            </a:r>
            <a:r>
              <a:rPr lang="en-US" dirty="0" smtClean="0"/>
              <a:t> </a:t>
            </a:r>
            <a:r>
              <a:rPr lang="en-US" dirty="0" err="1" smtClean="0"/>
              <a:t>quan</a:t>
            </a:r>
            <a:r>
              <a:rPr lang="en-US" dirty="0" smtClean="0"/>
              <a:t> </a:t>
            </a:r>
            <a:r>
              <a:rPr lang="en-US" dirty="0" err="1" smtClean="0"/>
              <a:t>xã</a:t>
            </a:r>
            <a:r>
              <a:rPr lang="en-US" dirty="0" smtClean="0"/>
              <a:t> </a:t>
            </a:r>
            <a:r>
              <a:rPr lang="en-US" dirty="0" err="1" smtClean="0"/>
              <a:t>hội</a:t>
            </a:r>
            <a:r>
              <a:rPr lang="en-US" dirty="0" smtClean="0"/>
              <a:t> </a:t>
            </a:r>
            <a:r>
              <a:rPr lang="en-US" dirty="0" err="1" smtClean="0"/>
              <a:t>mà</a:t>
            </a:r>
            <a:r>
              <a:rPr lang="en-US" dirty="0" smtClean="0"/>
              <a:t> </a:t>
            </a:r>
            <a:r>
              <a:rPr lang="en-US" dirty="0" err="1" smtClean="0"/>
              <a:t>bạn</a:t>
            </a:r>
            <a:r>
              <a:rPr lang="en-US" dirty="0" smtClean="0"/>
              <a:t> </a:t>
            </a:r>
            <a:r>
              <a:rPr lang="en-US" dirty="0" err="1" smtClean="0"/>
              <a:t>đang</a:t>
            </a:r>
            <a:r>
              <a:rPr lang="en-US" dirty="0" smtClean="0"/>
              <a:t> </a:t>
            </a:r>
            <a:r>
              <a:rPr lang="en-US" dirty="0" err="1" smtClean="0"/>
              <a:t>làm</a:t>
            </a:r>
            <a:r>
              <a:rPr lang="en-US" dirty="0" smtClean="0"/>
              <a:t> </a:t>
            </a:r>
            <a:r>
              <a:rPr lang="en-US" dirty="0" err="1" smtClean="0"/>
              <a:t>việc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219200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2800" b="1" dirty="0" err="1" smtClean="0">
                <a:solidFill>
                  <a:schemeClr val="accent1"/>
                </a:solidFill>
                <a:latin typeface="Times New Roman" pitchFamily="18" charset="0"/>
                <a:ea typeface="PMingLiU-ExtB" pitchFamily="18" charset="-120"/>
                <a:cs typeface="Times New Roman" pitchFamily="18" charset="0"/>
              </a:rPr>
              <a:t>Tiến</a:t>
            </a:r>
            <a:r>
              <a:rPr lang="en-US" sz="2800" b="1" dirty="0" smtClean="0">
                <a:solidFill>
                  <a:schemeClr val="accent1"/>
                </a:solidFill>
                <a:latin typeface="Times New Roman" pitchFamily="18" charset="0"/>
                <a:ea typeface="PMingLiU-ExtB" pitchFamily="18" charset="-12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accent1"/>
                </a:solidFill>
                <a:latin typeface="Times New Roman" pitchFamily="18" charset="0"/>
                <a:ea typeface="PMingLiU-ExtB" pitchFamily="18" charset="-120"/>
                <a:cs typeface="Times New Roman" pitchFamily="18" charset="0"/>
              </a:rPr>
              <a:t>trình</a:t>
            </a:r>
            <a:r>
              <a:rPr lang="en-US" sz="2800" b="1" dirty="0" smtClean="0">
                <a:solidFill>
                  <a:schemeClr val="accent1"/>
                </a:solidFill>
                <a:latin typeface="Times New Roman" pitchFamily="18" charset="0"/>
                <a:ea typeface="PMingLiU-ExtB" pitchFamily="18" charset="-12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accent1"/>
                </a:solidFill>
                <a:latin typeface="Times New Roman" pitchFamily="18" charset="0"/>
                <a:ea typeface="PMingLiU-ExtB" pitchFamily="18" charset="-120"/>
                <a:cs typeface="Times New Roman" pitchFamily="18" charset="0"/>
              </a:rPr>
              <a:t>công</a:t>
            </a:r>
            <a:r>
              <a:rPr lang="en-US" sz="2800" b="1" dirty="0" smtClean="0">
                <a:solidFill>
                  <a:schemeClr val="accent1"/>
                </a:solidFill>
                <a:latin typeface="Times New Roman" pitchFamily="18" charset="0"/>
                <a:ea typeface="PMingLiU-ExtB" pitchFamily="18" charset="-12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accent1"/>
                </a:solidFill>
                <a:latin typeface="Times New Roman" pitchFamily="18" charset="0"/>
                <a:ea typeface="PMingLiU-ExtB" pitchFamily="18" charset="-120"/>
                <a:cs typeface="Times New Roman" pitchFamily="18" charset="0"/>
              </a:rPr>
              <a:t>tác</a:t>
            </a:r>
            <a:r>
              <a:rPr lang="en-US" sz="2800" b="1" dirty="0" smtClean="0">
                <a:solidFill>
                  <a:schemeClr val="accent1"/>
                </a:solidFill>
                <a:latin typeface="Times New Roman" pitchFamily="18" charset="0"/>
                <a:ea typeface="PMingLiU-ExtB" pitchFamily="18" charset="-12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accent1"/>
                </a:solidFill>
                <a:latin typeface="Times New Roman" pitchFamily="18" charset="0"/>
                <a:ea typeface="PMingLiU-ExtB" pitchFamily="18" charset="-120"/>
                <a:cs typeface="Times New Roman" pitchFamily="18" charset="0"/>
              </a:rPr>
              <a:t>xã</a:t>
            </a:r>
            <a:r>
              <a:rPr lang="en-US" sz="2800" b="1" dirty="0" smtClean="0">
                <a:solidFill>
                  <a:schemeClr val="accent1"/>
                </a:solidFill>
                <a:latin typeface="Times New Roman" pitchFamily="18" charset="0"/>
                <a:ea typeface="PMingLiU-ExtB" pitchFamily="18" charset="-12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accent1"/>
                </a:solidFill>
                <a:latin typeface="Times New Roman" pitchFamily="18" charset="0"/>
                <a:ea typeface="PMingLiU-ExtB" pitchFamily="18" charset="-120"/>
                <a:cs typeface="Times New Roman" pitchFamily="18" charset="0"/>
              </a:rPr>
              <a:t>hội</a:t>
            </a:r>
            <a:r>
              <a:rPr lang="en-US" sz="2800" b="1" dirty="0" smtClean="0">
                <a:solidFill>
                  <a:schemeClr val="accent1"/>
                </a:solidFill>
                <a:latin typeface="Times New Roman" pitchFamily="18" charset="0"/>
                <a:ea typeface="PMingLiU-ExtB" pitchFamily="18" charset="-12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accent1"/>
                </a:solidFill>
                <a:latin typeface="Times New Roman" pitchFamily="18" charset="0"/>
                <a:ea typeface="PMingLiU-ExtB" pitchFamily="18" charset="-120"/>
                <a:cs typeface="Times New Roman" pitchFamily="18" charset="0"/>
              </a:rPr>
              <a:t>cá</a:t>
            </a:r>
            <a:r>
              <a:rPr lang="en-US" sz="2800" b="1" dirty="0" smtClean="0">
                <a:solidFill>
                  <a:schemeClr val="accent1"/>
                </a:solidFill>
                <a:latin typeface="Times New Roman" pitchFamily="18" charset="0"/>
                <a:ea typeface="PMingLiU-ExtB" pitchFamily="18" charset="-12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accent1"/>
                </a:solidFill>
                <a:latin typeface="Times New Roman" pitchFamily="18" charset="0"/>
                <a:ea typeface="PMingLiU-ExtB" pitchFamily="18" charset="-120"/>
                <a:cs typeface="Times New Roman" pitchFamily="18" charset="0"/>
              </a:rPr>
              <a:t>nhân</a:t>
            </a:r>
            <a:r>
              <a:rPr lang="en-US" sz="2800" b="1" dirty="0" smtClean="0">
                <a:solidFill>
                  <a:schemeClr val="accent1"/>
                </a:solidFill>
                <a:latin typeface="Times New Roman" pitchFamily="18" charset="0"/>
                <a:ea typeface="PMingLiU-ExtB" pitchFamily="18" charset="-12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accent1"/>
                </a:solidFill>
                <a:latin typeface="Times New Roman" pitchFamily="18" charset="0"/>
                <a:ea typeface="PMingLiU-ExtB" pitchFamily="18" charset="-120"/>
                <a:cs typeface="Times New Roman" pitchFamily="18" charset="0"/>
              </a:rPr>
              <a:t>với</a:t>
            </a:r>
            <a:r>
              <a:rPr lang="en-US" sz="2800" b="1" dirty="0" smtClean="0">
                <a:solidFill>
                  <a:schemeClr val="accent1"/>
                </a:solidFill>
                <a:latin typeface="Times New Roman" pitchFamily="18" charset="0"/>
                <a:ea typeface="PMingLiU-ExtB" pitchFamily="18" charset="-12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accent1"/>
                </a:solidFill>
                <a:latin typeface="Times New Roman" pitchFamily="18" charset="0"/>
                <a:ea typeface="PMingLiU-ExtB" pitchFamily="18" charset="-120"/>
                <a:cs typeface="Times New Roman" pitchFamily="18" charset="0"/>
              </a:rPr>
              <a:t>người</a:t>
            </a:r>
            <a:r>
              <a:rPr lang="en-US" sz="2800" b="1" dirty="0" smtClean="0">
                <a:solidFill>
                  <a:schemeClr val="accent1"/>
                </a:solidFill>
                <a:latin typeface="Times New Roman" pitchFamily="18" charset="0"/>
                <a:ea typeface="PMingLiU-ExtB" pitchFamily="18" charset="-12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accent1"/>
                </a:solidFill>
                <a:latin typeface="Times New Roman" pitchFamily="18" charset="0"/>
                <a:ea typeface="PMingLiU-ExtB" pitchFamily="18" charset="-120"/>
                <a:cs typeface="Times New Roman" pitchFamily="18" charset="0"/>
              </a:rPr>
              <a:t>nghèo</a:t>
            </a:r>
            <a:endParaRPr lang="en-US" sz="2800" b="1" dirty="0" smtClean="0">
              <a:solidFill>
                <a:schemeClr val="accent1"/>
              </a:solidFill>
              <a:latin typeface="Times New Roman" pitchFamily="18" charset="0"/>
              <a:ea typeface="PMingLiU-ExtB" pitchFamily="18" charset="-120"/>
              <a:cs typeface="Times New Roman" pitchFamily="18" charset="0"/>
            </a:endParaRPr>
          </a:p>
        </p:txBody>
      </p:sp>
      <p:sp>
        <p:nvSpPr>
          <p:cNvPr id="25" name="Footer Placeholder 4"/>
          <p:cNvSpPr>
            <a:spLocks noGrp="1"/>
          </p:cNvSpPr>
          <p:nvPr>
            <p:ph type="ftr" sz="quarter" idx="4294967295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www.themegallery.com</a:t>
            </a:r>
          </a:p>
        </p:txBody>
      </p:sp>
      <p:sp>
        <p:nvSpPr>
          <p:cNvPr id="12292" name="Text Box 3"/>
          <p:cNvSpPr txBox="1">
            <a:spLocks noChangeArrowheads="1"/>
          </p:cNvSpPr>
          <p:nvPr/>
        </p:nvSpPr>
        <p:spPr bwMode="auto">
          <a:xfrm>
            <a:off x="1660525" y="722313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n-US"/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2286559" y="2155828"/>
            <a:ext cx="3888641" cy="496888"/>
            <a:chOff x="1393" y="1886"/>
            <a:chExt cx="2466" cy="313"/>
          </a:xfrm>
        </p:grpSpPr>
        <p:sp>
          <p:nvSpPr>
            <p:cNvPr id="12326" name="Text Box 7"/>
            <p:cNvSpPr txBox="1">
              <a:spLocks noChangeArrowheads="1"/>
            </p:cNvSpPr>
            <p:nvPr/>
          </p:nvSpPr>
          <p:spPr bwMode="gray">
            <a:xfrm>
              <a:off x="1699" y="1968"/>
              <a:ext cx="2160" cy="231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endParaRPr lang="en-US" b="1" dirty="0">
                <a:solidFill>
                  <a:srgbClr val="000000"/>
                </a:solidFill>
              </a:endParaRPr>
            </a:p>
          </p:txBody>
        </p:sp>
        <p:sp>
          <p:nvSpPr>
            <p:cNvPr id="12327" name="Text Box 8"/>
            <p:cNvSpPr txBox="1">
              <a:spLocks noChangeArrowheads="1"/>
            </p:cNvSpPr>
            <p:nvPr/>
          </p:nvSpPr>
          <p:spPr bwMode="gray">
            <a:xfrm>
              <a:off x="1393" y="1886"/>
              <a:ext cx="226" cy="291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2400">
                  <a:solidFill>
                    <a:schemeClr val="bg1"/>
                  </a:solidFill>
                </a:rPr>
                <a:t>2</a:t>
              </a:r>
            </a:p>
          </p:txBody>
        </p:sp>
      </p:grpSp>
      <p:grpSp>
        <p:nvGrpSpPr>
          <p:cNvPr id="3" name="Group 9"/>
          <p:cNvGrpSpPr>
            <a:grpSpLocks/>
          </p:cNvGrpSpPr>
          <p:nvPr/>
        </p:nvGrpSpPr>
        <p:grpSpPr bwMode="auto">
          <a:xfrm>
            <a:off x="2133600" y="1371600"/>
            <a:ext cx="4800600" cy="990600"/>
            <a:chOff x="1296" y="1824"/>
            <a:chExt cx="2976" cy="432"/>
          </a:xfrm>
        </p:grpSpPr>
        <p:sp>
          <p:nvSpPr>
            <p:cNvPr id="79882" name="AutoShape 10"/>
            <p:cNvSpPr>
              <a:spLocks noChangeArrowheads="1"/>
            </p:cNvSpPr>
            <p:nvPr/>
          </p:nvSpPr>
          <p:spPr bwMode="gray">
            <a:xfrm>
              <a:off x="1536" y="1899"/>
              <a:ext cx="2736" cy="288"/>
            </a:xfrm>
            <a:prstGeom prst="roundRect">
              <a:avLst>
                <a:gd name="adj" fmla="val 16667"/>
              </a:avLst>
            </a:prstGeom>
            <a:gradFill rotWithShape="1">
              <a:gsLst>
                <a:gs pos="0">
                  <a:schemeClr val="accent1"/>
                </a:gs>
                <a:gs pos="50000">
                  <a:schemeClr val="accent1">
                    <a:gamma/>
                    <a:tint val="21176"/>
                    <a:invGamma/>
                  </a:schemeClr>
                </a:gs>
                <a:gs pos="100000">
                  <a:schemeClr val="accent1"/>
                </a:gs>
              </a:gsLst>
              <a:lin ang="5400000" scaled="1"/>
            </a:gradFill>
            <a:ln w="12700" algn="ctr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321" name="AutoShape 11"/>
            <p:cNvSpPr>
              <a:spLocks noChangeArrowheads="1"/>
            </p:cNvSpPr>
            <p:nvPr/>
          </p:nvSpPr>
          <p:spPr bwMode="gray">
            <a:xfrm>
              <a:off x="1296" y="1824"/>
              <a:ext cx="432" cy="432"/>
            </a:xfrm>
            <a:prstGeom prst="diamond">
              <a:avLst/>
            </a:prstGeom>
            <a:solidFill>
              <a:schemeClr val="accent1"/>
            </a:solidFill>
            <a:ln w="25400" algn="ctr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22" name="Text Box 12"/>
            <p:cNvSpPr txBox="1">
              <a:spLocks noChangeArrowheads="1"/>
            </p:cNvSpPr>
            <p:nvPr/>
          </p:nvSpPr>
          <p:spPr bwMode="gray">
            <a:xfrm>
              <a:off x="1680" y="1934"/>
              <a:ext cx="2160" cy="233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en-US" b="1" dirty="0">
                  <a:solidFill>
                    <a:srgbClr val="000000"/>
                  </a:solidFill>
                </a:rPr>
                <a:t>TIẾP CẬN THÂN CHỦ</a:t>
              </a:r>
            </a:p>
          </p:txBody>
        </p:sp>
        <p:sp>
          <p:nvSpPr>
            <p:cNvPr id="12323" name="Text Box 13"/>
            <p:cNvSpPr txBox="1">
              <a:spLocks noChangeArrowheads="1"/>
            </p:cNvSpPr>
            <p:nvPr/>
          </p:nvSpPr>
          <p:spPr bwMode="gray">
            <a:xfrm>
              <a:off x="1393" y="1886"/>
              <a:ext cx="224" cy="291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2400">
                  <a:solidFill>
                    <a:schemeClr val="bg1"/>
                  </a:solidFill>
                </a:rPr>
                <a:t>1</a:t>
              </a:r>
            </a:p>
          </p:txBody>
        </p:sp>
      </p:grpSp>
      <p:grpSp>
        <p:nvGrpSpPr>
          <p:cNvPr id="4" name="Group 14"/>
          <p:cNvGrpSpPr>
            <a:grpSpLocks/>
          </p:cNvGrpSpPr>
          <p:nvPr/>
        </p:nvGrpSpPr>
        <p:grpSpPr bwMode="auto">
          <a:xfrm>
            <a:off x="2133600" y="3429000"/>
            <a:ext cx="4724400" cy="1075267"/>
            <a:chOff x="1296" y="1824"/>
            <a:chExt cx="2976" cy="508"/>
          </a:xfrm>
        </p:grpSpPr>
        <p:sp>
          <p:nvSpPr>
            <p:cNvPr id="79887" name="AutoShape 15"/>
            <p:cNvSpPr>
              <a:spLocks noChangeArrowheads="1"/>
            </p:cNvSpPr>
            <p:nvPr/>
          </p:nvSpPr>
          <p:spPr bwMode="gray">
            <a:xfrm>
              <a:off x="1536" y="1899"/>
              <a:ext cx="2736" cy="288"/>
            </a:xfrm>
            <a:prstGeom prst="roundRect">
              <a:avLst>
                <a:gd name="adj" fmla="val 16667"/>
              </a:avLst>
            </a:prstGeom>
            <a:gradFill rotWithShape="1">
              <a:gsLst>
                <a:gs pos="0">
                  <a:schemeClr val="tx2"/>
                </a:gs>
                <a:gs pos="50000">
                  <a:schemeClr val="tx2">
                    <a:gamma/>
                    <a:tint val="21176"/>
                    <a:invGamma/>
                  </a:schemeClr>
                </a:gs>
                <a:gs pos="100000">
                  <a:schemeClr val="tx2"/>
                </a:gs>
              </a:gsLst>
              <a:lin ang="5400000" scaled="1"/>
            </a:gradFill>
            <a:ln w="12700" algn="ctr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317" name="AutoShape 16"/>
            <p:cNvSpPr>
              <a:spLocks noChangeArrowheads="1"/>
            </p:cNvSpPr>
            <p:nvPr/>
          </p:nvSpPr>
          <p:spPr bwMode="gray">
            <a:xfrm>
              <a:off x="1296" y="1824"/>
              <a:ext cx="432" cy="432"/>
            </a:xfrm>
            <a:prstGeom prst="diamond">
              <a:avLst/>
            </a:prstGeom>
            <a:solidFill>
              <a:schemeClr val="tx2"/>
            </a:solidFill>
            <a:ln w="25400" algn="ctr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18" name="Text Box 17"/>
            <p:cNvSpPr txBox="1">
              <a:spLocks noChangeArrowheads="1"/>
            </p:cNvSpPr>
            <p:nvPr/>
          </p:nvSpPr>
          <p:spPr bwMode="gray">
            <a:xfrm>
              <a:off x="1680" y="1896"/>
              <a:ext cx="2160" cy="436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en-US" b="1" dirty="0" smtClean="0">
                  <a:solidFill>
                    <a:srgbClr val="000000"/>
                  </a:solidFill>
                </a:rPr>
                <a:t>ĐÁNH GIÁ VÀ XÁC ĐỊNH VẤN ĐỀ </a:t>
              </a:r>
            </a:p>
            <a:p>
              <a:pPr algn="ctr"/>
              <a:endParaRPr lang="en-US" b="1" dirty="0">
                <a:solidFill>
                  <a:srgbClr val="000000"/>
                </a:solidFill>
              </a:endParaRPr>
            </a:p>
          </p:txBody>
        </p:sp>
        <p:sp>
          <p:nvSpPr>
            <p:cNvPr id="12319" name="Text Box 18"/>
            <p:cNvSpPr txBox="1">
              <a:spLocks noChangeArrowheads="1"/>
            </p:cNvSpPr>
            <p:nvPr/>
          </p:nvSpPr>
          <p:spPr bwMode="gray">
            <a:xfrm>
              <a:off x="1393" y="1886"/>
              <a:ext cx="224" cy="291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2400" dirty="0" smtClean="0">
                  <a:solidFill>
                    <a:schemeClr val="bg1"/>
                  </a:solidFill>
                </a:rPr>
                <a:t>3</a:t>
              </a:r>
              <a:endParaRPr lang="en-US" sz="240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5" name="Group 19"/>
          <p:cNvGrpSpPr>
            <a:grpSpLocks/>
          </p:cNvGrpSpPr>
          <p:nvPr/>
        </p:nvGrpSpPr>
        <p:grpSpPr bwMode="auto">
          <a:xfrm>
            <a:off x="2133600" y="4267200"/>
            <a:ext cx="4724400" cy="914400"/>
            <a:chOff x="1296" y="1824"/>
            <a:chExt cx="2976" cy="432"/>
          </a:xfrm>
        </p:grpSpPr>
        <p:sp>
          <p:nvSpPr>
            <p:cNvPr id="79892" name="AutoShape 20"/>
            <p:cNvSpPr>
              <a:spLocks noChangeArrowheads="1"/>
            </p:cNvSpPr>
            <p:nvPr/>
          </p:nvSpPr>
          <p:spPr bwMode="gray">
            <a:xfrm>
              <a:off x="1536" y="1899"/>
              <a:ext cx="2736" cy="288"/>
            </a:xfrm>
            <a:prstGeom prst="roundRect">
              <a:avLst>
                <a:gd name="adj" fmla="val 16667"/>
              </a:avLst>
            </a:prstGeom>
            <a:solidFill>
              <a:schemeClr val="accent3">
                <a:lumMod val="75000"/>
              </a:schemeClr>
            </a:solidFill>
            <a:ln w="12700" algn="ctr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313" name="AutoShape 21"/>
            <p:cNvSpPr>
              <a:spLocks noChangeArrowheads="1"/>
            </p:cNvSpPr>
            <p:nvPr/>
          </p:nvSpPr>
          <p:spPr bwMode="gray">
            <a:xfrm>
              <a:off x="1296" y="1824"/>
              <a:ext cx="432" cy="432"/>
            </a:xfrm>
            <a:prstGeom prst="diamond">
              <a:avLst/>
            </a:prstGeom>
            <a:solidFill>
              <a:schemeClr val="folHlink"/>
            </a:solidFill>
            <a:ln w="25400" algn="ctr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42" name="Text Box 22"/>
            <p:cNvSpPr txBox="1">
              <a:spLocks noChangeArrowheads="1"/>
            </p:cNvSpPr>
            <p:nvPr/>
          </p:nvSpPr>
          <p:spPr bwMode="gray">
            <a:xfrm>
              <a:off x="1680" y="1920"/>
              <a:ext cx="2160" cy="233"/>
            </a:xfrm>
            <a:prstGeom prst="rect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square">
              <a:spAutoFit/>
            </a:bodyPr>
            <a:lstStyle/>
            <a:p>
              <a:pPr algn="ctr">
                <a:defRPr/>
              </a:pPr>
              <a:r>
                <a:rPr lang="en-US" b="1" dirty="0">
                  <a:solidFill>
                    <a:srgbClr val="000000"/>
                  </a:solidFill>
                </a:rPr>
                <a:t>LÊN KẾ HOẠCH TRỊ LIỆU </a:t>
              </a:r>
            </a:p>
          </p:txBody>
        </p:sp>
        <p:sp>
          <p:nvSpPr>
            <p:cNvPr id="12315" name="Text Box 23"/>
            <p:cNvSpPr txBox="1">
              <a:spLocks noChangeArrowheads="1"/>
            </p:cNvSpPr>
            <p:nvPr/>
          </p:nvSpPr>
          <p:spPr bwMode="gray">
            <a:xfrm>
              <a:off x="1393" y="1886"/>
              <a:ext cx="224" cy="291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2400" dirty="0" smtClean="0">
                  <a:solidFill>
                    <a:schemeClr val="bg1"/>
                  </a:solidFill>
                </a:rPr>
                <a:t>4</a:t>
              </a:r>
              <a:endParaRPr lang="en-US" sz="240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6" name="Group 19"/>
          <p:cNvGrpSpPr>
            <a:grpSpLocks/>
          </p:cNvGrpSpPr>
          <p:nvPr/>
        </p:nvGrpSpPr>
        <p:grpSpPr bwMode="auto">
          <a:xfrm>
            <a:off x="2133600" y="5181600"/>
            <a:ext cx="4800600" cy="838200"/>
            <a:chOff x="1296" y="1824"/>
            <a:chExt cx="2928" cy="432"/>
          </a:xfrm>
        </p:grpSpPr>
        <p:sp>
          <p:nvSpPr>
            <p:cNvPr id="27" name="AutoShape 20"/>
            <p:cNvSpPr>
              <a:spLocks noChangeArrowheads="1"/>
            </p:cNvSpPr>
            <p:nvPr/>
          </p:nvSpPr>
          <p:spPr bwMode="gray">
            <a:xfrm>
              <a:off x="1488" y="1872"/>
              <a:ext cx="2736" cy="288"/>
            </a:xfrm>
            <a:prstGeom prst="roundRect">
              <a:avLst>
                <a:gd name="adj" fmla="val 16667"/>
              </a:avLst>
            </a:prstGeom>
            <a:gradFill rotWithShape="1">
              <a:gsLst>
                <a:gs pos="0">
                  <a:schemeClr val="folHlink"/>
                </a:gs>
                <a:gs pos="50000">
                  <a:schemeClr val="folHlink">
                    <a:gamma/>
                    <a:tint val="21176"/>
                    <a:invGamma/>
                  </a:schemeClr>
                </a:gs>
                <a:gs pos="100000">
                  <a:schemeClr val="folHlink"/>
                </a:gs>
              </a:gsLst>
              <a:lin ang="5400000" scaled="1"/>
            </a:gradFill>
            <a:ln w="12700" algn="ctr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solidFill>
                  <a:srgbClr val="FFCC00"/>
                </a:solidFill>
              </a:endParaRPr>
            </a:p>
          </p:txBody>
        </p:sp>
        <p:sp>
          <p:nvSpPr>
            <p:cNvPr id="12309" name="AutoShape 21"/>
            <p:cNvSpPr>
              <a:spLocks noChangeArrowheads="1"/>
            </p:cNvSpPr>
            <p:nvPr/>
          </p:nvSpPr>
          <p:spPr bwMode="gray">
            <a:xfrm>
              <a:off x="1296" y="1824"/>
              <a:ext cx="432" cy="432"/>
            </a:xfrm>
            <a:prstGeom prst="diamond">
              <a:avLst/>
            </a:prstGeom>
            <a:solidFill>
              <a:schemeClr val="folHlink"/>
            </a:solidFill>
            <a:ln w="25400" algn="ctr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10" name="Text Box 22"/>
            <p:cNvSpPr txBox="1">
              <a:spLocks noChangeArrowheads="1"/>
            </p:cNvSpPr>
            <p:nvPr/>
          </p:nvSpPr>
          <p:spPr bwMode="gray">
            <a:xfrm>
              <a:off x="1680" y="1872"/>
              <a:ext cx="2160" cy="233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en-US" b="1" dirty="0">
                  <a:solidFill>
                    <a:srgbClr val="000000"/>
                  </a:solidFill>
                </a:rPr>
                <a:t>TRỊ LIỆU</a:t>
              </a:r>
            </a:p>
          </p:txBody>
        </p:sp>
        <p:sp>
          <p:nvSpPr>
            <p:cNvPr id="12311" name="Text Box 23"/>
            <p:cNvSpPr txBox="1">
              <a:spLocks noChangeArrowheads="1"/>
            </p:cNvSpPr>
            <p:nvPr/>
          </p:nvSpPr>
          <p:spPr bwMode="gray">
            <a:xfrm>
              <a:off x="1393" y="1886"/>
              <a:ext cx="224" cy="291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2400" dirty="0" smtClean="0">
                  <a:solidFill>
                    <a:schemeClr val="bg1"/>
                  </a:solidFill>
                </a:rPr>
                <a:t>5</a:t>
              </a:r>
              <a:endParaRPr lang="en-US" sz="240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7" name="Group 9"/>
          <p:cNvGrpSpPr>
            <a:grpSpLocks/>
          </p:cNvGrpSpPr>
          <p:nvPr/>
        </p:nvGrpSpPr>
        <p:grpSpPr bwMode="auto">
          <a:xfrm>
            <a:off x="2246313" y="5867400"/>
            <a:ext cx="4724400" cy="879475"/>
            <a:chOff x="1296" y="1824"/>
            <a:chExt cx="2976" cy="432"/>
          </a:xfrm>
        </p:grpSpPr>
        <p:sp>
          <p:nvSpPr>
            <p:cNvPr id="32" name="AutoShape 10"/>
            <p:cNvSpPr>
              <a:spLocks noChangeArrowheads="1"/>
            </p:cNvSpPr>
            <p:nvPr/>
          </p:nvSpPr>
          <p:spPr bwMode="gray">
            <a:xfrm>
              <a:off x="1536" y="1899"/>
              <a:ext cx="2736" cy="288"/>
            </a:xfrm>
            <a:prstGeom prst="roundRect">
              <a:avLst>
                <a:gd name="adj" fmla="val 16667"/>
              </a:avLst>
            </a:prstGeom>
            <a:gradFill rotWithShape="1">
              <a:gsLst>
                <a:gs pos="0">
                  <a:schemeClr val="accent1"/>
                </a:gs>
                <a:gs pos="50000">
                  <a:schemeClr val="accent1">
                    <a:gamma/>
                    <a:tint val="21176"/>
                    <a:invGamma/>
                  </a:schemeClr>
                </a:gs>
                <a:gs pos="100000">
                  <a:schemeClr val="accent1"/>
                </a:gs>
              </a:gsLst>
              <a:lin ang="5400000" scaled="1"/>
            </a:gradFill>
            <a:ln w="12700" algn="ctr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305" name="AutoShape 11"/>
            <p:cNvSpPr>
              <a:spLocks noChangeArrowheads="1"/>
            </p:cNvSpPr>
            <p:nvPr/>
          </p:nvSpPr>
          <p:spPr bwMode="gray">
            <a:xfrm>
              <a:off x="1296" y="1824"/>
              <a:ext cx="432" cy="432"/>
            </a:xfrm>
            <a:prstGeom prst="diamond">
              <a:avLst/>
            </a:prstGeom>
            <a:solidFill>
              <a:schemeClr val="accent1"/>
            </a:solidFill>
            <a:ln w="25400" algn="ctr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06" name="Text Box 12"/>
            <p:cNvSpPr txBox="1">
              <a:spLocks noChangeArrowheads="1"/>
            </p:cNvSpPr>
            <p:nvPr/>
          </p:nvSpPr>
          <p:spPr bwMode="gray">
            <a:xfrm>
              <a:off x="1680" y="1934"/>
              <a:ext cx="2160" cy="231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 b="1" dirty="0">
                  <a:solidFill>
                    <a:srgbClr val="000000"/>
                  </a:solidFill>
                </a:rPr>
                <a:t>LƯỢNG GIÁ VÀ KẾT THÚC</a:t>
              </a:r>
            </a:p>
          </p:txBody>
        </p:sp>
        <p:sp>
          <p:nvSpPr>
            <p:cNvPr id="12307" name="Text Box 13"/>
            <p:cNvSpPr txBox="1">
              <a:spLocks noChangeArrowheads="1"/>
            </p:cNvSpPr>
            <p:nvPr/>
          </p:nvSpPr>
          <p:spPr bwMode="gray">
            <a:xfrm>
              <a:off x="1393" y="1886"/>
              <a:ext cx="224" cy="291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2400" dirty="0" smtClean="0">
                  <a:solidFill>
                    <a:schemeClr val="bg1"/>
                  </a:solidFill>
                </a:rPr>
                <a:t>6</a:t>
              </a:r>
              <a:endParaRPr lang="en-US" sz="240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8" name="Group 9"/>
          <p:cNvGrpSpPr>
            <a:grpSpLocks/>
          </p:cNvGrpSpPr>
          <p:nvPr/>
        </p:nvGrpSpPr>
        <p:grpSpPr bwMode="auto">
          <a:xfrm>
            <a:off x="2133600" y="2362200"/>
            <a:ext cx="4724400" cy="1143000"/>
            <a:chOff x="1296" y="1824"/>
            <a:chExt cx="2976" cy="432"/>
          </a:xfrm>
        </p:grpSpPr>
        <p:sp>
          <p:nvSpPr>
            <p:cNvPr id="37" name="AutoShape 10"/>
            <p:cNvSpPr>
              <a:spLocks noChangeArrowheads="1"/>
            </p:cNvSpPr>
            <p:nvPr/>
          </p:nvSpPr>
          <p:spPr bwMode="gray">
            <a:xfrm>
              <a:off x="1536" y="1899"/>
              <a:ext cx="2736" cy="288"/>
            </a:xfrm>
            <a:prstGeom prst="roundRect">
              <a:avLst>
                <a:gd name="adj" fmla="val 16667"/>
              </a:avLst>
            </a:prstGeom>
            <a:gradFill rotWithShape="1">
              <a:gsLst>
                <a:gs pos="0">
                  <a:schemeClr val="accent1"/>
                </a:gs>
                <a:gs pos="50000">
                  <a:schemeClr val="accent1">
                    <a:gamma/>
                    <a:tint val="21176"/>
                    <a:invGamma/>
                  </a:schemeClr>
                </a:gs>
                <a:gs pos="100000">
                  <a:schemeClr val="accent1"/>
                </a:gs>
              </a:gsLst>
              <a:lin ang="5400000" scaled="1"/>
            </a:gradFill>
            <a:ln w="12700" algn="ctr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301" name="AutoShape 11"/>
            <p:cNvSpPr>
              <a:spLocks noChangeArrowheads="1"/>
            </p:cNvSpPr>
            <p:nvPr/>
          </p:nvSpPr>
          <p:spPr bwMode="gray">
            <a:xfrm>
              <a:off x="1296" y="1824"/>
              <a:ext cx="432" cy="432"/>
            </a:xfrm>
            <a:prstGeom prst="diamond">
              <a:avLst/>
            </a:prstGeom>
            <a:solidFill>
              <a:schemeClr val="accent1"/>
            </a:solidFill>
            <a:ln w="25400" algn="ctr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02" name="Text Box 12"/>
            <p:cNvSpPr txBox="1">
              <a:spLocks noChangeArrowheads="1"/>
            </p:cNvSpPr>
            <p:nvPr/>
          </p:nvSpPr>
          <p:spPr bwMode="gray">
            <a:xfrm>
              <a:off x="1680" y="1934"/>
              <a:ext cx="2160" cy="231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 b="1" dirty="0">
                  <a:solidFill>
                    <a:srgbClr val="000000"/>
                  </a:solidFill>
                </a:rPr>
                <a:t>THU THẬP THÔNG TIN</a:t>
              </a:r>
            </a:p>
          </p:txBody>
        </p:sp>
        <p:sp>
          <p:nvSpPr>
            <p:cNvPr id="12303" name="Text Box 13"/>
            <p:cNvSpPr txBox="1">
              <a:spLocks noChangeArrowheads="1"/>
            </p:cNvSpPr>
            <p:nvPr/>
          </p:nvSpPr>
          <p:spPr bwMode="gray">
            <a:xfrm>
              <a:off x="1393" y="1886"/>
              <a:ext cx="224" cy="291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2400" dirty="0" smtClean="0">
                  <a:solidFill>
                    <a:schemeClr val="bg1"/>
                  </a:solidFill>
                </a:rPr>
                <a:t>2</a:t>
              </a:r>
              <a:endParaRPr lang="en-US" sz="2400" dirty="0">
                <a:solidFill>
                  <a:schemeClr val="bg1"/>
                </a:solidFill>
              </a:endParaRPr>
            </a:p>
          </p:txBody>
        </p:sp>
      </p:grpSp>
    </p:spTree>
  </p:cSld>
  <p:clrMapOvr>
    <a:masterClrMapping/>
  </p:clrMapOvr>
  <p:transition>
    <p:strips dir="r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237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762000"/>
          </a:xfrm>
        </p:spPr>
        <p:txBody>
          <a:bodyPr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b="1" dirty="0" err="1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en-US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1 :  </a:t>
            </a:r>
            <a:r>
              <a:rPr lang="en-US" b="1" dirty="0" err="1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Tiếp</a:t>
            </a:r>
            <a:r>
              <a:rPr lang="en-US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cận</a:t>
            </a:r>
            <a:r>
              <a:rPr lang="en-US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thân</a:t>
            </a:r>
            <a:r>
              <a:rPr lang="en-US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chủ</a:t>
            </a:r>
            <a:endParaRPr lang="en-US" b="1" dirty="0">
              <a:solidFill>
                <a:srgbClr val="FFC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315" name="Rectangle 3"/>
          <p:cNvSpPr>
            <a:spLocks noGrp="1" noChangeArrowheads="1"/>
          </p:cNvSpPr>
          <p:nvPr>
            <p:ph idx="1"/>
          </p:nvPr>
        </p:nvSpPr>
        <p:spPr>
          <a:xfrm>
            <a:off x="0" y="1524000"/>
            <a:ext cx="9144000" cy="5334000"/>
          </a:xfrm>
        </p:spPr>
        <p:txBody>
          <a:bodyPr>
            <a:normAutofit/>
          </a:bodyPr>
          <a:lstStyle/>
          <a:p>
            <a:pPr algn="just" eaLnBrk="1" hangingPunct="1">
              <a:buFont typeface="Wingdings" pitchFamily="2" charset="2"/>
              <a:buNone/>
            </a:pP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dirty="0" err="1" smtClean="0"/>
              <a:t>Cách</a:t>
            </a:r>
            <a:r>
              <a:rPr lang="en-US" sz="2800" dirty="0" smtClean="0"/>
              <a:t> </a:t>
            </a:r>
            <a:r>
              <a:rPr lang="en-US" sz="2800" dirty="0" err="1" smtClean="0"/>
              <a:t>thức</a:t>
            </a:r>
            <a:r>
              <a:rPr lang="en-US" sz="2800" dirty="0" smtClean="0"/>
              <a:t> </a:t>
            </a:r>
            <a:r>
              <a:rPr lang="en-US" sz="2800" dirty="0" err="1" smtClean="0"/>
              <a:t>tiếp</a:t>
            </a:r>
            <a:r>
              <a:rPr lang="en-US" sz="2800" dirty="0" smtClean="0"/>
              <a:t> </a:t>
            </a:r>
            <a:r>
              <a:rPr lang="en-US" sz="2800" dirty="0" err="1" smtClean="0"/>
              <a:t>nhận</a:t>
            </a:r>
            <a:r>
              <a:rPr lang="en-US" sz="2800" dirty="0" smtClean="0"/>
              <a:t> </a:t>
            </a:r>
            <a:r>
              <a:rPr lang="en-US" sz="2800" dirty="0" err="1" smtClean="0"/>
              <a:t>thân</a:t>
            </a:r>
            <a:r>
              <a:rPr lang="en-US" sz="2800" dirty="0" smtClean="0"/>
              <a:t> </a:t>
            </a:r>
            <a:r>
              <a:rPr lang="en-US" sz="2800" dirty="0" err="1" smtClean="0"/>
              <a:t>chủ</a:t>
            </a:r>
            <a:endParaRPr lang="en-US" sz="2800" dirty="0" smtClean="0"/>
          </a:p>
          <a:p>
            <a:r>
              <a:rPr lang="en-US" sz="2800" dirty="0" err="1" smtClean="0"/>
              <a:t>Đánh</a:t>
            </a:r>
            <a:r>
              <a:rPr lang="en-US" sz="2800" dirty="0" smtClean="0"/>
              <a:t> </a:t>
            </a:r>
            <a:r>
              <a:rPr lang="en-US" sz="2800" dirty="0" err="1" smtClean="0"/>
              <a:t>giá</a:t>
            </a:r>
            <a:r>
              <a:rPr lang="en-US" sz="2800" dirty="0" smtClean="0"/>
              <a:t> </a:t>
            </a:r>
            <a:r>
              <a:rPr lang="en-US" sz="2800" dirty="0" err="1" smtClean="0"/>
              <a:t>nhu</a:t>
            </a:r>
            <a:r>
              <a:rPr lang="en-US" sz="2800" dirty="0" smtClean="0"/>
              <a:t> </a:t>
            </a:r>
            <a:r>
              <a:rPr lang="en-US" sz="2800" dirty="0" err="1" smtClean="0"/>
              <a:t>cầu</a:t>
            </a:r>
            <a:r>
              <a:rPr lang="en-US" sz="2800" dirty="0" smtClean="0"/>
              <a:t> </a:t>
            </a:r>
            <a:r>
              <a:rPr lang="en-US" sz="2800" dirty="0" err="1" smtClean="0"/>
              <a:t>hỗ</a:t>
            </a:r>
            <a:r>
              <a:rPr lang="en-US" sz="2800" dirty="0" smtClean="0"/>
              <a:t> </a:t>
            </a:r>
            <a:r>
              <a:rPr lang="en-US" sz="2800" dirty="0" err="1" smtClean="0"/>
              <a:t>trợ</a:t>
            </a:r>
            <a:r>
              <a:rPr lang="en-US" sz="2800" dirty="0" smtClean="0"/>
              <a:t> </a:t>
            </a:r>
            <a:r>
              <a:rPr lang="en-US" sz="2800" dirty="0" err="1" smtClean="0"/>
              <a:t>khẩn</a:t>
            </a:r>
            <a:r>
              <a:rPr lang="en-US" sz="2800" dirty="0" smtClean="0"/>
              <a:t> </a:t>
            </a:r>
            <a:r>
              <a:rPr lang="en-US" sz="2800" dirty="0" err="1" smtClean="0"/>
              <a:t>cấp</a:t>
            </a:r>
            <a:r>
              <a:rPr lang="en-US" sz="2800" dirty="0" smtClean="0"/>
              <a:t> </a:t>
            </a:r>
            <a:r>
              <a:rPr lang="en-US" sz="2800" dirty="0" err="1" smtClean="0"/>
              <a:t>của</a:t>
            </a:r>
            <a:r>
              <a:rPr lang="en-US" sz="2800" dirty="0" smtClean="0"/>
              <a:t> </a:t>
            </a:r>
            <a:r>
              <a:rPr lang="en-US" sz="2800" dirty="0" err="1" smtClean="0"/>
              <a:t>đối</a:t>
            </a:r>
            <a:r>
              <a:rPr lang="en-US" sz="2800" dirty="0" smtClean="0"/>
              <a:t> </a:t>
            </a:r>
            <a:r>
              <a:rPr lang="en-US" sz="2800" dirty="0" err="1" smtClean="0"/>
              <a:t>tượng</a:t>
            </a:r>
            <a:endParaRPr lang="en-US" sz="2800" dirty="0" smtClean="0"/>
          </a:p>
          <a:p>
            <a:r>
              <a:rPr lang="en-US" sz="2800" dirty="0" err="1" smtClean="0"/>
              <a:t>Thông</a:t>
            </a:r>
            <a:r>
              <a:rPr lang="en-US" sz="2800" dirty="0" smtClean="0"/>
              <a:t> </a:t>
            </a:r>
            <a:r>
              <a:rPr lang="en-US" sz="2800" dirty="0" err="1" smtClean="0"/>
              <a:t>báo</a:t>
            </a:r>
            <a:r>
              <a:rPr lang="en-US" sz="2800" dirty="0" smtClean="0"/>
              <a:t> </a:t>
            </a:r>
            <a:r>
              <a:rPr lang="en-US" sz="2800" dirty="0" err="1" smtClean="0"/>
              <a:t>cho</a:t>
            </a:r>
            <a:r>
              <a:rPr lang="en-US" sz="2800" dirty="0" smtClean="0"/>
              <a:t> </a:t>
            </a:r>
            <a:r>
              <a:rPr lang="en-US" sz="2800" dirty="0" err="1" smtClean="0"/>
              <a:t>đối</a:t>
            </a:r>
            <a:r>
              <a:rPr lang="en-US" sz="2800" dirty="0" smtClean="0"/>
              <a:t> </a:t>
            </a:r>
            <a:r>
              <a:rPr lang="en-US" sz="2800" dirty="0" err="1" smtClean="0"/>
              <a:t>tượng</a:t>
            </a:r>
            <a:r>
              <a:rPr lang="en-US" sz="2800" dirty="0" smtClean="0"/>
              <a:t> </a:t>
            </a:r>
            <a:r>
              <a:rPr lang="en-US" sz="2800" dirty="0" err="1" smtClean="0"/>
              <a:t>về</a:t>
            </a:r>
            <a:r>
              <a:rPr lang="en-US" sz="2800" dirty="0" smtClean="0"/>
              <a:t> </a:t>
            </a:r>
            <a:r>
              <a:rPr lang="en-US" sz="2800" dirty="0" err="1" smtClean="0"/>
              <a:t>vai</a:t>
            </a:r>
            <a:r>
              <a:rPr lang="en-US" sz="2800" dirty="0" smtClean="0"/>
              <a:t> </a:t>
            </a:r>
            <a:r>
              <a:rPr lang="en-US" sz="2800" dirty="0" err="1" smtClean="0"/>
              <a:t>trò</a:t>
            </a:r>
            <a:r>
              <a:rPr lang="en-US" sz="2800" dirty="0" smtClean="0"/>
              <a:t> </a:t>
            </a:r>
            <a:r>
              <a:rPr lang="en-US" sz="2800" dirty="0" err="1" smtClean="0"/>
              <a:t>và</a:t>
            </a:r>
            <a:r>
              <a:rPr lang="en-US" sz="2800" dirty="0" smtClean="0"/>
              <a:t> </a:t>
            </a:r>
            <a:r>
              <a:rPr lang="en-US" sz="2800" dirty="0" err="1" smtClean="0"/>
              <a:t>mục</a:t>
            </a:r>
            <a:r>
              <a:rPr lang="en-US" sz="2800" dirty="0" smtClean="0"/>
              <a:t> </a:t>
            </a:r>
            <a:r>
              <a:rPr lang="en-US" sz="2800" dirty="0" err="1" smtClean="0"/>
              <a:t>tiêu</a:t>
            </a:r>
            <a:r>
              <a:rPr lang="en-US" sz="2800" dirty="0" smtClean="0"/>
              <a:t> </a:t>
            </a:r>
            <a:r>
              <a:rPr lang="en-US" sz="2800" dirty="0" err="1" smtClean="0"/>
              <a:t>hỗ</a:t>
            </a:r>
            <a:r>
              <a:rPr lang="en-US" sz="2800" dirty="0" smtClean="0"/>
              <a:t> </a:t>
            </a:r>
            <a:r>
              <a:rPr lang="en-US" sz="2800" dirty="0" err="1" smtClean="0"/>
              <a:t>trợ</a:t>
            </a:r>
            <a:endParaRPr lang="en-US" sz="2800" dirty="0" smtClean="0"/>
          </a:p>
          <a:p>
            <a:r>
              <a:rPr lang="en-US" sz="2800" dirty="0" err="1" smtClean="0"/>
              <a:t>Đánh</a:t>
            </a:r>
            <a:r>
              <a:rPr lang="en-US" sz="2800" dirty="0" smtClean="0"/>
              <a:t> </a:t>
            </a:r>
            <a:r>
              <a:rPr lang="en-US" sz="2800" dirty="0" err="1" smtClean="0"/>
              <a:t>giá</a:t>
            </a:r>
            <a:r>
              <a:rPr lang="en-US" sz="2800" dirty="0" smtClean="0"/>
              <a:t> ban </a:t>
            </a:r>
            <a:r>
              <a:rPr lang="en-US" sz="2800" dirty="0" err="1" smtClean="0"/>
              <a:t>đầu</a:t>
            </a:r>
            <a:r>
              <a:rPr lang="en-US" sz="2800" dirty="0" smtClean="0"/>
              <a:t> </a:t>
            </a:r>
            <a:r>
              <a:rPr lang="en-US" sz="2800" dirty="0" err="1" smtClean="0"/>
              <a:t>về</a:t>
            </a:r>
            <a:r>
              <a:rPr lang="en-US" sz="2800" dirty="0" smtClean="0"/>
              <a:t> </a:t>
            </a:r>
            <a:r>
              <a:rPr lang="en-US" sz="2800" dirty="0" err="1" smtClean="0"/>
              <a:t>vấn</a:t>
            </a:r>
            <a:r>
              <a:rPr lang="en-US" sz="2800" dirty="0" smtClean="0"/>
              <a:t> </a:t>
            </a:r>
            <a:r>
              <a:rPr lang="en-US" sz="2800" dirty="0" err="1" smtClean="0"/>
              <a:t>đề</a:t>
            </a:r>
            <a:r>
              <a:rPr lang="en-US" sz="2800" dirty="0" smtClean="0"/>
              <a:t> </a:t>
            </a:r>
            <a:r>
              <a:rPr lang="en-US" sz="2800" dirty="0" err="1" smtClean="0"/>
              <a:t>của</a:t>
            </a:r>
            <a:r>
              <a:rPr lang="en-US" sz="2800" dirty="0" smtClean="0"/>
              <a:t> </a:t>
            </a:r>
            <a:r>
              <a:rPr lang="en-US" sz="2800" dirty="0" err="1" smtClean="0"/>
              <a:t>đối</a:t>
            </a:r>
            <a:r>
              <a:rPr lang="en-US" sz="2800" dirty="0" smtClean="0"/>
              <a:t> </a:t>
            </a:r>
            <a:r>
              <a:rPr lang="en-US" sz="2800" dirty="0" err="1" smtClean="0"/>
              <a:t>tượng</a:t>
            </a:r>
            <a:endParaRPr lang="en-US" sz="2800" dirty="0" smtClean="0"/>
          </a:p>
          <a:p>
            <a:r>
              <a:rPr lang="en-US" sz="2800" dirty="0" err="1" smtClean="0"/>
              <a:t>Ghi</a:t>
            </a:r>
            <a:r>
              <a:rPr lang="en-US" sz="2800" dirty="0" smtClean="0"/>
              <a:t> </a:t>
            </a:r>
            <a:r>
              <a:rPr lang="en-US" sz="2800" dirty="0" err="1" smtClean="0"/>
              <a:t>hồ</a:t>
            </a:r>
            <a:r>
              <a:rPr lang="en-US" sz="2800" dirty="0" smtClean="0"/>
              <a:t> </a:t>
            </a:r>
            <a:r>
              <a:rPr lang="en-US" sz="2800" dirty="0" err="1" smtClean="0"/>
              <a:t>sơ</a:t>
            </a:r>
            <a:r>
              <a:rPr lang="en-US" sz="2800" dirty="0" smtClean="0"/>
              <a:t> </a:t>
            </a:r>
            <a:r>
              <a:rPr lang="en-US" sz="2800" dirty="0" err="1" smtClean="0"/>
              <a:t>thông</a:t>
            </a:r>
            <a:r>
              <a:rPr lang="en-US" sz="2800" dirty="0" smtClean="0"/>
              <a:t> tin ban </a:t>
            </a:r>
            <a:r>
              <a:rPr lang="en-US" sz="2800" dirty="0" err="1" smtClean="0"/>
              <a:t>đầu</a:t>
            </a:r>
            <a:r>
              <a:rPr lang="en-US" sz="2800" dirty="0" smtClean="0"/>
              <a:t> </a:t>
            </a:r>
            <a:r>
              <a:rPr lang="en-US" sz="2800" dirty="0" err="1" smtClean="0"/>
              <a:t>về</a:t>
            </a:r>
            <a:r>
              <a:rPr lang="en-US" sz="2800" dirty="0" smtClean="0"/>
              <a:t> </a:t>
            </a:r>
            <a:r>
              <a:rPr lang="en-US" sz="2800" dirty="0" err="1" smtClean="0"/>
              <a:t>đối</a:t>
            </a:r>
            <a:r>
              <a:rPr lang="en-US" sz="2800" dirty="0" smtClean="0"/>
              <a:t> </a:t>
            </a:r>
            <a:r>
              <a:rPr lang="en-US" sz="2800" dirty="0" err="1" smtClean="0"/>
              <a:t>tượng</a:t>
            </a:r>
            <a:r>
              <a:rPr lang="en-US" sz="2800" dirty="0" smtClean="0"/>
              <a:t>.</a:t>
            </a:r>
          </a:p>
        </p:txBody>
      </p:sp>
    </p:spTree>
  </p:cSld>
  <p:clrMapOvr>
    <a:masterClrMapping/>
  </p:clrMapOvr>
  <p:transition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2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423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8839200" cy="990600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 .Thu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thập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thông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tin</a:t>
            </a:r>
            <a:b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endParaRPr lang="en-US" sz="3600" b="1" i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555" name="Rectangle 3"/>
          <p:cNvSpPr>
            <a:spLocks noGrp="1" noChangeArrowheads="1"/>
          </p:cNvSpPr>
          <p:nvPr>
            <p:ph idx="1"/>
          </p:nvPr>
        </p:nvSpPr>
        <p:spPr>
          <a:xfrm>
            <a:off x="0" y="685800"/>
            <a:ext cx="9144000" cy="6172200"/>
          </a:xfrm>
        </p:spPr>
        <p:txBody>
          <a:bodyPr>
            <a:normAutofit lnSpcReduction="10000"/>
          </a:bodyPr>
          <a:lstStyle/>
          <a:p>
            <a:pPr algn="just">
              <a:buNone/>
            </a:pPr>
            <a:r>
              <a:rPr lang="en-US" sz="2800" b="1" dirty="0" smtClean="0"/>
              <a:t>2.1.Những </a:t>
            </a:r>
            <a:r>
              <a:rPr lang="en-US" sz="2800" b="1" dirty="0" err="1" smtClean="0"/>
              <a:t>nội</a:t>
            </a:r>
            <a:r>
              <a:rPr lang="en-US" sz="2800" b="1" dirty="0" smtClean="0"/>
              <a:t> dung </a:t>
            </a:r>
            <a:r>
              <a:rPr lang="en-US" sz="2800" b="1" dirty="0" err="1" smtClean="0"/>
              <a:t>thông</a:t>
            </a:r>
            <a:r>
              <a:rPr lang="en-US" sz="2800" b="1" dirty="0" smtClean="0"/>
              <a:t> tin </a:t>
            </a:r>
            <a:r>
              <a:rPr lang="en-US" sz="2800" b="1" dirty="0" err="1" smtClean="0"/>
              <a:t>cần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thu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thập</a:t>
            </a:r>
            <a:endParaRPr lang="en-US" sz="2800" dirty="0" smtClean="0"/>
          </a:p>
          <a:p>
            <a:pPr algn="just">
              <a:buFont typeface="Wingdings" pitchFamily="2" charset="2"/>
              <a:buChar char="q"/>
            </a:pPr>
            <a:r>
              <a:rPr lang="en-US" sz="2800" dirty="0" smtClean="0"/>
              <a:t>Thu </a:t>
            </a:r>
            <a:r>
              <a:rPr lang="en-US" sz="2800" dirty="0" err="1" smtClean="0"/>
              <a:t>thập</a:t>
            </a:r>
            <a:r>
              <a:rPr lang="en-US" sz="2800" dirty="0" smtClean="0"/>
              <a:t> </a:t>
            </a:r>
            <a:r>
              <a:rPr lang="en-US" sz="2800" dirty="0" err="1" smtClean="0"/>
              <a:t>thông</a:t>
            </a:r>
            <a:r>
              <a:rPr lang="en-US" sz="2800" dirty="0" smtClean="0"/>
              <a:t> tin </a:t>
            </a:r>
            <a:r>
              <a:rPr lang="en-US" sz="2800" dirty="0" err="1" smtClean="0"/>
              <a:t>liên</a:t>
            </a:r>
            <a:r>
              <a:rPr lang="en-US" sz="2800" dirty="0" smtClean="0"/>
              <a:t> </a:t>
            </a:r>
            <a:r>
              <a:rPr lang="en-US" sz="2800" dirty="0" err="1" smtClean="0"/>
              <a:t>quan</a:t>
            </a:r>
            <a:r>
              <a:rPr lang="en-US" sz="2800" dirty="0" smtClean="0"/>
              <a:t> </a:t>
            </a:r>
            <a:r>
              <a:rPr lang="en-US" sz="2800" dirty="0" err="1" smtClean="0"/>
              <a:t>đến</a:t>
            </a:r>
            <a:r>
              <a:rPr lang="en-US" sz="2800" dirty="0" smtClean="0"/>
              <a:t> </a:t>
            </a:r>
            <a:r>
              <a:rPr lang="en-US" sz="2800" dirty="0" err="1" smtClean="0"/>
              <a:t>đối</a:t>
            </a:r>
            <a:r>
              <a:rPr lang="en-US" sz="2800" dirty="0" smtClean="0"/>
              <a:t> </a:t>
            </a:r>
            <a:r>
              <a:rPr lang="en-US" sz="2800" dirty="0" err="1" smtClean="0"/>
              <a:t>tượng</a:t>
            </a:r>
            <a:r>
              <a:rPr lang="en-US" sz="2800" dirty="0" smtClean="0"/>
              <a:t> </a:t>
            </a:r>
            <a:r>
              <a:rPr lang="en-US" sz="2800" dirty="0" err="1" smtClean="0"/>
              <a:t>và</a:t>
            </a:r>
            <a:r>
              <a:rPr lang="en-US" sz="2800" dirty="0" smtClean="0"/>
              <a:t> </a:t>
            </a:r>
            <a:r>
              <a:rPr lang="en-US" sz="2800" dirty="0" err="1" smtClean="0"/>
              <a:t>vấn</a:t>
            </a:r>
            <a:r>
              <a:rPr lang="en-US" sz="2800" dirty="0" smtClean="0"/>
              <a:t> </a:t>
            </a:r>
            <a:r>
              <a:rPr lang="en-US" sz="2800" dirty="0" err="1" smtClean="0"/>
              <a:t>đề</a:t>
            </a:r>
            <a:r>
              <a:rPr lang="en-US" sz="2800" dirty="0" smtClean="0"/>
              <a:t> </a:t>
            </a:r>
            <a:r>
              <a:rPr lang="en-US" sz="2800" dirty="0" err="1" smtClean="0"/>
              <a:t>của</a:t>
            </a:r>
            <a:r>
              <a:rPr lang="en-US" sz="2800" dirty="0" smtClean="0"/>
              <a:t> </a:t>
            </a:r>
            <a:r>
              <a:rPr lang="en-US" sz="2800" dirty="0" err="1" smtClean="0"/>
              <a:t>đối</a:t>
            </a:r>
            <a:r>
              <a:rPr lang="en-US" sz="2800" dirty="0" smtClean="0"/>
              <a:t> </a:t>
            </a:r>
            <a:r>
              <a:rPr lang="en-US" sz="2800" dirty="0" err="1" smtClean="0"/>
              <a:t>tượng</a:t>
            </a:r>
            <a:r>
              <a:rPr lang="en-US" sz="2800" dirty="0" smtClean="0"/>
              <a:t>.</a:t>
            </a:r>
          </a:p>
          <a:p>
            <a:pPr>
              <a:buFont typeface="Wingdings" pitchFamily="2" charset="2"/>
              <a:buChar char="§"/>
            </a:pPr>
            <a:r>
              <a:rPr lang="en-US" sz="2800" dirty="0" err="1" smtClean="0"/>
              <a:t>Vấn</a:t>
            </a:r>
            <a:r>
              <a:rPr lang="en-US" sz="2800" dirty="0" smtClean="0"/>
              <a:t> </a:t>
            </a:r>
            <a:r>
              <a:rPr lang="en-US" sz="2800" dirty="0" err="1" smtClean="0"/>
              <a:t>đề</a:t>
            </a:r>
            <a:r>
              <a:rPr lang="en-US" sz="2800" dirty="0" smtClean="0"/>
              <a:t> </a:t>
            </a:r>
            <a:r>
              <a:rPr lang="en-US" sz="2800" dirty="0" err="1" smtClean="0"/>
              <a:t>của</a:t>
            </a:r>
            <a:r>
              <a:rPr lang="en-US" sz="2800" dirty="0" smtClean="0"/>
              <a:t> </a:t>
            </a:r>
            <a:r>
              <a:rPr lang="en-US" sz="2800" dirty="0" err="1" smtClean="0"/>
              <a:t>thân</a:t>
            </a:r>
            <a:r>
              <a:rPr lang="en-US" sz="2800" dirty="0" smtClean="0"/>
              <a:t> </a:t>
            </a:r>
            <a:r>
              <a:rPr lang="en-US" sz="2800" dirty="0" err="1" smtClean="0"/>
              <a:t>chủ</a:t>
            </a:r>
            <a:r>
              <a:rPr lang="en-US" sz="2800" dirty="0" smtClean="0"/>
              <a:t> </a:t>
            </a:r>
            <a:r>
              <a:rPr lang="en-US" sz="2800" dirty="0" err="1" smtClean="0"/>
              <a:t>thuộc</a:t>
            </a:r>
            <a:r>
              <a:rPr lang="en-US" sz="2800" dirty="0" smtClean="0"/>
              <a:t> </a:t>
            </a:r>
            <a:r>
              <a:rPr lang="en-US" sz="2800" dirty="0" err="1" smtClean="0"/>
              <a:t>loại</a:t>
            </a:r>
            <a:r>
              <a:rPr lang="en-US" sz="2800" dirty="0" smtClean="0"/>
              <a:t> </a:t>
            </a:r>
            <a:r>
              <a:rPr lang="en-US" sz="2800" dirty="0" err="1" smtClean="0"/>
              <a:t>vấn</a:t>
            </a:r>
            <a:r>
              <a:rPr lang="en-US" sz="2800" dirty="0" smtClean="0"/>
              <a:t> </a:t>
            </a:r>
            <a:r>
              <a:rPr lang="en-US" sz="2800" dirty="0" err="1" smtClean="0"/>
              <a:t>đề</a:t>
            </a:r>
            <a:r>
              <a:rPr lang="en-US" sz="2800" dirty="0" smtClean="0"/>
              <a:t> :</a:t>
            </a:r>
            <a:r>
              <a:rPr lang="en-US" sz="2800" dirty="0" err="1" smtClean="0"/>
              <a:t>kinh</a:t>
            </a:r>
            <a:r>
              <a:rPr lang="en-US" sz="2800" dirty="0" smtClean="0"/>
              <a:t> </a:t>
            </a:r>
            <a:r>
              <a:rPr lang="en-US" sz="2800" dirty="0" err="1" smtClean="0"/>
              <a:t>tế</a:t>
            </a:r>
            <a:r>
              <a:rPr lang="en-US" sz="2800" dirty="0" smtClean="0"/>
              <a:t> </a:t>
            </a:r>
            <a:r>
              <a:rPr lang="en-US" sz="2800" dirty="0" err="1" smtClean="0"/>
              <a:t>và</a:t>
            </a:r>
            <a:r>
              <a:rPr lang="en-US" sz="2800" dirty="0" smtClean="0"/>
              <a:t> </a:t>
            </a:r>
            <a:r>
              <a:rPr lang="en-US" sz="2800" dirty="0" err="1" smtClean="0"/>
              <a:t>những</a:t>
            </a:r>
            <a:r>
              <a:rPr lang="en-US" sz="2800" dirty="0" smtClean="0"/>
              <a:t> </a:t>
            </a:r>
            <a:r>
              <a:rPr lang="en-US" sz="2800" dirty="0" err="1" smtClean="0"/>
              <a:t>vấn</a:t>
            </a:r>
            <a:r>
              <a:rPr lang="en-US" sz="2800" dirty="0" smtClean="0"/>
              <a:t> </a:t>
            </a:r>
            <a:r>
              <a:rPr lang="en-US" sz="2800" dirty="0" err="1" smtClean="0"/>
              <a:t>đề</a:t>
            </a:r>
            <a:r>
              <a:rPr lang="en-US" sz="2800" dirty="0" smtClean="0"/>
              <a:t> </a:t>
            </a:r>
            <a:r>
              <a:rPr lang="en-US" sz="2800" dirty="0" err="1" smtClean="0"/>
              <a:t>kèm</a:t>
            </a:r>
            <a:r>
              <a:rPr lang="en-US" sz="2800" dirty="0" smtClean="0"/>
              <a:t> </a:t>
            </a:r>
            <a:r>
              <a:rPr lang="en-US" sz="2800" dirty="0" err="1" smtClean="0"/>
              <a:t>thèo</a:t>
            </a:r>
            <a:r>
              <a:rPr lang="en-US" sz="2800" dirty="0" smtClean="0"/>
              <a:t>: </a:t>
            </a:r>
            <a:r>
              <a:rPr lang="en-US" sz="2800" dirty="0" err="1" smtClean="0"/>
              <a:t>tâm</a:t>
            </a:r>
            <a:r>
              <a:rPr lang="en-US" sz="2800" dirty="0" smtClean="0"/>
              <a:t> </a:t>
            </a:r>
            <a:r>
              <a:rPr lang="en-US" sz="2800" dirty="0" err="1" smtClean="0"/>
              <a:t>lý</a:t>
            </a:r>
            <a:r>
              <a:rPr lang="en-US" sz="2800" dirty="0" smtClean="0"/>
              <a:t>, </a:t>
            </a:r>
            <a:r>
              <a:rPr lang="en-US" sz="2800" dirty="0" err="1" smtClean="0"/>
              <a:t>mẫu</a:t>
            </a:r>
            <a:r>
              <a:rPr lang="en-US" sz="2800" dirty="0" smtClean="0"/>
              <a:t> </a:t>
            </a:r>
            <a:r>
              <a:rPr lang="en-US" sz="2800" dirty="0" err="1" smtClean="0"/>
              <a:t>thuẫn</a:t>
            </a:r>
            <a:r>
              <a:rPr lang="en-US" sz="2800" dirty="0" smtClean="0"/>
              <a:t>…</a:t>
            </a:r>
          </a:p>
          <a:p>
            <a:pPr>
              <a:buFont typeface="Wingdings" pitchFamily="2" charset="2"/>
              <a:buChar char="§"/>
            </a:pPr>
            <a:r>
              <a:rPr lang="en-US" sz="2800" dirty="0" err="1" smtClean="0"/>
              <a:t>Vấn</a:t>
            </a:r>
            <a:r>
              <a:rPr lang="en-US" sz="2800" dirty="0" smtClean="0"/>
              <a:t> </a:t>
            </a:r>
            <a:r>
              <a:rPr lang="en-US" sz="2800" dirty="0" err="1" smtClean="0"/>
              <a:t>đề</a:t>
            </a:r>
            <a:r>
              <a:rPr lang="en-US" sz="2800" dirty="0" smtClean="0"/>
              <a:t> </a:t>
            </a:r>
            <a:r>
              <a:rPr lang="en-US" sz="2800" dirty="0" err="1" smtClean="0"/>
              <a:t>xuất</a:t>
            </a:r>
            <a:r>
              <a:rPr lang="en-US" sz="2800" dirty="0" smtClean="0"/>
              <a:t> </a:t>
            </a:r>
            <a:r>
              <a:rPr lang="en-US" sz="2800" dirty="0" err="1" smtClean="0"/>
              <a:t>phát</a:t>
            </a:r>
            <a:r>
              <a:rPr lang="en-US" sz="2800" dirty="0" smtClean="0"/>
              <a:t> </a:t>
            </a:r>
            <a:r>
              <a:rPr lang="en-US" sz="2800" dirty="0" err="1" smtClean="0"/>
              <a:t>từ</a:t>
            </a:r>
            <a:r>
              <a:rPr lang="en-US" sz="2800" dirty="0" smtClean="0"/>
              <a:t> </a:t>
            </a:r>
            <a:r>
              <a:rPr lang="en-US" sz="2800" dirty="0" err="1" smtClean="0"/>
              <a:t>khi</a:t>
            </a:r>
            <a:r>
              <a:rPr lang="en-US" sz="2800" dirty="0" smtClean="0"/>
              <a:t> </a:t>
            </a:r>
            <a:r>
              <a:rPr lang="en-US" sz="2800" dirty="0" err="1" smtClean="0"/>
              <a:t>nào</a:t>
            </a:r>
            <a:r>
              <a:rPr lang="en-US" sz="2800" dirty="0" smtClean="0"/>
              <a:t>?</a:t>
            </a:r>
          </a:p>
          <a:p>
            <a:pPr>
              <a:buFont typeface="Wingdings" pitchFamily="2" charset="2"/>
              <a:buChar char="§"/>
            </a:pPr>
            <a:r>
              <a:rPr lang="en-US" sz="2800" dirty="0" err="1" smtClean="0"/>
              <a:t>Nguyên</a:t>
            </a:r>
            <a:r>
              <a:rPr lang="en-US" sz="2800" dirty="0" smtClean="0"/>
              <a:t> </a:t>
            </a:r>
            <a:r>
              <a:rPr lang="en-US" sz="2800" dirty="0" err="1" smtClean="0"/>
              <a:t>nhân</a:t>
            </a:r>
            <a:r>
              <a:rPr lang="en-US" sz="2800" dirty="0" smtClean="0"/>
              <a:t> </a:t>
            </a:r>
            <a:r>
              <a:rPr lang="en-US" sz="2800" dirty="0" err="1" smtClean="0"/>
              <a:t>cốt</a:t>
            </a:r>
            <a:r>
              <a:rPr lang="en-US" sz="2800" dirty="0" smtClean="0"/>
              <a:t> </a:t>
            </a:r>
            <a:r>
              <a:rPr lang="en-US" sz="2800" dirty="0" err="1" smtClean="0"/>
              <a:t>lõi</a:t>
            </a:r>
            <a:r>
              <a:rPr lang="en-US" sz="2800" dirty="0" smtClean="0"/>
              <a:t> </a:t>
            </a:r>
            <a:r>
              <a:rPr lang="en-US" sz="2800" dirty="0" err="1" smtClean="0"/>
              <a:t>của</a:t>
            </a:r>
            <a:r>
              <a:rPr lang="en-US" sz="2800" dirty="0" smtClean="0"/>
              <a:t> </a:t>
            </a:r>
            <a:r>
              <a:rPr lang="en-US" sz="2800" dirty="0" err="1" smtClean="0"/>
              <a:t>vấn</a:t>
            </a:r>
            <a:r>
              <a:rPr lang="en-US" sz="2800" dirty="0" smtClean="0"/>
              <a:t> </a:t>
            </a:r>
            <a:r>
              <a:rPr lang="en-US" sz="2800" dirty="0" err="1" smtClean="0"/>
              <a:t>đề</a:t>
            </a:r>
            <a:r>
              <a:rPr lang="en-US" sz="2800" dirty="0" smtClean="0"/>
              <a:t> ?</a:t>
            </a:r>
          </a:p>
          <a:p>
            <a:pPr>
              <a:buFont typeface="Wingdings" pitchFamily="2" charset="2"/>
              <a:buChar char="§"/>
            </a:pPr>
            <a:r>
              <a:rPr lang="en-US" sz="2800" dirty="0" err="1" smtClean="0"/>
              <a:t>Đã</a:t>
            </a:r>
            <a:r>
              <a:rPr lang="en-US" sz="2800" dirty="0" smtClean="0"/>
              <a:t> </a:t>
            </a:r>
            <a:r>
              <a:rPr lang="en-US" sz="2800" dirty="0" err="1" smtClean="0"/>
              <a:t>có</a:t>
            </a:r>
            <a:r>
              <a:rPr lang="en-US" sz="2800" dirty="0" smtClean="0"/>
              <a:t> can </a:t>
            </a:r>
            <a:r>
              <a:rPr lang="en-US" sz="2800" dirty="0" err="1" smtClean="0"/>
              <a:t>thiệp</a:t>
            </a:r>
            <a:r>
              <a:rPr lang="en-US" sz="2800" dirty="0" smtClean="0"/>
              <a:t> </a:t>
            </a:r>
            <a:r>
              <a:rPr lang="en-US" sz="2800" dirty="0" err="1" smtClean="0"/>
              <a:t>gì</a:t>
            </a:r>
            <a:r>
              <a:rPr lang="en-US" sz="2800" dirty="0" smtClean="0"/>
              <a:t> </a:t>
            </a:r>
            <a:r>
              <a:rPr lang="en-US" sz="2800" dirty="0" err="1" smtClean="0"/>
              <a:t>chưa</a:t>
            </a:r>
            <a:r>
              <a:rPr lang="en-US" sz="2800" dirty="0" smtClean="0"/>
              <a:t>?</a:t>
            </a:r>
          </a:p>
          <a:p>
            <a:pPr>
              <a:buFont typeface="Wingdings" pitchFamily="2" charset="2"/>
              <a:buChar char="§"/>
            </a:pPr>
            <a:r>
              <a:rPr lang="en-US" sz="2800" dirty="0" err="1" smtClean="0"/>
              <a:t>Có</a:t>
            </a:r>
            <a:r>
              <a:rPr lang="en-US" sz="2800" dirty="0" smtClean="0"/>
              <a:t> </a:t>
            </a:r>
            <a:r>
              <a:rPr lang="en-US" sz="2800" dirty="0" err="1" smtClean="0"/>
              <a:t>tác</a:t>
            </a:r>
            <a:r>
              <a:rPr lang="en-US" sz="2800" dirty="0" smtClean="0"/>
              <a:t> </a:t>
            </a:r>
            <a:r>
              <a:rPr lang="en-US" sz="2800" dirty="0" err="1" smtClean="0"/>
              <a:t>động</a:t>
            </a:r>
            <a:r>
              <a:rPr lang="en-US" sz="2800" dirty="0" smtClean="0"/>
              <a:t> </a:t>
            </a:r>
            <a:r>
              <a:rPr lang="en-US" sz="2800" dirty="0" err="1" smtClean="0"/>
              <a:t>và</a:t>
            </a:r>
            <a:r>
              <a:rPr lang="en-US" sz="2800" dirty="0" smtClean="0"/>
              <a:t> </a:t>
            </a:r>
            <a:r>
              <a:rPr lang="en-US" sz="2800" dirty="0" err="1" smtClean="0"/>
              <a:t>ảnh</a:t>
            </a:r>
            <a:r>
              <a:rPr lang="en-US" sz="2800" dirty="0" smtClean="0"/>
              <a:t> </a:t>
            </a:r>
            <a:r>
              <a:rPr lang="en-US" sz="2800" dirty="0" err="1" smtClean="0"/>
              <a:t>hưởng</a:t>
            </a:r>
            <a:r>
              <a:rPr lang="en-US" sz="2800" dirty="0" smtClean="0"/>
              <a:t> </a:t>
            </a:r>
            <a:r>
              <a:rPr lang="en-US" sz="2800" dirty="0" err="1" smtClean="0"/>
              <a:t>thế</a:t>
            </a:r>
            <a:r>
              <a:rPr lang="en-US" sz="2800" dirty="0" smtClean="0"/>
              <a:t> </a:t>
            </a:r>
            <a:r>
              <a:rPr lang="en-US" sz="2800" dirty="0" err="1" smtClean="0"/>
              <a:t>nào</a:t>
            </a:r>
            <a:r>
              <a:rPr lang="en-US" sz="2800" dirty="0" smtClean="0"/>
              <a:t> </a:t>
            </a:r>
            <a:r>
              <a:rPr lang="en-US" sz="2800" dirty="0" err="1" smtClean="0"/>
              <a:t>tới</a:t>
            </a:r>
            <a:r>
              <a:rPr lang="en-US" sz="2800" dirty="0" smtClean="0"/>
              <a:t> </a:t>
            </a:r>
            <a:r>
              <a:rPr lang="en-US" sz="2800" dirty="0" err="1" smtClean="0"/>
              <a:t>đối</a:t>
            </a:r>
            <a:r>
              <a:rPr lang="en-US" sz="2800" dirty="0" smtClean="0"/>
              <a:t> </a:t>
            </a:r>
            <a:r>
              <a:rPr lang="en-US" sz="2800" dirty="0" err="1" smtClean="0"/>
              <a:t>tượng</a:t>
            </a:r>
            <a:r>
              <a:rPr lang="en-US" sz="2800" dirty="0" smtClean="0"/>
              <a:t>, </a:t>
            </a:r>
            <a:r>
              <a:rPr lang="en-US" sz="2800" dirty="0" err="1" smtClean="0"/>
              <a:t>gia</a:t>
            </a:r>
            <a:r>
              <a:rPr lang="en-US" sz="2800" dirty="0" smtClean="0"/>
              <a:t> </a:t>
            </a:r>
            <a:r>
              <a:rPr lang="en-US" sz="2800" dirty="0" err="1" smtClean="0"/>
              <a:t>đình</a:t>
            </a:r>
            <a:r>
              <a:rPr lang="en-US" sz="2800" dirty="0" smtClean="0"/>
              <a:t> </a:t>
            </a:r>
            <a:r>
              <a:rPr lang="en-US" sz="2800" dirty="0" err="1" smtClean="0"/>
              <a:t>và</a:t>
            </a:r>
            <a:r>
              <a:rPr lang="en-US" sz="2800" dirty="0" smtClean="0"/>
              <a:t> </a:t>
            </a:r>
            <a:r>
              <a:rPr lang="en-US" sz="2800" dirty="0" err="1" smtClean="0"/>
              <a:t>xã</a:t>
            </a:r>
            <a:r>
              <a:rPr lang="en-US" sz="2800" dirty="0" smtClean="0"/>
              <a:t> </a:t>
            </a:r>
            <a:r>
              <a:rPr lang="en-US" sz="2800" dirty="0" err="1" smtClean="0"/>
              <a:t>hội</a:t>
            </a:r>
            <a:r>
              <a:rPr lang="en-US" sz="2800" dirty="0" smtClean="0"/>
              <a:t>.</a:t>
            </a:r>
          </a:p>
          <a:p>
            <a:pPr>
              <a:buFont typeface="Wingdings" pitchFamily="2" charset="2"/>
              <a:buChar char="q"/>
            </a:pPr>
            <a:r>
              <a:rPr lang="en-US" sz="2800" dirty="0" err="1" smtClean="0"/>
              <a:t>Thông</a:t>
            </a:r>
            <a:r>
              <a:rPr lang="en-US" sz="2800" dirty="0" smtClean="0"/>
              <a:t> tin </a:t>
            </a:r>
            <a:r>
              <a:rPr lang="en-US" sz="2800" dirty="0" err="1" smtClean="0"/>
              <a:t>về</a:t>
            </a:r>
            <a:r>
              <a:rPr lang="en-US" sz="2800" dirty="0" smtClean="0"/>
              <a:t> </a:t>
            </a:r>
            <a:r>
              <a:rPr lang="en-US" sz="2800" dirty="0" err="1" smtClean="0"/>
              <a:t>hoàn</a:t>
            </a:r>
            <a:r>
              <a:rPr lang="en-US" sz="2800" dirty="0" smtClean="0"/>
              <a:t> </a:t>
            </a:r>
            <a:r>
              <a:rPr lang="en-US" sz="2800" dirty="0" err="1" smtClean="0"/>
              <a:t>cảnh</a:t>
            </a:r>
            <a:r>
              <a:rPr lang="en-US" sz="2800" dirty="0" smtClean="0"/>
              <a:t>, </a:t>
            </a:r>
            <a:r>
              <a:rPr lang="en-US" sz="2800" dirty="0" err="1" smtClean="0"/>
              <a:t>nhận</a:t>
            </a:r>
            <a:r>
              <a:rPr lang="en-US" sz="2800" dirty="0" smtClean="0"/>
              <a:t> </a:t>
            </a:r>
            <a:r>
              <a:rPr lang="en-US" sz="2800" dirty="0" err="1" smtClean="0"/>
              <a:t>xét</a:t>
            </a:r>
            <a:r>
              <a:rPr lang="en-US" sz="2800" dirty="0" smtClean="0"/>
              <a:t> </a:t>
            </a:r>
            <a:r>
              <a:rPr lang="en-US" sz="2800" dirty="0" err="1" smtClean="0"/>
              <a:t>đánh</a:t>
            </a:r>
            <a:r>
              <a:rPr lang="en-US" sz="2800" dirty="0" smtClean="0"/>
              <a:t> </a:t>
            </a:r>
            <a:r>
              <a:rPr lang="en-US" sz="2800" dirty="0" err="1" smtClean="0"/>
              <a:t>giá</a:t>
            </a:r>
            <a:r>
              <a:rPr lang="en-US" sz="2800" dirty="0" smtClean="0"/>
              <a:t> </a:t>
            </a:r>
            <a:r>
              <a:rPr lang="en-US" sz="2800" dirty="0" err="1" smtClean="0"/>
              <a:t>của</a:t>
            </a:r>
            <a:r>
              <a:rPr lang="en-US" sz="2800" dirty="0" smtClean="0"/>
              <a:t> </a:t>
            </a:r>
            <a:r>
              <a:rPr lang="en-US" sz="2800" dirty="0" err="1" smtClean="0"/>
              <a:t>nhưng</a:t>
            </a:r>
            <a:r>
              <a:rPr lang="en-US" sz="2800" dirty="0" smtClean="0"/>
              <a:t> </a:t>
            </a:r>
            <a:r>
              <a:rPr lang="en-US" sz="2800" dirty="0" err="1" smtClean="0"/>
              <a:t>người</a:t>
            </a:r>
            <a:r>
              <a:rPr lang="en-US" sz="2800" dirty="0" smtClean="0"/>
              <a:t> </a:t>
            </a:r>
            <a:r>
              <a:rPr lang="en-US" sz="2800" dirty="0" err="1" smtClean="0"/>
              <a:t>thân</a:t>
            </a:r>
            <a:r>
              <a:rPr lang="en-US" sz="2800" dirty="0" smtClean="0"/>
              <a:t> </a:t>
            </a:r>
            <a:r>
              <a:rPr lang="en-US" sz="2800" dirty="0" err="1" smtClean="0"/>
              <a:t>bạn</a:t>
            </a:r>
            <a:r>
              <a:rPr lang="en-US" sz="2800" dirty="0" smtClean="0"/>
              <a:t> </a:t>
            </a:r>
            <a:r>
              <a:rPr lang="en-US" sz="2800" dirty="0" err="1" smtClean="0"/>
              <a:t>bè</a:t>
            </a:r>
            <a:r>
              <a:rPr lang="en-US" sz="2800" dirty="0" smtClean="0"/>
              <a:t> </a:t>
            </a:r>
            <a:r>
              <a:rPr lang="en-US" sz="2800" dirty="0" err="1" smtClean="0"/>
              <a:t>của</a:t>
            </a:r>
            <a:r>
              <a:rPr lang="en-US" sz="2800" dirty="0" smtClean="0"/>
              <a:t> </a:t>
            </a:r>
            <a:r>
              <a:rPr lang="en-US" sz="2800" dirty="0" err="1" smtClean="0"/>
              <a:t>đôi</a:t>
            </a:r>
            <a:r>
              <a:rPr lang="en-US" sz="2800" dirty="0" smtClean="0"/>
              <a:t> </a:t>
            </a:r>
            <a:r>
              <a:rPr lang="en-US" sz="2800" dirty="0" err="1" smtClean="0"/>
              <a:t>tượng</a:t>
            </a:r>
            <a:endParaRPr lang="en-US" sz="2800" dirty="0" smtClean="0"/>
          </a:p>
          <a:p>
            <a:pPr>
              <a:buFont typeface="Wingdings" pitchFamily="2" charset="2"/>
              <a:buChar char="q"/>
            </a:pPr>
            <a:r>
              <a:rPr lang="en-US" sz="2800" dirty="0" err="1" smtClean="0"/>
              <a:t>Thông</a:t>
            </a:r>
            <a:r>
              <a:rPr lang="en-US" sz="2800" dirty="0" smtClean="0"/>
              <a:t> tin </a:t>
            </a:r>
            <a:r>
              <a:rPr lang="en-US" sz="2800" dirty="0" err="1" smtClean="0"/>
              <a:t>về</a:t>
            </a:r>
            <a:r>
              <a:rPr lang="en-US" sz="2800" dirty="0" smtClean="0"/>
              <a:t> </a:t>
            </a:r>
            <a:r>
              <a:rPr lang="en-US" sz="2800" dirty="0" err="1" smtClean="0"/>
              <a:t>chính</a:t>
            </a:r>
            <a:r>
              <a:rPr lang="en-US" sz="2800" dirty="0" smtClean="0"/>
              <a:t> </a:t>
            </a:r>
            <a:r>
              <a:rPr lang="en-US" sz="2800" dirty="0" err="1" smtClean="0"/>
              <a:t>sách</a:t>
            </a:r>
            <a:r>
              <a:rPr lang="en-US" sz="2800" dirty="0" smtClean="0"/>
              <a:t> </a:t>
            </a:r>
            <a:r>
              <a:rPr lang="en-US" sz="2800" dirty="0" err="1" smtClean="0"/>
              <a:t>chương</a:t>
            </a:r>
            <a:r>
              <a:rPr lang="en-US" sz="2800" dirty="0" smtClean="0"/>
              <a:t> </a:t>
            </a:r>
            <a:r>
              <a:rPr lang="en-US" sz="2800" dirty="0" err="1" smtClean="0"/>
              <a:t>trình</a:t>
            </a:r>
            <a:r>
              <a:rPr lang="en-US" sz="2800" dirty="0" smtClean="0"/>
              <a:t> </a:t>
            </a:r>
            <a:r>
              <a:rPr lang="en-US" sz="2800" dirty="0" err="1" smtClean="0"/>
              <a:t>xóa</a:t>
            </a:r>
            <a:r>
              <a:rPr lang="en-US" sz="2800" dirty="0" smtClean="0"/>
              <a:t> </a:t>
            </a:r>
            <a:r>
              <a:rPr lang="en-US" sz="2800" dirty="0" err="1" smtClean="0"/>
              <a:t>đói</a:t>
            </a:r>
            <a:r>
              <a:rPr lang="en-US" sz="2800" dirty="0" smtClean="0"/>
              <a:t> </a:t>
            </a:r>
            <a:r>
              <a:rPr lang="en-US" sz="2800" dirty="0" err="1" smtClean="0"/>
              <a:t>giảm</a:t>
            </a:r>
            <a:r>
              <a:rPr lang="en-US" sz="2800" dirty="0" smtClean="0"/>
              <a:t> </a:t>
            </a:r>
            <a:r>
              <a:rPr lang="en-US" sz="2800" dirty="0" err="1" smtClean="0"/>
              <a:t>nghèo</a:t>
            </a:r>
            <a:r>
              <a:rPr lang="en-US" sz="2800" dirty="0" smtClean="0"/>
              <a:t>. 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3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3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235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235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235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2355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2355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2355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5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2.2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Nguồn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thu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thập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thông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tin</a:t>
            </a:r>
          </a:p>
          <a:p>
            <a:pPr>
              <a:buNone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	2.2.1.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tượng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	2.2.2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Gia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đình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tượng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hệ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thân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thiết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gia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đình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bè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	2.2.3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Cơ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tổ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chức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địa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nơi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việc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tượng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cộng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mà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thân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chủ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đang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sống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	2.2.4.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Hồ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sơ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2.2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Nguồn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thu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thập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thông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tin</a:t>
            </a:r>
          </a:p>
          <a:p>
            <a:pPr>
              <a:buNone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	2.2.1.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tượng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	2.2.2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Gia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đình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tượng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hệ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thân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thiết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gia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đình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bè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	2.2.3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Cơ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tổ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chức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địa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nơi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việc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tượng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cộng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mà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thân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chủ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đang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sống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	2.2.4.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Hồ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sơ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0" y="0"/>
            <a:ext cx="9144000" cy="7239000"/>
          </a:xfrm>
        </p:spPr>
        <p:txBody>
          <a:bodyPr/>
          <a:lstStyle/>
          <a:p>
            <a:pPr eaLnBrk="1" hangingPunct="1"/>
            <a:r>
              <a:rPr lang="en-US" smtClean="0"/>
              <a:t>Sơ đồ sinh thái</a:t>
            </a:r>
          </a:p>
        </p:txBody>
      </p:sp>
      <p:sp>
        <p:nvSpPr>
          <p:cNvPr id="33795" name="Oval 5"/>
          <p:cNvSpPr>
            <a:spLocks noChangeArrowheads="1"/>
          </p:cNvSpPr>
          <p:nvPr/>
        </p:nvSpPr>
        <p:spPr bwMode="auto">
          <a:xfrm>
            <a:off x="3429000" y="5257800"/>
            <a:ext cx="1752600" cy="1600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sz="2800"/>
              <a:t>Thanh </a:t>
            </a:r>
          </a:p>
          <a:p>
            <a:pPr algn="ctr" eaLnBrk="1" hangingPunct="1"/>
            <a:r>
              <a:rPr lang="en-US" sz="2800"/>
              <a:t>niên</a:t>
            </a:r>
          </a:p>
        </p:txBody>
      </p:sp>
      <p:sp>
        <p:nvSpPr>
          <p:cNvPr id="33796" name="Oval 6"/>
          <p:cNvSpPr>
            <a:spLocks noChangeArrowheads="1"/>
          </p:cNvSpPr>
          <p:nvPr/>
        </p:nvSpPr>
        <p:spPr bwMode="auto">
          <a:xfrm>
            <a:off x="3581400" y="2590800"/>
            <a:ext cx="1905000" cy="1828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sz="4000"/>
              <a:t>TC</a:t>
            </a:r>
          </a:p>
        </p:txBody>
      </p:sp>
      <p:sp>
        <p:nvSpPr>
          <p:cNvPr id="33797" name="Oval 7"/>
          <p:cNvSpPr>
            <a:spLocks noChangeArrowheads="1"/>
          </p:cNvSpPr>
          <p:nvPr/>
        </p:nvSpPr>
        <p:spPr bwMode="auto">
          <a:xfrm>
            <a:off x="1371600" y="533400"/>
            <a:ext cx="1600200" cy="15240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sz="2800"/>
              <a:t>Y tế</a:t>
            </a:r>
            <a:r>
              <a:rPr lang="en-US">
                <a:latin typeface="Garamond" pitchFamily="18" charset="0"/>
              </a:rPr>
              <a:t> </a:t>
            </a:r>
          </a:p>
        </p:txBody>
      </p:sp>
      <p:sp>
        <p:nvSpPr>
          <p:cNvPr id="33798" name="Oval 8"/>
          <p:cNvSpPr>
            <a:spLocks noChangeArrowheads="1"/>
          </p:cNvSpPr>
          <p:nvPr/>
        </p:nvSpPr>
        <p:spPr bwMode="auto">
          <a:xfrm>
            <a:off x="3810000" y="0"/>
            <a:ext cx="2057400" cy="2209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sz="2800"/>
              <a:t>Gia đình</a:t>
            </a:r>
          </a:p>
        </p:txBody>
      </p:sp>
      <p:sp>
        <p:nvSpPr>
          <p:cNvPr id="33799" name="Oval 9"/>
          <p:cNvSpPr>
            <a:spLocks noChangeArrowheads="1"/>
          </p:cNvSpPr>
          <p:nvPr/>
        </p:nvSpPr>
        <p:spPr bwMode="auto">
          <a:xfrm>
            <a:off x="7010400" y="2971800"/>
            <a:ext cx="1828800" cy="1676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sz="2400"/>
              <a:t>Chính </a:t>
            </a:r>
          </a:p>
          <a:p>
            <a:pPr algn="ctr" eaLnBrk="1" hangingPunct="1"/>
            <a:r>
              <a:rPr lang="en-US" sz="2400"/>
              <a:t>quyền</a:t>
            </a:r>
          </a:p>
        </p:txBody>
      </p:sp>
      <p:sp>
        <p:nvSpPr>
          <p:cNvPr id="33800" name="Oval 10"/>
          <p:cNvSpPr>
            <a:spLocks noChangeArrowheads="1"/>
          </p:cNvSpPr>
          <p:nvPr/>
        </p:nvSpPr>
        <p:spPr bwMode="auto">
          <a:xfrm>
            <a:off x="6324600" y="685800"/>
            <a:ext cx="2209800" cy="1676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sz="2400">
                <a:latin typeface="Times New Roman" pitchFamily="18" charset="0"/>
              </a:rPr>
              <a:t>Trường học</a:t>
            </a:r>
            <a:r>
              <a:rPr lang="en-US">
                <a:latin typeface="Garamond" pitchFamily="18" charset="0"/>
              </a:rPr>
              <a:t> </a:t>
            </a:r>
          </a:p>
        </p:txBody>
      </p:sp>
      <p:sp>
        <p:nvSpPr>
          <p:cNvPr id="33801" name="Oval 11"/>
          <p:cNvSpPr>
            <a:spLocks noChangeArrowheads="1"/>
          </p:cNvSpPr>
          <p:nvPr/>
        </p:nvSpPr>
        <p:spPr bwMode="auto">
          <a:xfrm>
            <a:off x="0" y="2209800"/>
            <a:ext cx="1828800" cy="1600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sz="2400"/>
              <a:t>Tổ chức</a:t>
            </a:r>
          </a:p>
          <a:p>
            <a:pPr algn="ctr" eaLnBrk="1" hangingPunct="1"/>
            <a:r>
              <a:rPr lang="en-US" sz="2400"/>
              <a:t> xã hội</a:t>
            </a:r>
          </a:p>
        </p:txBody>
      </p:sp>
      <p:sp>
        <p:nvSpPr>
          <p:cNvPr id="33802" name="Oval 12"/>
          <p:cNvSpPr>
            <a:spLocks noChangeArrowheads="1"/>
          </p:cNvSpPr>
          <p:nvPr/>
        </p:nvSpPr>
        <p:spPr bwMode="auto">
          <a:xfrm>
            <a:off x="533400" y="4038600"/>
            <a:ext cx="2286000" cy="15240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sz="2800"/>
              <a:t>Phụ nữ </a:t>
            </a:r>
          </a:p>
        </p:txBody>
      </p:sp>
      <p:sp>
        <p:nvSpPr>
          <p:cNvPr id="33803" name="Oval 13"/>
          <p:cNvSpPr>
            <a:spLocks noChangeArrowheads="1"/>
          </p:cNvSpPr>
          <p:nvPr/>
        </p:nvSpPr>
        <p:spPr bwMode="auto">
          <a:xfrm>
            <a:off x="6324600" y="5257800"/>
            <a:ext cx="1676400" cy="1600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sz="2800"/>
              <a:t>Bạn bè</a:t>
            </a:r>
          </a:p>
        </p:txBody>
      </p:sp>
      <p:sp>
        <p:nvSpPr>
          <p:cNvPr id="33804" name="Line 20"/>
          <p:cNvSpPr>
            <a:spLocks noChangeShapeType="1"/>
          </p:cNvSpPr>
          <p:nvPr/>
        </p:nvSpPr>
        <p:spPr bwMode="auto">
          <a:xfrm>
            <a:off x="2743200" y="1828800"/>
            <a:ext cx="1143000" cy="106680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ash"/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3805" name="Line 21"/>
          <p:cNvSpPr>
            <a:spLocks noChangeShapeType="1"/>
          </p:cNvSpPr>
          <p:nvPr/>
        </p:nvSpPr>
        <p:spPr bwMode="auto">
          <a:xfrm>
            <a:off x="1828800" y="3200400"/>
            <a:ext cx="1752600" cy="22860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ash"/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3806" name="Line 22"/>
          <p:cNvSpPr>
            <a:spLocks noChangeShapeType="1"/>
          </p:cNvSpPr>
          <p:nvPr/>
        </p:nvSpPr>
        <p:spPr bwMode="auto">
          <a:xfrm>
            <a:off x="5181600" y="4191000"/>
            <a:ext cx="1371600" cy="129540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ash"/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3807" name="Line 24"/>
          <p:cNvSpPr>
            <a:spLocks noChangeShapeType="1"/>
          </p:cNvSpPr>
          <p:nvPr/>
        </p:nvSpPr>
        <p:spPr bwMode="auto">
          <a:xfrm flipH="1">
            <a:off x="5334000" y="2057400"/>
            <a:ext cx="1219200" cy="99060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ash"/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3808" name="Line 25"/>
          <p:cNvSpPr>
            <a:spLocks noChangeShapeType="1"/>
          </p:cNvSpPr>
          <p:nvPr/>
        </p:nvSpPr>
        <p:spPr bwMode="auto">
          <a:xfrm flipH="1" flipV="1">
            <a:off x="5486400" y="3657600"/>
            <a:ext cx="1524000" cy="15240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ash"/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3809" name="Line 27"/>
          <p:cNvSpPr>
            <a:spLocks noChangeShapeType="1"/>
          </p:cNvSpPr>
          <p:nvPr/>
        </p:nvSpPr>
        <p:spPr bwMode="auto">
          <a:xfrm flipV="1">
            <a:off x="4267200" y="4419600"/>
            <a:ext cx="152400" cy="91440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ash"/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3810" name="Line 33"/>
          <p:cNvSpPr>
            <a:spLocks noChangeShapeType="1"/>
          </p:cNvSpPr>
          <p:nvPr/>
        </p:nvSpPr>
        <p:spPr bwMode="auto">
          <a:xfrm flipH="1">
            <a:off x="2743200" y="3962400"/>
            <a:ext cx="914400" cy="4572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Dot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cxnSp>
        <p:nvCxnSpPr>
          <p:cNvPr id="33811" name="AutoShape 34"/>
          <p:cNvCxnSpPr>
            <a:cxnSpLocks noChangeShapeType="1"/>
            <a:stCxn id="33798" idx="4"/>
            <a:endCxn id="33796" idx="0"/>
          </p:cNvCxnSpPr>
          <p:nvPr/>
        </p:nvCxnSpPr>
        <p:spPr bwMode="auto">
          <a:xfrm flipH="1">
            <a:off x="4533900" y="2209800"/>
            <a:ext cx="304800" cy="3810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</p:spPr>
      </p:cxn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2.3.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pháp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thu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thập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thông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tin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Vấn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đàm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: Thu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thập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thông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tin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trực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tiếp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tượng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gặp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gỡ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trò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chuyện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trao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đổi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tượng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hiệu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quả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Nvxh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hẹn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gặp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cung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cấp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thông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tin.</a:t>
            </a: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sát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Vãng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gia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Xuống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thăm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gia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đình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thân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chủ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cộng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nới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thân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chủ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sống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Đây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cơ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hội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viên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xã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hội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tiếp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xúc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trao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đổi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trực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tiếp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gia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đình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thân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chủ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thân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sát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tế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điều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kiện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sống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thân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chủ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2.4.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thu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thập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thông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tin</a:t>
            </a:r>
          </a:p>
          <a:p>
            <a:pPr>
              <a:buNone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158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7772400" cy="838200"/>
          </a:xfrm>
        </p:spPr>
        <p:txBody>
          <a:bodyPr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3. ĐÁNH GIÁ &amp;  XÁC ĐỊNH VẤN ĐỀ</a:t>
            </a:r>
            <a:endParaRPr lang="en-US" sz="3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699" name="Rectangle 3"/>
          <p:cNvSpPr>
            <a:spLocks noGrp="1" noChangeArrowheads="1"/>
          </p:cNvSpPr>
          <p:nvPr>
            <p:ph idx="1"/>
          </p:nvPr>
        </p:nvSpPr>
        <p:spPr>
          <a:xfrm>
            <a:off x="0" y="1143000"/>
            <a:ext cx="8686800" cy="5715000"/>
          </a:xfrm>
        </p:spPr>
        <p:txBody>
          <a:bodyPr>
            <a:normAutofit/>
          </a:bodyPr>
          <a:lstStyle/>
          <a:p>
            <a:pPr algn="just">
              <a:lnSpc>
                <a:spcPct val="90000"/>
              </a:lnSpc>
              <a:buNone/>
            </a:pPr>
            <a:r>
              <a:rPr lang="en-US" sz="3200" b="1" dirty="0" smtClean="0"/>
              <a:t>3.1. </a:t>
            </a:r>
            <a:r>
              <a:rPr lang="en-US" sz="3200" b="1" dirty="0" err="1" smtClean="0"/>
              <a:t>Đánh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giá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thông</a:t>
            </a:r>
            <a:r>
              <a:rPr lang="en-US" sz="3200" b="1" dirty="0" smtClean="0"/>
              <a:t> tin</a:t>
            </a:r>
            <a:endParaRPr lang="en-US" sz="3200" dirty="0" smtClean="0"/>
          </a:p>
          <a:p>
            <a:pPr algn="just">
              <a:lnSpc>
                <a:spcPct val="90000"/>
              </a:lnSpc>
              <a:buNone/>
            </a:pPr>
            <a:r>
              <a:rPr lang="en-US" sz="3200" b="1" dirty="0" smtClean="0"/>
              <a:t>3.2. </a:t>
            </a:r>
            <a:r>
              <a:rPr lang="en-US" sz="3200" b="1" dirty="0" err="1" smtClean="0"/>
              <a:t>Xác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định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vấn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đề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	</a:t>
            </a:r>
          </a:p>
          <a:p>
            <a:pPr algn="just" eaLnBrk="1" hangingPunct="1">
              <a:lnSpc>
                <a:spcPct val="90000"/>
              </a:lnSpc>
            </a:pP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trọng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tâm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vấn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đề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đâu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đặc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vấn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đề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mức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trầm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trọng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vấn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đề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yếu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tố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ảnh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hưởng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vấn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đề</a:t>
            </a:r>
            <a:endParaRPr lang="en-US" sz="3200" dirty="0" smtClean="0">
              <a:latin typeface="Times New Roman" pitchFamily="18" charset="0"/>
              <a:cs typeface="Times New Roman" pitchFamily="18" charset="0"/>
            </a:endParaRPr>
          </a:p>
          <a:p>
            <a:pPr algn="just" eaLnBrk="1" hangingPunct="1">
              <a:lnSpc>
                <a:spcPct val="90000"/>
              </a:lnSpc>
            </a:pP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thông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tin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nguyên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yếu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tố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tác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vấn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đề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just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mặt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mạnh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mặt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yếu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thân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chủ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Ví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dụ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năng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lực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khả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năng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nguồn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hỗ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trợ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nguồn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tài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nguyên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?…)</a:t>
            </a:r>
          </a:p>
          <a:p>
            <a:pPr algn="just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vấn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đề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yếu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tố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liên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quan</a:t>
            </a:r>
            <a:endParaRPr lang="en-US" sz="32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strips dir="rd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73</TotalTime>
  <Words>1119</Words>
  <Application>Microsoft Office PowerPoint</Application>
  <PresentationFormat>On-screen Show (4:3)</PresentationFormat>
  <Paragraphs>135</Paragraphs>
  <Slides>18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Office Theme</vt:lpstr>
      <vt:lpstr>Chương 4 TIẾN TRÌNH CÔNG TÁC XÃ HỘI CÁ NHÂN VỚI NGƯỜI NGHÈO </vt:lpstr>
      <vt:lpstr>Tiến trình công tác xã hội cá nhân với người nghèo</vt:lpstr>
      <vt:lpstr>Bước 1 :  Tiếp cận thân chủ</vt:lpstr>
      <vt:lpstr>2 .Thu thập thông tin </vt:lpstr>
      <vt:lpstr>Slide 5</vt:lpstr>
      <vt:lpstr>Slide 6</vt:lpstr>
      <vt:lpstr>Slide 7</vt:lpstr>
      <vt:lpstr>Slide 8</vt:lpstr>
      <vt:lpstr>3. ĐÁNH GIÁ &amp;  XÁC ĐỊNH VẤN ĐỀ</vt:lpstr>
      <vt:lpstr>Bước 3 : ĐÁNH GIÁ &amp;  XÁC ĐỊNH VẤN ĐỀ</vt:lpstr>
      <vt:lpstr>           Phân loại vấn đề </vt:lpstr>
      <vt:lpstr>3.3. Phân tích những điểm mạnh và điểm hạn chế </vt:lpstr>
      <vt:lpstr>3.4. Sắp xếp thứ tự ưu tiên của vấn đề  </vt:lpstr>
      <vt:lpstr>Giai đoạn 4 : Lập kế hoạch can thiệp  </vt:lpstr>
      <vt:lpstr>Bảng kế hoạch can thiệp</vt:lpstr>
      <vt:lpstr>Giai đoạn 5: Triển khai thực hiện kế hoạch</vt:lpstr>
      <vt:lpstr>5.2. Hỗ trợ đối tượng thực hiện kế hoạch</vt:lpstr>
      <vt:lpstr>6. Lượng giá và kết thúc 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Chương 4 TIẾN TRÌNH CÔNG TÁC XÃ HỘI CÁ NHÂN VỚI NGƯỜI NGHÈO </dc:title>
  <dc:creator>Admin</dc:creator>
  <cp:lastModifiedBy>HongHa</cp:lastModifiedBy>
  <cp:revision>2</cp:revision>
  <dcterms:created xsi:type="dcterms:W3CDTF">2006-08-16T00:00:00Z</dcterms:created>
  <dcterms:modified xsi:type="dcterms:W3CDTF">2016-10-09T10:37:42Z</dcterms:modified>
</cp:coreProperties>
</file>