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6"/>
  </p:notesMasterIdLst>
  <p:sldIdLst>
    <p:sldId id="537" r:id="rId2"/>
    <p:sldId id="648" r:id="rId3"/>
    <p:sldId id="650" r:id="rId4"/>
    <p:sldId id="654" r:id="rId5"/>
    <p:sldId id="656" r:id="rId6"/>
    <p:sldId id="547" r:id="rId7"/>
    <p:sldId id="713" r:id="rId8"/>
    <p:sldId id="548" r:id="rId9"/>
    <p:sldId id="514" r:id="rId10"/>
    <p:sldId id="562" r:id="rId11"/>
    <p:sldId id="568" r:id="rId12"/>
    <p:sldId id="539" r:id="rId13"/>
    <p:sldId id="727" r:id="rId14"/>
    <p:sldId id="775" r:id="rId15"/>
  </p:sldIdLst>
  <p:sldSz cx="9144000" cy="6858000" type="screen4x3"/>
  <p:notesSz cx="7102475" cy="8991600"/>
  <p:custDataLst>
    <p:tags r:id="rId17"/>
  </p:custDataLst>
  <p:defaultTextStyle>
    <a:defPPr>
      <a:defRPr lang="en-US"/>
    </a:defPPr>
    <a:lvl1pPr algn="ctr" rtl="0" eaLnBrk="0" fontAlgn="base" hangingPunct="0">
      <a:spcBef>
        <a:spcPct val="0"/>
      </a:spcBef>
      <a:spcAft>
        <a:spcPct val="0"/>
      </a:spcAft>
      <a:defRPr kern="1200">
        <a:solidFill>
          <a:schemeClr val="tx1"/>
        </a:solidFill>
        <a:latin typeface="Arial" charset="0"/>
        <a:ea typeface="+mn-ea"/>
        <a:cs typeface="+mn-cs"/>
      </a:defRPr>
    </a:lvl1pPr>
    <a:lvl2pPr marL="457200" algn="ctr" rtl="0" eaLnBrk="0" fontAlgn="base" hangingPunct="0">
      <a:spcBef>
        <a:spcPct val="0"/>
      </a:spcBef>
      <a:spcAft>
        <a:spcPct val="0"/>
      </a:spcAft>
      <a:defRPr kern="1200">
        <a:solidFill>
          <a:schemeClr val="tx1"/>
        </a:solidFill>
        <a:latin typeface="Arial" charset="0"/>
        <a:ea typeface="+mn-ea"/>
        <a:cs typeface="+mn-cs"/>
      </a:defRPr>
    </a:lvl2pPr>
    <a:lvl3pPr marL="914400" algn="ctr" rtl="0" eaLnBrk="0" fontAlgn="base" hangingPunct="0">
      <a:spcBef>
        <a:spcPct val="0"/>
      </a:spcBef>
      <a:spcAft>
        <a:spcPct val="0"/>
      </a:spcAft>
      <a:defRPr kern="1200">
        <a:solidFill>
          <a:schemeClr val="tx1"/>
        </a:solidFill>
        <a:latin typeface="Arial" charset="0"/>
        <a:ea typeface="+mn-ea"/>
        <a:cs typeface="+mn-cs"/>
      </a:defRPr>
    </a:lvl3pPr>
    <a:lvl4pPr marL="1371600" algn="ctr" rtl="0" eaLnBrk="0" fontAlgn="base" hangingPunct="0">
      <a:spcBef>
        <a:spcPct val="0"/>
      </a:spcBef>
      <a:spcAft>
        <a:spcPct val="0"/>
      </a:spcAft>
      <a:defRPr kern="1200">
        <a:solidFill>
          <a:schemeClr val="tx1"/>
        </a:solidFill>
        <a:latin typeface="Arial" charset="0"/>
        <a:ea typeface="+mn-ea"/>
        <a:cs typeface="+mn-cs"/>
      </a:defRPr>
    </a:lvl4pPr>
    <a:lvl5pPr marL="1828800" algn="ctr"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F9EA"/>
    <a:srgbClr val="000000"/>
    <a:srgbClr val="00FF00"/>
    <a:srgbClr val="D60093"/>
    <a:srgbClr val="FFFFFF"/>
    <a:srgbClr val="B2B2B2"/>
    <a:srgbClr val="A0ECBF"/>
    <a:srgbClr val="FCFFDD"/>
    <a:srgbClr val="F9F9CB"/>
    <a:srgbClr val="E4E08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3" autoAdjust="0"/>
    <p:restoredTop sz="94531" autoAdjust="0"/>
  </p:normalViewPr>
  <p:slideViewPr>
    <p:cSldViewPr>
      <p:cViewPr varScale="1">
        <p:scale>
          <a:sx n="64" d="100"/>
          <a:sy n="64" d="100"/>
        </p:scale>
        <p:origin x="150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4795A4-92F5-4A6B-98AF-C10C8820F787}" type="doc">
      <dgm:prSet loTypeId="urn:microsoft.com/office/officeart/2005/8/layout/hProcess11" loCatId="process" qsTypeId="urn:microsoft.com/office/officeart/2005/8/quickstyle/simple1" qsCatId="simple" csTypeId="urn:microsoft.com/office/officeart/2005/8/colors/colorful1#1" csCatId="colorful" phldr="1"/>
      <dgm:spPr/>
    </dgm:pt>
    <dgm:pt modelId="{2F4D769C-C012-4048-A35C-27BA44C9C36D}">
      <dgm:prSet phldrT="[Text]" custT="1"/>
      <dgm:spPr/>
      <dgm:t>
        <a:bodyPr/>
        <a:lstStyle/>
        <a:p>
          <a:r>
            <a:rPr lang="en-US" sz="2400" b="1" dirty="0">
              <a:solidFill>
                <a:schemeClr val="tx1"/>
              </a:solidFill>
              <a:latin typeface="Times New Roman" pitchFamily="18" charset="0"/>
              <a:cs typeface="Times New Roman" pitchFamily="18" charset="0"/>
            </a:rPr>
            <a:t>0– 2 </a:t>
          </a:r>
          <a:r>
            <a:rPr lang="en-US" sz="2400" b="1" dirty="0" err="1">
              <a:solidFill>
                <a:schemeClr val="tx1"/>
              </a:solidFill>
              <a:latin typeface="Times New Roman" pitchFamily="18" charset="0"/>
              <a:cs typeface="Times New Roman" pitchFamily="18" charset="0"/>
            </a:rPr>
            <a:t>tuổi</a:t>
          </a:r>
          <a:endParaRPr lang="en-US" sz="2400" b="1" dirty="0">
            <a:solidFill>
              <a:schemeClr val="tx1"/>
            </a:solidFill>
            <a:latin typeface="Times New Roman" pitchFamily="18" charset="0"/>
            <a:cs typeface="Times New Roman" pitchFamily="18" charset="0"/>
          </a:endParaRPr>
        </a:p>
      </dgm:t>
    </dgm:pt>
    <dgm:pt modelId="{7228EF16-7B9D-4A72-B20C-52FEE7A4DA28}" type="parTrans" cxnId="{59D79A85-9D14-4174-ABEF-E183E90C87AF}">
      <dgm:prSet/>
      <dgm:spPr/>
      <dgm:t>
        <a:bodyPr/>
        <a:lstStyle/>
        <a:p>
          <a:endParaRPr lang="en-US"/>
        </a:p>
      </dgm:t>
    </dgm:pt>
    <dgm:pt modelId="{EC079387-77E4-4E0C-8F9E-18EE3430192C}" type="sibTrans" cxnId="{59D79A85-9D14-4174-ABEF-E183E90C87AF}">
      <dgm:prSet/>
      <dgm:spPr/>
      <dgm:t>
        <a:bodyPr/>
        <a:lstStyle/>
        <a:p>
          <a:endParaRPr lang="en-US"/>
        </a:p>
      </dgm:t>
    </dgm:pt>
    <dgm:pt modelId="{92399448-3F33-4A79-BBC1-ACDE433AE627}">
      <dgm:prSet custT="1"/>
      <dgm:spPr/>
      <dgm:t>
        <a:bodyPr/>
        <a:lstStyle/>
        <a:p>
          <a:r>
            <a:rPr lang="en-US" sz="2400" b="1" dirty="0">
              <a:solidFill>
                <a:schemeClr val="tx1"/>
              </a:solidFill>
              <a:latin typeface="Times New Roman" pitchFamily="18" charset="0"/>
              <a:cs typeface="Times New Roman" pitchFamily="18" charset="0"/>
            </a:rPr>
            <a:t>3 – 5 </a:t>
          </a:r>
          <a:r>
            <a:rPr lang="en-US" sz="2400" b="1" dirty="0" err="1">
              <a:solidFill>
                <a:schemeClr val="tx1"/>
              </a:solidFill>
              <a:latin typeface="Times New Roman" pitchFamily="18" charset="0"/>
              <a:cs typeface="Times New Roman" pitchFamily="18" charset="0"/>
            </a:rPr>
            <a:t>tuổi</a:t>
          </a:r>
          <a:endParaRPr lang="en-US" sz="2400" b="1" dirty="0">
            <a:solidFill>
              <a:schemeClr val="tx1"/>
            </a:solidFill>
            <a:latin typeface="Times New Roman" pitchFamily="18" charset="0"/>
            <a:cs typeface="Times New Roman" pitchFamily="18" charset="0"/>
          </a:endParaRPr>
        </a:p>
      </dgm:t>
    </dgm:pt>
    <dgm:pt modelId="{A628D0DA-49F9-4735-B10D-CE53F83AC53A}" type="parTrans" cxnId="{ED4BB27B-0A32-4791-8745-6FBC2C5AC4A6}">
      <dgm:prSet/>
      <dgm:spPr/>
      <dgm:t>
        <a:bodyPr/>
        <a:lstStyle/>
        <a:p>
          <a:endParaRPr lang="en-US"/>
        </a:p>
      </dgm:t>
    </dgm:pt>
    <dgm:pt modelId="{4A83750A-6091-43F6-86A5-40FB9D31B4E8}" type="sibTrans" cxnId="{ED4BB27B-0A32-4791-8745-6FBC2C5AC4A6}">
      <dgm:prSet/>
      <dgm:spPr/>
      <dgm:t>
        <a:bodyPr/>
        <a:lstStyle/>
        <a:p>
          <a:endParaRPr lang="en-US"/>
        </a:p>
      </dgm:t>
    </dgm:pt>
    <dgm:pt modelId="{D1DD412F-A582-41D8-A578-81B86C22021D}">
      <dgm:prSet custT="1"/>
      <dgm:spPr/>
      <dgm:t>
        <a:bodyPr/>
        <a:lstStyle/>
        <a:p>
          <a:r>
            <a:rPr lang="en-US" sz="2400" b="1" dirty="0">
              <a:solidFill>
                <a:schemeClr val="tx1"/>
              </a:solidFill>
              <a:latin typeface="Times New Roman" pitchFamily="18" charset="0"/>
              <a:cs typeface="Times New Roman" pitchFamily="18" charset="0"/>
            </a:rPr>
            <a:t>6 – 12 </a:t>
          </a:r>
          <a:r>
            <a:rPr lang="en-US" sz="2400" b="1" dirty="0" err="1">
              <a:solidFill>
                <a:schemeClr val="tx1"/>
              </a:solidFill>
              <a:latin typeface="Times New Roman" pitchFamily="18" charset="0"/>
              <a:cs typeface="Times New Roman" pitchFamily="18" charset="0"/>
            </a:rPr>
            <a:t>tuổi</a:t>
          </a:r>
          <a:endParaRPr lang="en-US" sz="2400" b="1" dirty="0">
            <a:solidFill>
              <a:schemeClr val="tx1"/>
            </a:solidFill>
            <a:latin typeface="Times New Roman" pitchFamily="18" charset="0"/>
            <a:cs typeface="Times New Roman" pitchFamily="18" charset="0"/>
          </a:endParaRPr>
        </a:p>
      </dgm:t>
    </dgm:pt>
    <dgm:pt modelId="{2E54169A-22DF-426B-9772-BC3C83E7CF49}" type="parTrans" cxnId="{92D415B7-2DAF-49A6-929A-EE1FA61FB7E1}">
      <dgm:prSet/>
      <dgm:spPr/>
      <dgm:t>
        <a:bodyPr/>
        <a:lstStyle/>
        <a:p>
          <a:endParaRPr lang="en-US"/>
        </a:p>
      </dgm:t>
    </dgm:pt>
    <dgm:pt modelId="{026744F1-E0E6-4FDD-9B87-10A89EB85E8D}" type="sibTrans" cxnId="{92D415B7-2DAF-49A6-929A-EE1FA61FB7E1}">
      <dgm:prSet/>
      <dgm:spPr/>
      <dgm:t>
        <a:bodyPr/>
        <a:lstStyle/>
        <a:p>
          <a:endParaRPr lang="en-US"/>
        </a:p>
      </dgm:t>
    </dgm:pt>
    <dgm:pt modelId="{ABB9453E-FE28-4BFE-82C7-10B66A5732FA}">
      <dgm:prSet custT="1"/>
      <dgm:spPr/>
      <dgm:t>
        <a:bodyPr/>
        <a:lstStyle/>
        <a:p>
          <a:r>
            <a:rPr lang="en-US" sz="2400" b="1" dirty="0">
              <a:solidFill>
                <a:schemeClr val="tx1"/>
              </a:solidFill>
              <a:latin typeface="Times New Roman" pitchFamily="18" charset="0"/>
              <a:cs typeface="Times New Roman" pitchFamily="18" charset="0"/>
            </a:rPr>
            <a:t>13 – 18 </a:t>
          </a:r>
          <a:r>
            <a:rPr lang="en-US" sz="2400" b="1" dirty="0" err="1">
              <a:solidFill>
                <a:schemeClr val="tx1"/>
              </a:solidFill>
              <a:latin typeface="Times New Roman" pitchFamily="18" charset="0"/>
              <a:cs typeface="Times New Roman" pitchFamily="18" charset="0"/>
            </a:rPr>
            <a:t>tuổi</a:t>
          </a:r>
          <a:endParaRPr lang="en-US" sz="2400" b="1" dirty="0">
            <a:solidFill>
              <a:schemeClr val="tx1"/>
            </a:solidFill>
            <a:latin typeface="Times New Roman" pitchFamily="18" charset="0"/>
            <a:cs typeface="Times New Roman" pitchFamily="18" charset="0"/>
          </a:endParaRPr>
        </a:p>
      </dgm:t>
    </dgm:pt>
    <dgm:pt modelId="{5AA343A3-82BA-4D3D-BC78-9A49F4A1FD53}" type="parTrans" cxnId="{71A9052B-4B9C-42E4-9ED9-A9A04B3F22ED}">
      <dgm:prSet/>
      <dgm:spPr/>
      <dgm:t>
        <a:bodyPr/>
        <a:lstStyle/>
        <a:p>
          <a:endParaRPr lang="en-US"/>
        </a:p>
      </dgm:t>
    </dgm:pt>
    <dgm:pt modelId="{27DFD73B-D0B6-401D-861B-2659D08FE67D}" type="sibTrans" cxnId="{71A9052B-4B9C-42E4-9ED9-A9A04B3F22ED}">
      <dgm:prSet/>
      <dgm:spPr/>
      <dgm:t>
        <a:bodyPr/>
        <a:lstStyle/>
        <a:p>
          <a:endParaRPr lang="en-US"/>
        </a:p>
      </dgm:t>
    </dgm:pt>
    <dgm:pt modelId="{839C6877-F892-42F0-B493-BD4479A58815}">
      <dgm:prSet custT="1"/>
      <dgm:spPr/>
      <dgm:t>
        <a:bodyPr/>
        <a:lstStyle/>
        <a:p>
          <a:r>
            <a:rPr lang="en-US" sz="2400" b="1" dirty="0">
              <a:solidFill>
                <a:schemeClr val="tx1"/>
              </a:solidFill>
              <a:latin typeface="Times New Roman" pitchFamily="18" charset="0"/>
              <a:cs typeface="Times New Roman" pitchFamily="18" charset="0"/>
            </a:rPr>
            <a:t>18– 24, 25 </a:t>
          </a:r>
          <a:r>
            <a:rPr lang="en-US" sz="2400" b="1" dirty="0" err="1">
              <a:solidFill>
                <a:schemeClr val="tx1"/>
              </a:solidFill>
              <a:latin typeface="Times New Roman" pitchFamily="18" charset="0"/>
              <a:cs typeface="Times New Roman" pitchFamily="18" charset="0"/>
            </a:rPr>
            <a:t>tuổi</a:t>
          </a:r>
          <a:endParaRPr lang="en-US" sz="2400" b="1" dirty="0">
            <a:solidFill>
              <a:schemeClr val="tx1"/>
            </a:solidFill>
            <a:latin typeface="Times New Roman" pitchFamily="18" charset="0"/>
            <a:cs typeface="Times New Roman" pitchFamily="18" charset="0"/>
          </a:endParaRPr>
        </a:p>
      </dgm:t>
    </dgm:pt>
    <dgm:pt modelId="{5BA8AF67-15C9-492F-B438-87AA408B890A}" type="parTrans" cxnId="{D229F766-7032-4917-B415-3625392C9BCD}">
      <dgm:prSet/>
      <dgm:spPr/>
      <dgm:t>
        <a:bodyPr/>
        <a:lstStyle/>
        <a:p>
          <a:endParaRPr lang="en-US"/>
        </a:p>
      </dgm:t>
    </dgm:pt>
    <dgm:pt modelId="{920A1446-5238-4261-AA5E-03892875E507}" type="sibTrans" cxnId="{D229F766-7032-4917-B415-3625392C9BCD}">
      <dgm:prSet/>
      <dgm:spPr/>
      <dgm:t>
        <a:bodyPr/>
        <a:lstStyle/>
        <a:p>
          <a:endParaRPr lang="en-US"/>
        </a:p>
      </dgm:t>
    </dgm:pt>
    <dgm:pt modelId="{28113B18-CD6F-4B77-97B1-CE1E76CD47F4}">
      <dgm:prSet custT="1"/>
      <dgm:spPr/>
      <dgm:t>
        <a:bodyPr/>
        <a:lstStyle/>
        <a:p>
          <a:r>
            <a:rPr lang="en-US" sz="2400" b="1" dirty="0">
              <a:solidFill>
                <a:schemeClr val="tx1"/>
              </a:solidFill>
              <a:latin typeface="Times New Roman" pitchFamily="18" charset="0"/>
              <a:cs typeface="Times New Roman" pitchFamily="18" charset="0"/>
            </a:rPr>
            <a:t>25 – 55, 60 </a:t>
          </a:r>
          <a:r>
            <a:rPr lang="en-US" sz="2400" b="1" dirty="0" err="1">
              <a:solidFill>
                <a:schemeClr val="tx1"/>
              </a:solidFill>
              <a:latin typeface="Times New Roman" pitchFamily="18" charset="0"/>
              <a:cs typeface="Times New Roman" pitchFamily="18" charset="0"/>
            </a:rPr>
            <a:t>tuổi</a:t>
          </a:r>
          <a:endParaRPr lang="en-US" sz="2400" b="1" dirty="0">
            <a:solidFill>
              <a:schemeClr val="tx1"/>
            </a:solidFill>
            <a:latin typeface="Times New Roman" pitchFamily="18" charset="0"/>
            <a:cs typeface="Times New Roman" pitchFamily="18" charset="0"/>
          </a:endParaRPr>
        </a:p>
      </dgm:t>
    </dgm:pt>
    <dgm:pt modelId="{7AE48C8F-426F-4C07-A664-4BB05A532148}" type="parTrans" cxnId="{B75C8B8D-3AA8-40FF-9FCA-1D00B611E938}">
      <dgm:prSet/>
      <dgm:spPr/>
      <dgm:t>
        <a:bodyPr/>
        <a:lstStyle/>
        <a:p>
          <a:endParaRPr lang="en-US"/>
        </a:p>
      </dgm:t>
    </dgm:pt>
    <dgm:pt modelId="{F0A53CB7-1E30-40FA-B53F-996A52163D1B}" type="sibTrans" cxnId="{B75C8B8D-3AA8-40FF-9FCA-1D00B611E938}">
      <dgm:prSet/>
      <dgm:spPr/>
      <dgm:t>
        <a:bodyPr/>
        <a:lstStyle/>
        <a:p>
          <a:endParaRPr lang="en-US"/>
        </a:p>
      </dgm:t>
    </dgm:pt>
    <dgm:pt modelId="{E5C5F09F-76DF-42EB-9BD4-7572DE1A267D}">
      <dgm:prSet custT="1"/>
      <dgm:spPr/>
      <dgm:t>
        <a:bodyPr/>
        <a:lstStyle/>
        <a:p>
          <a:r>
            <a:rPr lang="en-US" sz="2400" b="1" dirty="0">
              <a:solidFill>
                <a:schemeClr val="tx1"/>
              </a:solidFill>
              <a:latin typeface="Times New Roman" pitchFamily="18" charset="0"/>
              <a:cs typeface="Times New Roman" pitchFamily="18" charset="0"/>
            </a:rPr>
            <a:t>60 </a:t>
          </a:r>
          <a:r>
            <a:rPr lang="en-US" sz="2400" b="1" dirty="0" err="1">
              <a:solidFill>
                <a:schemeClr val="tx1"/>
              </a:solidFill>
              <a:latin typeface="Times New Roman" pitchFamily="18" charset="0"/>
              <a:cs typeface="Times New Roman" pitchFamily="18" charset="0"/>
            </a:rPr>
            <a:t>tuổi</a:t>
          </a:r>
          <a:endParaRPr lang="en-US" sz="2400" b="1" dirty="0">
            <a:solidFill>
              <a:schemeClr val="tx1"/>
            </a:solidFill>
            <a:latin typeface="Times New Roman" pitchFamily="18" charset="0"/>
            <a:cs typeface="Times New Roman" pitchFamily="18" charset="0"/>
          </a:endParaRPr>
        </a:p>
      </dgm:t>
    </dgm:pt>
    <dgm:pt modelId="{EFE8FE6F-1C9A-4C10-9E5E-9733DCBE4295}" type="parTrans" cxnId="{DDCD525F-729F-43DF-9C37-87A628D252F6}">
      <dgm:prSet/>
      <dgm:spPr/>
      <dgm:t>
        <a:bodyPr/>
        <a:lstStyle/>
        <a:p>
          <a:endParaRPr lang="en-US"/>
        </a:p>
      </dgm:t>
    </dgm:pt>
    <dgm:pt modelId="{EE83FA13-001E-4550-8437-4977F1462EE1}" type="sibTrans" cxnId="{DDCD525F-729F-43DF-9C37-87A628D252F6}">
      <dgm:prSet/>
      <dgm:spPr/>
      <dgm:t>
        <a:bodyPr/>
        <a:lstStyle/>
        <a:p>
          <a:endParaRPr lang="en-US"/>
        </a:p>
      </dgm:t>
    </dgm:pt>
    <dgm:pt modelId="{3F3D0E5D-9990-4B2C-8EBA-61789E3BE756}" type="pres">
      <dgm:prSet presAssocID="{D34795A4-92F5-4A6B-98AF-C10C8820F787}" presName="Name0" presStyleCnt="0">
        <dgm:presLayoutVars>
          <dgm:dir/>
          <dgm:resizeHandles val="exact"/>
        </dgm:presLayoutVars>
      </dgm:prSet>
      <dgm:spPr/>
    </dgm:pt>
    <dgm:pt modelId="{75E3B19C-96D6-4152-81DA-B0F89D2DF934}" type="pres">
      <dgm:prSet presAssocID="{D34795A4-92F5-4A6B-98AF-C10C8820F787}" presName="arrow" presStyleLbl="bgShp" presStyleIdx="0" presStyleCnt="1"/>
      <dgm:spPr/>
    </dgm:pt>
    <dgm:pt modelId="{328EB3D5-CF3E-4EE1-939A-6C663E51E7A9}" type="pres">
      <dgm:prSet presAssocID="{D34795A4-92F5-4A6B-98AF-C10C8820F787}" presName="points" presStyleCnt="0"/>
      <dgm:spPr/>
    </dgm:pt>
    <dgm:pt modelId="{F7D595A3-5627-45EE-A183-0593CFFB7997}" type="pres">
      <dgm:prSet presAssocID="{2F4D769C-C012-4048-A35C-27BA44C9C36D}" presName="compositeA" presStyleCnt="0"/>
      <dgm:spPr/>
    </dgm:pt>
    <dgm:pt modelId="{1E4750BC-737B-4A06-8A03-14CCD6648737}" type="pres">
      <dgm:prSet presAssocID="{2F4D769C-C012-4048-A35C-27BA44C9C36D}" presName="textA" presStyleLbl="revTx" presStyleIdx="0" presStyleCnt="7">
        <dgm:presLayoutVars>
          <dgm:bulletEnabled val="1"/>
        </dgm:presLayoutVars>
      </dgm:prSet>
      <dgm:spPr/>
    </dgm:pt>
    <dgm:pt modelId="{70640467-1AB8-4243-B0A4-2DB24C87E260}" type="pres">
      <dgm:prSet presAssocID="{2F4D769C-C012-4048-A35C-27BA44C9C36D}" presName="circleA" presStyleLbl="node1" presStyleIdx="0" presStyleCnt="7"/>
      <dgm:spPr/>
    </dgm:pt>
    <dgm:pt modelId="{8567C91C-C04D-4133-BF57-EA2AFAA80C40}" type="pres">
      <dgm:prSet presAssocID="{2F4D769C-C012-4048-A35C-27BA44C9C36D}" presName="spaceA" presStyleCnt="0"/>
      <dgm:spPr/>
    </dgm:pt>
    <dgm:pt modelId="{D35F0614-391F-4151-9480-52850B296FB1}" type="pres">
      <dgm:prSet presAssocID="{EC079387-77E4-4E0C-8F9E-18EE3430192C}" presName="space" presStyleCnt="0"/>
      <dgm:spPr/>
    </dgm:pt>
    <dgm:pt modelId="{C934611F-AF22-46C2-9B7B-93FA5642941E}" type="pres">
      <dgm:prSet presAssocID="{92399448-3F33-4A79-BBC1-ACDE433AE627}" presName="compositeB" presStyleCnt="0"/>
      <dgm:spPr/>
    </dgm:pt>
    <dgm:pt modelId="{A5148CCB-A097-435F-B32D-3C14B3DE4D52}" type="pres">
      <dgm:prSet presAssocID="{92399448-3F33-4A79-BBC1-ACDE433AE627}" presName="textB" presStyleLbl="revTx" presStyleIdx="1" presStyleCnt="7">
        <dgm:presLayoutVars>
          <dgm:bulletEnabled val="1"/>
        </dgm:presLayoutVars>
      </dgm:prSet>
      <dgm:spPr/>
    </dgm:pt>
    <dgm:pt modelId="{20F1973F-2DB2-472A-A9F1-996298F4350F}" type="pres">
      <dgm:prSet presAssocID="{92399448-3F33-4A79-BBC1-ACDE433AE627}" presName="circleB" presStyleLbl="node1" presStyleIdx="1" presStyleCnt="7"/>
      <dgm:spPr/>
    </dgm:pt>
    <dgm:pt modelId="{9A619A72-6715-4635-BA66-15A454636D43}" type="pres">
      <dgm:prSet presAssocID="{92399448-3F33-4A79-BBC1-ACDE433AE627}" presName="spaceB" presStyleCnt="0"/>
      <dgm:spPr/>
    </dgm:pt>
    <dgm:pt modelId="{0E054654-D5A4-452A-B4CB-C296E3246B88}" type="pres">
      <dgm:prSet presAssocID="{4A83750A-6091-43F6-86A5-40FB9D31B4E8}" presName="space" presStyleCnt="0"/>
      <dgm:spPr/>
    </dgm:pt>
    <dgm:pt modelId="{A5E73C34-804F-425B-87F2-A1D642A4E57F}" type="pres">
      <dgm:prSet presAssocID="{D1DD412F-A582-41D8-A578-81B86C22021D}" presName="compositeA" presStyleCnt="0"/>
      <dgm:spPr/>
    </dgm:pt>
    <dgm:pt modelId="{9922F0DA-D1EA-4CFF-BAE6-95868237A2C2}" type="pres">
      <dgm:prSet presAssocID="{D1DD412F-A582-41D8-A578-81B86C22021D}" presName="textA" presStyleLbl="revTx" presStyleIdx="2" presStyleCnt="7">
        <dgm:presLayoutVars>
          <dgm:bulletEnabled val="1"/>
        </dgm:presLayoutVars>
      </dgm:prSet>
      <dgm:spPr/>
    </dgm:pt>
    <dgm:pt modelId="{68B0B6FA-C343-4710-B5D8-8C0B9BBD3467}" type="pres">
      <dgm:prSet presAssocID="{D1DD412F-A582-41D8-A578-81B86C22021D}" presName="circleA" presStyleLbl="node1" presStyleIdx="2" presStyleCnt="7"/>
      <dgm:spPr/>
    </dgm:pt>
    <dgm:pt modelId="{413E776F-678B-4CEA-ABD4-95BEBE2CFEE7}" type="pres">
      <dgm:prSet presAssocID="{D1DD412F-A582-41D8-A578-81B86C22021D}" presName="spaceA" presStyleCnt="0"/>
      <dgm:spPr/>
    </dgm:pt>
    <dgm:pt modelId="{383A35CA-D403-4EDB-939B-87BFD09319DB}" type="pres">
      <dgm:prSet presAssocID="{026744F1-E0E6-4FDD-9B87-10A89EB85E8D}" presName="space" presStyleCnt="0"/>
      <dgm:spPr/>
    </dgm:pt>
    <dgm:pt modelId="{6E7636D2-D324-46EE-9968-331EF7C9121C}" type="pres">
      <dgm:prSet presAssocID="{ABB9453E-FE28-4BFE-82C7-10B66A5732FA}" presName="compositeB" presStyleCnt="0"/>
      <dgm:spPr/>
    </dgm:pt>
    <dgm:pt modelId="{184AEDA5-E655-46BA-9C6D-F9C904535220}" type="pres">
      <dgm:prSet presAssocID="{ABB9453E-FE28-4BFE-82C7-10B66A5732FA}" presName="textB" presStyleLbl="revTx" presStyleIdx="3" presStyleCnt="7">
        <dgm:presLayoutVars>
          <dgm:bulletEnabled val="1"/>
        </dgm:presLayoutVars>
      </dgm:prSet>
      <dgm:spPr/>
    </dgm:pt>
    <dgm:pt modelId="{B7923724-BB57-4E78-9E11-7F4DA988F43C}" type="pres">
      <dgm:prSet presAssocID="{ABB9453E-FE28-4BFE-82C7-10B66A5732FA}" presName="circleB" presStyleLbl="node1" presStyleIdx="3" presStyleCnt="7"/>
      <dgm:spPr/>
    </dgm:pt>
    <dgm:pt modelId="{3BFD9170-83E7-4035-B15B-F5CA3B85F38C}" type="pres">
      <dgm:prSet presAssocID="{ABB9453E-FE28-4BFE-82C7-10B66A5732FA}" presName="spaceB" presStyleCnt="0"/>
      <dgm:spPr/>
    </dgm:pt>
    <dgm:pt modelId="{0C424DDB-8F39-4FE3-9DDD-F51A0F0F0037}" type="pres">
      <dgm:prSet presAssocID="{27DFD73B-D0B6-401D-861B-2659D08FE67D}" presName="space" presStyleCnt="0"/>
      <dgm:spPr/>
    </dgm:pt>
    <dgm:pt modelId="{CD7B132D-79FC-42EE-A6EA-C15238554758}" type="pres">
      <dgm:prSet presAssocID="{839C6877-F892-42F0-B493-BD4479A58815}" presName="compositeA" presStyleCnt="0"/>
      <dgm:spPr/>
    </dgm:pt>
    <dgm:pt modelId="{46342934-980E-48B5-9DF5-56F604EA9179}" type="pres">
      <dgm:prSet presAssocID="{839C6877-F892-42F0-B493-BD4479A58815}" presName="textA" presStyleLbl="revTx" presStyleIdx="4" presStyleCnt="7">
        <dgm:presLayoutVars>
          <dgm:bulletEnabled val="1"/>
        </dgm:presLayoutVars>
      </dgm:prSet>
      <dgm:spPr/>
    </dgm:pt>
    <dgm:pt modelId="{E275B4AE-ED69-4B87-A72E-FA61130A7169}" type="pres">
      <dgm:prSet presAssocID="{839C6877-F892-42F0-B493-BD4479A58815}" presName="circleA" presStyleLbl="node1" presStyleIdx="4" presStyleCnt="7"/>
      <dgm:spPr/>
    </dgm:pt>
    <dgm:pt modelId="{180C5030-A4EC-4542-BA3C-734A1F48E1A2}" type="pres">
      <dgm:prSet presAssocID="{839C6877-F892-42F0-B493-BD4479A58815}" presName="spaceA" presStyleCnt="0"/>
      <dgm:spPr/>
    </dgm:pt>
    <dgm:pt modelId="{FE5EFDEB-2CDC-400D-883D-7F28602B912E}" type="pres">
      <dgm:prSet presAssocID="{920A1446-5238-4261-AA5E-03892875E507}" presName="space" presStyleCnt="0"/>
      <dgm:spPr/>
    </dgm:pt>
    <dgm:pt modelId="{D91818F4-627C-4CC9-B894-B5D1CC0925F7}" type="pres">
      <dgm:prSet presAssocID="{28113B18-CD6F-4B77-97B1-CE1E76CD47F4}" presName="compositeB" presStyleCnt="0"/>
      <dgm:spPr/>
    </dgm:pt>
    <dgm:pt modelId="{E7F15F1B-99AE-40E9-8236-DA6E459E77E7}" type="pres">
      <dgm:prSet presAssocID="{28113B18-CD6F-4B77-97B1-CE1E76CD47F4}" presName="textB" presStyleLbl="revTx" presStyleIdx="5" presStyleCnt="7">
        <dgm:presLayoutVars>
          <dgm:bulletEnabled val="1"/>
        </dgm:presLayoutVars>
      </dgm:prSet>
      <dgm:spPr/>
    </dgm:pt>
    <dgm:pt modelId="{C060CFE7-A132-4339-AFE3-B86B4DA7930C}" type="pres">
      <dgm:prSet presAssocID="{28113B18-CD6F-4B77-97B1-CE1E76CD47F4}" presName="circleB" presStyleLbl="node1" presStyleIdx="5" presStyleCnt="7"/>
      <dgm:spPr/>
    </dgm:pt>
    <dgm:pt modelId="{C2437586-6968-44BF-97F8-64CB56C5571E}" type="pres">
      <dgm:prSet presAssocID="{28113B18-CD6F-4B77-97B1-CE1E76CD47F4}" presName="spaceB" presStyleCnt="0"/>
      <dgm:spPr/>
    </dgm:pt>
    <dgm:pt modelId="{B8D18A24-1349-4DEC-8D0E-1B3951E17FB3}" type="pres">
      <dgm:prSet presAssocID="{F0A53CB7-1E30-40FA-B53F-996A52163D1B}" presName="space" presStyleCnt="0"/>
      <dgm:spPr/>
    </dgm:pt>
    <dgm:pt modelId="{2B2FCE96-4256-4B91-81A1-8D3AF1486DB0}" type="pres">
      <dgm:prSet presAssocID="{E5C5F09F-76DF-42EB-9BD4-7572DE1A267D}" presName="compositeA" presStyleCnt="0"/>
      <dgm:spPr/>
    </dgm:pt>
    <dgm:pt modelId="{980C77BD-399B-4267-8FE9-99F0949F89FF}" type="pres">
      <dgm:prSet presAssocID="{E5C5F09F-76DF-42EB-9BD4-7572DE1A267D}" presName="textA" presStyleLbl="revTx" presStyleIdx="6" presStyleCnt="7">
        <dgm:presLayoutVars>
          <dgm:bulletEnabled val="1"/>
        </dgm:presLayoutVars>
      </dgm:prSet>
      <dgm:spPr/>
    </dgm:pt>
    <dgm:pt modelId="{FD37D77F-C631-4647-A9A4-E6A245A3558F}" type="pres">
      <dgm:prSet presAssocID="{E5C5F09F-76DF-42EB-9BD4-7572DE1A267D}" presName="circleA" presStyleLbl="node1" presStyleIdx="6" presStyleCnt="7"/>
      <dgm:spPr/>
    </dgm:pt>
    <dgm:pt modelId="{985CD33E-A782-4CC9-BEB5-2C5E4495C0B1}" type="pres">
      <dgm:prSet presAssocID="{E5C5F09F-76DF-42EB-9BD4-7572DE1A267D}" presName="spaceA" presStyleCnt="0"/>
      <dgm:spPr/>
    </dgm:pt>
  </dgm:ptLst>
  <dgm:cxnLst>
    <dgm:cxn modelId="{975FF701-1CAD-4663-9B48-5380A3576A2E}" type="presOf" srcId="{2F4D769C-C012-4048-A35C-27BA44C9C36D}" destId="{1E4750BC-737B-4A06-8A03-14CCD6648737}" srcOrd="0" destOrd="0" presId="urn:microsoft.com/office/officeart/2005/8/layout/hProcess11"/>
    <dgm:cxn modelId="{B0647D04-7E57-4D74-A4D5-6BDF225B8510}" type="presOf" srcId="{839C6877-F892-42F0-B493-BD4479A58815}" destId="{46342934-980E-48B5-9DF5-56F604EA9179}" srcOrd="0" destOrd="0" presId="urn:microsoft.com/office/officeart/2005/8/layout/hProcess11"/>
    <dgm:cxn modelId="{1AA29414-20F6-4528-AEDC-C8547B351D4B}" type="presOf" srcId="{E5C5F09F-76DF-42EB-9BD4-7572DE1A267D}" destId="{980C77BD-399B-4267-8FE9-99F0949F89FF}" srcOrd="0" destOrd="0" presId="urn:microsoft.com/office/officeart/2005/8/layout/hProcess11"/>
    <dgm:cxn modelId="{71A9052B-4B9C-42E4-9ED9-A9A04B3F22ED}" srcId="{D34795A4-92F5-4A6B-98AF-C10C8820F787}" destId="{ABB9453E-FE28-4BFE-82C7-10B66A5732FA}" srcOrd="3" destOrd="0" parTransId="{5AA343A3-82BA-4D3D-BC78-9A49F4A1FD53}" sibTransId="{27DFD73B-D0B6-401D-861B-2659D08FE67D}"/>
    <dgm:cxn modelId="{DDCD525F-729F-43DF-9C37-87A628D252F6}" srcId="{D34795A4-92F5-4A6B-98AF-C10C8820F787}" destId="{E5C5F09F-76DF-42EB-9BD4-7572DE1A267D}" srcOrd="6" destOrd="0" parTransId="{EFE8FE6F-1C9A-4C10-9E5E-9733DCBE4295}" sibTransId="{EE83FA13-001E-4550-8437-4977F1462EE1}"/>
    <dgm:cxn modelId="{D229F766-7032-4917-B415-3625392C9BCD}" srcId="{D34795A4-92F5-4A6B-98AF-C10C8820F787}" destId="{839C6877-F892-42F0-B493-BD4479A58815}" srcOrd="4" destOrd="0" parTransId="{5BA8AF67-15C9-492F-B438-87AA408B890A}" sibTransId="{920A1446-5238-4261-AA5E-03892875E507}"/>
    <dgm:cxn modelId="{7C948274-30CF-4471-AF20-83C4278AF128}" type="presOf" srcId="{D1DD412F-A582-41D8-A578-81B86C22021D}" destId="{9922F0DA-D1EA-4CFF-BAE6-95868237A2C2}" srcOrd="0" destOrd="0" presId="urn:microsoft.com/office/officeart/2005/8/layout/hProcess11"/>
    <dgm:cxn modelId="{6A9B2577-F389-4659-A6DE-4B58ED8C9C6E}" type="presOf" srcId="{92399448-3F33-4A79-BBC1-ACDE433AE627}" destId="{A5148CCB-A097-435F-B32D-3C14B3DE4D52}" srcOrd="0" destOrd="0" presId="urn:microsoft.com/office/officeart/2005/8/layout/hProcess11"/>
    <dgm:cxn modelId="{ED4BB27B-0A32-4791-8745-6FBC2C5AC4A6}" srcId="{D34795A4-92F5-4A6B-98AF-C10C8820F787}" destId="{92399448-3F33-4A79-BBC1-ACDE433AE627}" srcOrd="1" destOrd="0" parTransId="{A628D0DA-49F9-4735-B10D-CE53F83AC53A}" sibTransId="{4A83750A-6091-43F6-86A5-40FB9D31B4E8}"/>
    <dgm:cxn modelId="{59D79A85-9D14-4174-ABEF-E183E90C87AF}" srcId="{D34795A4-92F5-4A6B-98AF-C10C8820F787}" destId="{2F4D769C-C012-4048-A35C-27BA44C9C36D}" srcOrd="0" destOrd="0" parTransId="{7228EF16-7B9D-4A72-B20C-52FEE7A4DA28}" sibTransId="{EC079387-77E4-4E0C-8F9E-18EE3430192C}"/>
    <dgm:cxn modelId="{B75C8B8D-3AA8-40FF-9FCA-1D00B611E938}" srcId="{D34795A4-92F5-4A6B-98AF-C10C8820F787}" destId="{28113B18-CD6F-4B77-97B1-CE1E76CD47F4}" srcOrd="5" destOrd="0" parTransId="{7AE48C8F-426F-4C07-A664-4BB05A532148}" sibTransId="{F0A53CB7-1E30-40FA-B53F-996A52163D1B}"/>
    <dgm:cxn modelId="{92D415B7-2DAF-49A6-929A-EE1FA61FB7E1}" srcId="{D34795A4-92F5-4A6B-98AF-C10C8820F787}" destId="{D1DD412F-A582-41D8-A578-81B86C22021D}" srcOrd="2" destOrd="0" parTransId="{2E54169A-22DF-426B-9772-BC3C83E7CF49}" sibTransId="{026744F1-E0E6-4FDD-9B87-10A89EB85E8D}"/>
    <dgm:cxn modelId="{B06D07BC-93CF-4BDF-AF70-76FA742D1808}" type="presOf" srcId="{ABB9453E-FE28-4BFE-82C7-10B66A5732FA}" destId="{184AEDA5-E655-46BA-9C6D-F9C904535220}" srcOrd="0" destOrd="0" presId="urn:microsoft.com/office/officeart/2005/8/layout/hProcess11"/>
    <dgm:cxn modelId="{4C63E7BF-2700-426E-803F-E8FEF36A5019}" type="presOf" srcId="{D34795A4-92F5-4A6B-98AF-C10C8820F787}" destId="{3F3D0E5D-9990-4B2C-8EBA-61789E3BE756}" srcOrd="0" destOrd="0" presId="urn:microsoft.com/office/officeart/2005/8/layout/hProcess11"/>
    <dgm:cxn modelId="{695246FB-248D-4ADD-A53B-43F94FA97688}" type="presOf" srcId="{28113B18-CD6F-4B77-97B1-CE1E76CD47F4}" destId="{E7F15F1B-99AE-40E9-8236-DA6E459E77E7}" srcOrd="0" destOrd="0" presId="urn:microsoft.com/office/officeart/2005/8/layout/hProcess11"/>
    <dgm:cxn modelId="{D04C92CB-8414-41CE-84E2-7A1F318CB0C1}" type="presParOf" srcId="{3F3D0E5D-9990-4B2C-8EBA-61789E3BE756}" destId="{75E3B19C-96D6-4152-81DA-B0F89D2DF934}" srcOrd="0" destOrd="0" presId="urn:microsoft.com/office/officeart/2005/8/layout/hProcess11"/>
    <dgm:cxn modelId="{37B256BF-A57C-4FB9-BFE1-E4A856C43E48}" type="presParOf" srcId="{3F3D0E5D-9990-4B2C-8EBA-61789E3BE756}" destId="{328EB3D5-CF3E-4EE1-939A-6C663E51E7A9}" srcOrd="1" destOrd="0" presId="urn:microsoft.com/office/officeart/2005/8/layout/hProcess11"/>
    <dgm:cxn modelId="{22837E74-1A3F-4105-B9C1-53DB1F2C09F3}" type="presParOf" srcId="{328EB3D5-CF3E-4EE1-939A-6C663E51E7A9}" destId="{F7D595A3-5627-45EE-A183-0593CFFB7997}" srcOrd="0" destOrd="0" presId="urn:microsoft.com/office/officeart/2005/8/layout/hProcess11"/>
    <dgm:cxn modelId="{85B0CAE3-F61F-450A-BD85-846CB3B6E11C}" type="presParOf" srcId="{F7D595A3-5627-45EE-A183-0593CFFB7997}" destId="{1E4750BC-737B-4A06-8A03-14CCD6648737}" srcOrd="0" destOrd="0" presId="urn:microsoft.com/office/officeart/2005/8/layout/hProcess11"/>
    <dgm:cxn modelId="{A8A5887D-1212-43C1-8BF3-9BCFE99C0FC3}" type="presParOf" srcId="{F7D595A3-5627-45EE-A183-0593CFFB7997}" destId="{70640467-1AB8-4243-B0A4-2DB24C87E260}" srcOrd="1" destOrd="0" presId="urn:microsoft.com/office/officeart/2005/8/layout/hProcess11"/>
    <dgm:cxn modelId="{F2F59EB1-A742-41AD-9DA5-3FC7663EDD29}" type="presParOf" srcId="{F7D595A3-5627-45EE-A183-0593CFFB7997}" destId="{8567C91C-C04D-4133-BF57-EA2AFAA80C40}" srcOrd="2" destOrd="0" presId="urn:microsoft.com/office/officeart/2005/8/layout/hProcess11"/>
    <dgm:cxn modelId="{3D915ECC-0529-42A6-AEED-6EA3F68947B8}" type="presParOf" srcId="{328EB3D5-CF3E-4EE1-939A-6C663E51E7A9}" destId="{D35F0614-391F-4151-9480-52850B296FB1}" srcOrd="1" destOrd="0" presId="urn:microsoft.com/office/officeart/2005/8/layout/hProcess11"/>
    <dgm:cxn modelId="{CABCCBF9-2AC7-4F64-B42E-E3066B0E6BD2}" type="presParOf" srcId="{328EB3D5-CF3E-4EE1-939A-6C663E51E7A9}" destId="{C934611F-AF22-46C2-9B7B-93FA5642941E}" srcOrd="2" destOrd="0" presId="urn:microsoft.com/office/officeart/2005/8/layout/hProcess11"/>
    <dgm:cxn modelId="{CC2A6949-FCAF-487A-BE33-B75B6B2A4232}" type="presParOf" srcId="{C934611F-AF22-46C2-9B7B-93FA5642941E}" destId="{A5148CCB-A097-435F-B32D-3C14B3DE4D52}" srcOrd="0" destOrd="0" presId="urn:microsoft.com/office/officeart/2005/8/layout/hProcess11"/>
    <dgm:cxn modelId="{4D7225AB-BFE7-46F7-B54E-B894215B4FCF}" type="presParOf" srcId="{C934611F-AF22-46C2-9B7B-93FA5642941E}" destId="{20F1973F-2DB2-472A-A9F1-996298F4350F}" srcOrd="1" destOrd="0" presId="urn:microsoft.com/office/officeart/2005/8/layout/hProcess11"/>
    <dgm:cxn modelId="{133325EB-283C-43A0-BD9E-7897CC651DBD}" type="presParOf" srcId="{C934611F-AF22-46C2-9B7B-93FA5642941E}" destId="{9A619A72-6715-4635-BA66-15A454636D43}" srcOrd="2" destOrd="0" presId="urn:microsoft.com/office/officeart/2005/8/layout/hProcess11"/>
    <dgm:cxn modelId="{0D2D8E81-3F40-48BC-AED7-E9FEDCF4CA94}" type="presParOf" srcId="{328EB3D5-CF3E-4EE1-939A-6C663E51E7A9}" destId="{0E054654-D5A4-452A-B4CB-C296E3246B88}" srcOrd="3" destOrd="0" presId="urn:microsoft.com/office/officeart/2005/8/layout/hProcess11"/>
    <dgm:cxn modelId="{79914E08-BD19-4042-9BF7-1301EBE64E68}" type="presParOf" srcId="{328EB3D5-CF3E-4EE1-939A-6C663E51E7A9}" destId="{A5E73C34-804F-425B-87F2-A1D642A4E57F}" srcOrd="4" destOrd="0" presId="urn:microsoft.com/office/officeart/2005/8/layout/hProcess11"/>
    <dgm:cxn modelId="{BD82038C-4CFD-49F9-9BCB-86D19873E7C2}" type="presParOf" srcId="{A5E73C34-804F-425B-87F2-A1D642A4E57F}" destId="{9922F0DA-D1EA-4CFF-BAE6-95868237A2C2}" srcOrd="0" destOrd="0" presId="urn:microsoft.com/office/officeart/2005/8/layout/hProcess11"/>
    <dgm:cxn modelId="{58A558F0-8401-418F-B649-44142C47F2EB}" type="presParOf" srcId="{A5E73C34-804F-425B-87F2-A1D642A4E57F}" destId="{68B0B6FA-C343-4710-B5D8-8C0B9BBD3467}" srcOrd="1" destOrd="0" presId="urn:microsoft.com/office/officeart/2005/8/layout/hProcess11"/>
    <dgm:cxn modelId="{F5CD286E-7770-45A2-9FE1-16251C82DD00}" type="presParOf" srcId="{A5E73C34-804F-425B-87F2-A1D642A4E57F}" destId="{413E776F-678B-4CEA-ABD4-95BEBE2CFEE7}" srcOrd="2" destOrd="0" presId="urn:microsoft.com/office/officeart/2005/8/layout/hProcess11"/>
    <dgm:cxn modelId="{43BA25E4-A98A-457F-AEDA-7746079D0B4D}" type="presParOf" srcId="{328EB3D5-CF3E-4EE1-939A-6C663E51E7A9}" destId="{383A35CA-D403-4EDB-939B-87BFD09319DB}" srcOrd="5" destOrd="0" presId="urn:microsoft.com/office/officeart/2005/8/layout/hProcess11"/>
    <dgm:cxn modelId="{98BDCEFC-DE87-4D58-921A-1D0748C26CAC}" type="presParOf" srcId="{328EB3D5-CF3E-4EE1-939A-6C663E51E7A9}" destId="{6E7636D2-D324-46EE-9968-331EF7C9121C}" srcOrd="6" destOrd="0" presId="urn:microsoft.com/office/officeart/2005/8/layout/hProcess11"/>
    <dgm:cxn modelId="{0C2EC523-2502-4C31-8D77-D0DA40452DBA}" type="presParOf" srcId="{6E7636D2-D324-46EE-9968-331EF7C9121C}" destId="{184AEDA5-E655-46BA-9C6D-F9C904535220}" srcOrd="0" destOrd="0" presId="urn:microsoft.com/office/officeart/2005/8/layout/hProcess11"/>
    <dgm:cxn modelId="{5BFF9D63-E34B-4198-9074-FC04B3D85016}" type="presParOf" srcId="{6E7636D2-D324-46EE-9968-331EF7C9121C}" destId="{B7923724-BB57-4E78-9E11-7F4DA988F43C}" srcOrd="1" destOrd="0" presId="urn:microsoft.com/office/officeart/2005/8/layout/hProcess11"/>
    <dgm:cxn modelId="{4B472944-F6CA-44AE-8F58-FF8593E92529}" type="presParOf" srcId="{6E7636D2-D324-46EE-9968-331EF7C9121C}" destId="{3BFD9170-83E7-4035-B15B-F5CA3B85F38C}" srcOrd="2" destOrd="0" presId="urn:microsoft.com/office/officeart/2005/8/layout/hProcess11"/>
    <dgm:cxn modelId="{E5860AE2-5206-413A-B81F-6DF1A9E86AAC}" type="presParOf" srcId="{328EB3D5-CF3E-4EE1-939A-6C663E51E7A9}" destId="{0C424DDB-8F39-4FE3-9DDD-F51A0F0F0037}" srcOrd="7" destOrd="0" presId="urn:microsoft.com/office/officeart/2005/8/layout/hProcess11"/>
    <dgm:cxn modelId="{0566C206-B602-427D-8B91-1CAFCAF1E563}" type="presParOf" srcId="{328EB3D5-CF3E-4EE1-939A-6C663E51E7A9}" destId="{CD7B132D-79FC-42EE-A6EA-C15238554758}" srcOrd="8" destOrd="0" presId="urn:microsoft.com/office/officeart/2005/8/layout/hProcess11"/>
    <dgm:cxn modelId="{ED75E948-A174-4202-B54D-07259BB0BDB1}" type="presParOf" srcId="{CD7B132D-79FC-42EE-A6EA-C15238554758}" destId="{46342934-980E-48B5-9DF5-56F604EA9179}" srcOrd="0" destOrd="0" presId="urn:microsoft.com/office/officeart/2005/8/layout/hProcess11"/>
    <dgm:cxn modelId="{AA915D73-0424-48DC-B557-A87ABE47DB34}" type="presParOf" srcId="{CD7B132D-79FC-42EE-A6EA-C15238554758}" destId="{E275B4AE-ED69-4B87-A72E-FA61130A7169}" srcOrd="1" destOrd="0" presId="urn:microsoft.com/office/officeart/2005/8/layout/hProcess11"/>
    <dgm:cxn modelId="{A4B6692A-D08C-4C5A-8181-F661D035FE2A}" type="presParOf" srcId="{CD7B132D-79FC-42EE-A6EA-C15238554758}" destId="{180C5030-A4EC-4542-BA3C-734A1F48E1A2}" srcOrd="2" destOrd="0" presId="urn:microsoft.com/office/officeart/2005/8/layout/hProcess11"/>
    <dgm:cxn modelId="{B36BAB85-0182-4F0F-9A8B-E004A262FDD9}" type="presParOf" srcId="{328EB3D5-CF3E-4EE1-939A-6C663E51E7A9}" destId="{FE5EFDEB-2CDC-400D-883D-7F28602B912E}" srcOrd="9" destOrd="0" presId="urn:microsoft.com/office/officeart/2005/8/layout/hProcess11"/>
    <dgm:cxn modelId="{A6B8166E-8481-49DD-B7A9-A80E65884540}" type="presParOf" srcId="{328EB3D5-CF3E-4EE1-939A-6C663E51E7A9}" destId="{D91818F4-627C-4CC9-B894-B5D1CC0925F7}" srcOrd="10" destOrd="0" presId="urn:microsoft.com/office/officeart/2005/8/layout/hProcess11"/>
    <dgm:cxn modelId="{94FB8DC0-E9B1-4317-9919-2001FD7CA833}" type="presParOf" srcId="{D91818F4-627C-4CC9-B894-B5D1CC0925F7}" destId="{E7F15F1B-99AE-40E9-8236-DA6E459E77E7}" srcOrd="0" destOrd="0" presId="urn:microsoft.com/office/officeart/2005/8/layout/hProcess11"/>
    <dgm:cxn modelId="{852744CE-F89B-41FB-8816-726A5847BBE2}" type="presParOf" srcId="{D91818F4-627C-4CC9-B894-B5D1CC0925F7}" destId="{C060CFE7-A132-4339-AFE3-B86B4DA7930C}" srcOrd="1" destOrd="0" presId="urn:microsoft.com/office/officeart/2005/8/layout/hProcess11"/>
    <dgm:cxn modelId="{322C324D-0C5C-4A54-AEFC-4F25A0E0988F}" type="presParOf" srcId="{D91818F4-627C-4CC9-B894-B5D1CC0925F7}" destId="{C2437586-6968-44BF-97F8-64CB56C5571E}" srcOrd="2" destOrd="0" presId="urn:microsoft.com/office/officeart/2005/8/layout/hProcess11"/>
    <dgm:cxn modelId="{C973ABB8-0F23-4976-AFC0-95A2115BB88F}" type="presParOf" srcId="{328EB3D5-CF3E-4EE1-939A-6C663E51E7A9}" destId="{B8D18A24-1349-4DEC-8D0E-1B3951E17FB3}" srcOrd="11" destOrd="0" presId="urn:microsoft.com/office/officeart/2005/8/layout/hProcess11"/>
    <dgm:cxn modelId="{FED69A1F-44FE-41F2-B86D-A4C89592A062}" type="presParOf" srcId="{328EB3D5-CF3E-4EE1-939A-6C663E51E7A9}" destId="{2B2FCE96-4256-4B91-81A1-8D3AF1486DB0}" srcOrd="12" destOrd="0" presId="urn:microsoft.com/office/officeart/2005/8/layout/hProcess11"/>
    <dgm:cxn modelId="{E355B5C3-EFB7-4DC2-8440-9A6EA667B2DD}" type="presParOf" srcId="{2B2FCE96-4256-4B91-81A1-8D3AF1486DB0}" destId="{980C77BD-399B-4267-8FE9-99F0949F89FF}" srcOrd="0" destOrd="0" presId="urn:microsoft.com/office/officeart/2005/8/layout/hProcess11"/>
    <dgm:cxn modelId="{2076F7BA-D183-4DBF-A659-7864E6810FCF}" type="presParOf" srcId="{2B2FCE96-4256-4B91-81A1-8D3AF1486DB0}" destId="{FD37D77F-C631-4647-A9A4-E6A245A3558F}" srcOrd="1" destOrd="0" presId="urn:microsoft.com/office/officeart/2005/8/layout/hProcess11"/>
    <dgm:cxn modelId="{69CA6BBA-BF21-41DB-83A1-48382C65ACDB}" type="presParOf" srcId="{2B2FCE96-4256-4B91-81A1-8D3AF1486DB0}" destId="{985CD33E-A782-4CC9-BEB5-2C5E4495C0B1}"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5E3B19C-96D6-4152-81DA-B0F89D2DF934}">
      <dsp:nvSpPr>
        <dsp:cNvPr id="0" name=""/>
        <dsp:cNvSpPr/>
      </dsp:nvSpPr>
      <dsp:spPr>
        <a:xfrm>
          <a:off x="0" y="1357788"/>
          <a:ext cx="7924800" cy="1810385"/>
        </a:xfrm>
        <a:prstGeom prst="notchedRightArrow">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4750BC-737B-4A06-8A03-14CCD6648737}">
      <dsp:nvSpPr>
        <dsp:cNvPr id="0" name=""/>
        <dsp:cNvSpPr/>
      </dsp:nvSpPr>
      <dsp:spPr>
        <a:xfrm>
          <a:off x="609" y="0"/>
          <a:ext cx="976863"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itchFamily="18" charset="0"/>
              <a:cs typeface="Times New Roman" pitchFamily="18" charset="0"/>
            </a:rPr>
            <a:t>0– 2 </a:t>
          </a:r>
          <a:r>
            <a:rPr lang="en-US" sz="2400" b="1" kern="1200" dirty="0" err="1">
              <a:solidFill>
                <a:schemeClr val="tx1"/>
              </a:solidFill>
              <a:latin typeface="Times New Roman" pitchFamily="18" charset="0"/>
              <a:cs typeface="Times New Roman" pitchFamily="18" charset="0"/>
            </a:rPr>
            <a:t>tuổi</a:t>
          </a:r>
          <a:endParaRPr lang="en-US" sz="2400" b="1" kern="1200" dirty="0">
            <a:solidFill>
              <a:schemeClr val="tx1"/>
            </a:solidFill>
            <a:latin typeface="Times New Roman" pitchFamily="18" charset="0"/>
            <a:cs typeface="Times New Roman" pitchFamily="18" charset="0"/>
          </a:endParaRPr>
        </a:p>
      </dsp:txBody>
      <dsp:txXfrm>
        <a:off x="609" y="0"/>
        <a:ext cx="976863" cy="1810385"/>
      </dsp:txXfrm>
    </dsp:sp>
    <dsp:sp modelId="{70640467-1AB8-4243-B0A4-2DB24C87E260}">
      <dsp:nvSpPr>
        <dsp:cNvPr id="0" name=""/>
        <dsp:cNvSpPr/>
      </dsp:nvSpPr>
      <dsp:spPr>
        <a:xfrm>
          <a:off x="262742" y="2036683"/>
          <a:ext cx="452596" cy="45259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148CCB-A097-435F-B32D-3C14B3DE4D52}">
      <dsp:nvSpPr>
        <dsp:cNvPr id="0" name=""/>
        <dsp:cNvSpPr/>
      </dsp:nvSpPr>
      <dsp:spPr>
        <a:xfrm>
          <a:off x="1026315" y="2715577"/>
          <a:ext cx="976863"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itchFamily="18" charset="0"/>
              <a:cs typeface="Times New Roman" pitchFamily="18" charset="0"/>
            </a:rPr>
            <a:t>3 – 5 </a:t>
          </a:r>
          <a:r>
            <a:rPr lang="en-US" sz="2400" b="1" kern="1200" dirty="0" err="1">
              <a:solidFill>
                <a:schemeClr val="tx1"/>
              </a:solidFill>
              <a:latin typeface="Times New Roman" pitchFamily="18" charset="0"/>
              <a:cs typeface="Times New Roman" pitchFamily="18" charset="0"/>
            </a:rPr>
            <a:t>tuổi</a:t>
          </a:r>
          <a:endParaRPr lang="en-US" sz="2400" b="1" kern="1200" dirty="0">
            <a:solidFill>
              <a:schemeClr val="tx1"/>
            </a:solidFill>
            <a:latin typeface="Times New Roman" pitchFamily="18" charset="0"/>
            <a:cs typeface="Times New Roman" pitchFamily="18" charset="0"/>
          </a:endParaRPr>
        </a:p>
      </dsp:txBody>
      <dsp:txXfrm>
        <a:off x="1026315" y="2715577"/>
        <a:ext cx="976863" cy="1810385"/>
      </dsp:txXfrm>
    </dsp:sp>
    <dsp:sp modelId="{20F1973F-2DB2-472A-A9F1-996298F4350F}">
      <dsp:nvSpPr>
        <dsp:cNvPr id="0" name=""/>
        <dsp:cNvSpPr/>
      </dsp:nvSpPr>
      <dsp:spPr>
        <a:xfrm>
          <a:off x="1288449" y="2036683"/>
          <a:ext cx="452596" cy="452596"/>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22F0DA-D1EA-4CFF-BAE6-95868237A2C2}">
      <dsp:nvSpPr>
        <dsp:cNvPr id="0" name=""/>
        <dsp:cNvSpPr/>
      </dsp:nvSpPr>
      <dsp:spPr>
        <a:xfrm>
          <a:off x="2052022" y="0"/>
          <a:ext cx="976863"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itchFamily="18" charset="0"/>
              <a:cs typeface="Times New Roman" pitchFamily="18" charset="0"/>
            </a:rPr>
            <a:t>6 – 12 </a:t>
          </a:r>
          <a:r>
            <a:rPr lang="en-US" sz="2400" b="1" kern="1200" dirty="0" err="1">
              <a:solidFill>
                <a:schemeClr val="tx1"/>
              </a:solidFill>
              <a:latin typeface="Times New Roman" pitchFamily="18" charset="0"/>
              <a:cs typeface="Times New Roman" pitchFamily="18" charset="0"/>
            </a:rPr>
            <a:t>tuổi</a:t>
          </a:r>
          <a:endParaRPr lang="en-US" sz="2400" b="1" kern="1200" dirty="0">
            <a:solidFill>
              <a:schemeClr val="tx1"/>
            </a:solidFill>
            <a:latin typeface="Times New Roman" pitchFamily="18" charset="0"/>
            <a:cs typeface="Times New Roman" pitchFamily="18" charset="0"/>
          </a:endParaRPr>
        </a:p>
      </dsp:txBody>
      <dsp:txXfrm>
        <a:off x="2052022" y="0"/>
        <a:ext cx="976863" cy="1810385"/>
      </dsp:txXfrm>
    </dsp:sp>
    <dsp:sp modelId="{68B0B6FA-C343-4710-B5D8-8C0B9BBD3467}">
      <dsp:nvSpPr>
        <dsp:cNvPr id="0" name=""/>
        <dsp:cNvSpPr/>
      </dsp:nvSpPr>
      <dsp:spPr>
        <a:xfrm>
          <a:off x="2314155" y="2036683"/>
          <a:ext cx="452596" cy="452596"/>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4AEDA5-E655-46BA-9C6D-F9C904535220}">
      <dsp:nvSpPr>
        <dsp:cNvPr id="0" name=""/>
        <dsp:cNvSpPr/>
      </dsp:nvSpPr>
      <dsp:spPr>
        <a:xfrm>
          <a:off x="3077728" y="2715577"/>
          <a:ext cx="976863"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itchFamily="18" charset="0"/>
              <a:cs typeface="Times New Roman" pitchFamily="18" charset="0"/>
            </a:rPr>
            <a:t>13 – 18 </a:t>
          </a:r>
          <a:r>
            <a:rPr lang="en-US" sz="2400" b="1" kern="1200" dirty="0" err="1">
              <a:solidFill>
                <a:schemeClr val="tx1"/>
              </a:solidFill>
              <a:latin typeface="Times New Roman" pitchFamily="18" charset="0"/>
              <a:cs typeface="Times New Roman" pitchFamily="18" charset="0"/>
            </a:rPr>
            <a:t>tuổi</a:t>
          </a:r>
          <a:endParaRPr lang="en-US" sz="2400" b="1" kern="1200" dirty="0">
            <a:solidFill>
              <a:schemeClr val="tx1"/>
            </a:solidFill>
            <a:latin typeface="Times New Roman" pitchFamily="18" charset="0"/>
            <a:cs typeface="Times New Roman" pitchFamily="18" charset="0"/>
          </a:endParaRPr>
        </a:p>
      </dsp:txBody>
      <dsp:txXfrm>
        <a:off x="3077728" y="2715577"/>
        <a:ext cx="976863" cy="1810385"/>
      </dsp:txXfrm>
    </dsp:sp>
    <dsp:sp modelId="{B7923724-BB57-4E78-9E11-7F4DA988F43C}">
      <dsp:nvSpPr>
        <dsp:cNvPr id="0" name=""/>
        <dsp:cNvSpPr/>
      </dsp:nvSpPr>
      <dsp:spPr>
        <a:xfrm>
          <a:off x="3339861" y="2036683"/>
          <a:ext cx="452596" cy="452596"/>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342934-980E-48B5-9DF5-56F604EA9179}">
      <dsp:nvSpPr>
        <dsp:cNvPr id="0" name=""/>
        <dsp:cNvSpPr/>
      </dsp:nvSpPr>
      <dsp:spPr>
        <a:xfrm>
          <a:off x="4103434" y="0"/>
          <a:ext cx="976863"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itchFamily="18" charset="0"/>
              <a:cs typeface="Times New Roman" pitchFamily="18" charset="0"/>
            </a:rPr>
            <a:t>18– 24, 25 </a:t>
          </a:r>
          <a:r>
            <a:rPr lang="en-US" sz="2400" b="1" kern="1200" dirty="0" err="1">
              <a:solidFill>
                <a:schemeClr val="tx1"/>
              </a:solidFill>
              <a:latin typeface="Times New Roman" pitchFamily="18" charset="0"/>
              <a:cs typeface="Times New Roman" pitchFamily="18" charset="0"/>
            </a:rPr>
            <a:t>tuổi</a:t>
          </a:r>
          <a:endParaRPr lang="en-US" sz="2400" b="1" kern="1200" dirty="0">
            <a:solidFill>
              <a:schemeClr val="tx1"/>
            </a:solidFill>
            <a:latin typeface="Times New Roman" pitchFamily="18" charset="0"/>
            <a:cs typeface="Times New Roman" pitchFamily="18" charset="0"/>
          </a:endParaRPr>
        </a:p>
      </dsp:txBody>
      <dsp:txXfrm>
        <a:off x="4103434" y="0"/>
        <a:ext cx="976863" cy="1810385"/>
      </dsp:txXfrm>
    </dsp:sp>
    <dsp:sp modelId="{E275B4AE-ED69-4B87-A72E-FA61130A7169}">
      <dsp:nvSpPr>
        <dsp:cNvPr id="0" name=""/>
        <dsp:cNvSpPr/>
      </dsp:nvSpPr>
      <dsp:spPr>
        <a:xfrm>
          <a:off x="4365568" y="2036683"/>
          <a:ext cx="452596" cy="452596"/>
        </a:xfrm>
        <a:prstGeom prst="ellipse">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F15F1B-99AE-40E9-8236-DA6E459E77E7}">
      <dsp:nvSpPr>
        <dsp:cNvPr id="0" name=""/>
        <dsp:cNvSpPr/>
      </dsp:nvSpPr>
      <dsp:spPr>
        <a:xfrm>
          <a:off x="5129141" y="2715577"/>
          <a:ext cx="976863"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t"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itchFamily="18" charset="0"/>
              <a:cs typeface="Times New Roman" pitchFamily="18" charset="0"/>
            </a:rPr>
            <a:t>25 – 55, 60 </a:t>
          </a:r>
          <a:r>
            <a:rPr lang="en-US" sz="2400" b="1" kern="1200" dirty="0" err="1">
              <a:solidFill>
                <a:schemeClr val="tx1"/>
              </a:solidFill>
              <a:latin typeface="Times New Roman" pitchFamily="18" charset="0"/>
              <a:cs typeface="Times New Roman" pitchFamily="18" charset="0"/>
            </a:rPr>
            <a:t>tuổi</a:t>
          </a:r>
          <a:endParaRPr lang="en-US" sz="2400" b="1" kern="1200" dirty="0">
            <a:solidFill>
              <a:schemeClr val="tx1"/>
            </a:solidFill>
            <a:latin typeface="Times New Roman" pitchFamily="18" charset="0"/>
            <a:cs typeface="Times New Roman" pitchFamily="18" charset="0"/>
          </a:endParaRPr>
        </a:p>
      </dsp:txBody>
      <dsp:txXfrm>
        <a:off x="5129141" y="2715577"/>
        <a:ext cx="976863" cy="1810385"/>
      </dsp:txXfrm>
    </dsp:sp>
    <dsp:sp modelId="{C060CFE7-A132-4339-AFE3-B86B4DA7930C}">
      <dsp:nvSpPr>
        <dsp:cNvPr id="0" name=""/>
        <dsp:cNvSpPr/>
      </dsp:nvSpPr>
      <dsp:spPr>
        <a:xfrm>
          <a:off x="5391274" y="2036683"/>
          <a:ext cx="452596" cy="452596"/>
        </a:xfrm>
        <a:prstGeom prst="ellipse">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0C77BD-399B-4267-8FE9-99F0949F89FF}">
      <dsp:nvSpPr>
        <dsp:cNvPr id="0" name=""/>
        <dsp:cNvSpPr/>
      </dsp:nvSpPr>
      <dsp:spPr>
        <a:xfrm>
          <a:off x="6154847" y="0"/>
          <a:ext cx="976863" cy="1810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b" anchorCtr="0">
          <a:noAutofit/>
        </a:bodyPr>
        <a:lstStyle/>
        <a:p>
          <a:pPr marL="0" lvl="0" indent="0" algn="ctr" defTabSz="1066800">
            <a:lnSpc>
              <a:spcPct val="90000"/>
            </a:lnSpc>
            <a:spcBef>
              <a:spcPct val="0"/>
            </a:spcBef>
            <a:spcAft>
              <a:spcPct val="35000"/>
            </a:spcAft>
            <a:buNone/>
          </a:pPr>
          <a:r>
            <a:rPr lang="en-US" sz="2400" b="1" kern="1200" dirty="0">
              <a:solidFill>
                <a:schemeClr val="tx1"/>
              </a:solidFill>
              <a:latin typeface="Times New Roman" pitchFamily="18" charset="0"/>
              <a:cs typeface="Times New Roman" pitchFamily="18" charset="0"/>
            </a:rPr>
            <a:t>60 </a:t>
          </a:r>
          <a:r>
            <a:rPr lang="en-US" sz="2400" b="1" kern="1200" dirty="0" err="1">
              <a:solidFill>
                <a:schemeClr val="tx1"/>
              </a:solidFill>
              <a:latin typeface="Times New Roman" pitchFamily="18" charset="0"/>
              <a:cs typeface="Times New Roman" pitchFamily="18" charset="0"/>
            </a:rPr>
            <a:t>tuổi</a:t>
          </a:r>
          <a:endParaRPr lang="en-US" sz="2400" b="1" kern="1200" dirty="0">
            <a:solidFill>
              <a:schemeClr val="tx1"/>
            </a:solidFill>
            <a:latin typeface="Times New Roman" pitchFamily="18" charset="0"/>
            <a:cs typeface="Times New Roman" pitchFamily="18" charset="0"/>
          </a:endParaRPr>
        </a:p>
      </dsp:txBody>
      <dsp:txXfrm>
        <a:off x="6154847" y="0"/>
        <a:ext cx="976863" cy="1810385"/>
      </dsp:txXfrm>
    </dsp:sp>
    <dsp:sp modelId="{FD37D77F-C631-4647-A9A4-E6A245A3558F}">
      <dsp:nvSpPr>
        <dsp:cNvPr id="0" name=""/>
        <dsp:cNvSpPr/>
      </dsp:nvSpPr>
      <dsp:spPr>
        <a:xfrm>
          <a:off x="6416980" y="2036683"/>
          <a:ext cx="452596" cy="452596"/>
        </a:xfrm>
        <a:prstGeom prst="ellipse">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492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49263"/>
          </a:xfrm>
          <a:prstGeom prst="rect">
            <a:avLst/>
          </a:prstGeom>
        </p:spPr>
        <p:txBody>
          <a:bodyPr vert="horz" lIns="91440" tIns="45720" rIns="91440" bIns="45720" rtlCol="0"/>
          <a:lstStyle>
            <a:lvl1pPr algn="r">
              <a:defRPr sz="1200"/>
            </a:lvl1pPr>
          </a:lstStyle>
          <a:p>
            <a:fld id="{C7B0B1A6-ACF6-4D11-8D77-71CB41C71677}" type="datetimeFigureOut">
              <a:rPr lang="en-US" smtClean="0"/>
              <a:pPr/>
              <a:t>10/08/2025</a:t>
            </a:fld>
            <a:endParaRPr lang="en-US"/>
          </a:p>
        </p:txBody>
      </p:sp>
      <p:sp>
        <p:nvSpPr>
          <p:cNvPr id="4" name="Slide Image Placeholder 3"/>
          <p:cNvSpPr>
            <a:spLocks noGrp="1" noRot="1" noChangeAspect="1"/>
          </p:cNvSpPr>
          <p:nvPr>
            <p:ph type="sldImg" idx="2"/>
          </p:nvPr>
        </p:nvSpPr>
        <p:spPr>
          <a:xfrm>
            <a:off x="1303338" y="674688"/>
            <a:ext cx="4495800" cy="3371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270375"/>
            <a:ext cx="5683250" cy="40465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40750"/>
            <a:ext cx="3078163" cy="4492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540750"/>
            <a:ext cx="3078163" cy="449263"/>
          </a:xfrm>
          <a:prstGeom prst="rect">
            <a:avLst/>
          </a:prstGeom>
        </p:spPr>
        <p:txBody>
          <a:bodyPr vert="horz" lIns="91440" tIns="45720" rIns="91440" bIns="45720" rtlCol="0" anchor="b"/>
          <a:lstStyle>
            <a:lvl1pPr algn="r">
              <a:defRPr sz="1200"/>
            </a:lvl1pPr>
          </a:lstStyle>
          <a:p>
            <a:fld id="{74409089-B9D5-4FD2-B40F-4C4C0B43C03B}" type="slidenum">
              <a:rPr lang="en-US" smtClean="0"/>
              <a:pPr/>
              <a:t>‹#›</a:t>
            </a:fld>
            <a:endParaRPr lang="en-US"/>
          </a:p>
        </p:txBody>
      </p:sp>
    </p:spTree>
    <p:extLst>
      <p:ext uri="{BB962C8B-B14F-4D97-AF65-F5344CB8AC3E}">
        <p14:creationId xmlns:p14="http://schemas.microsoft.com/office/powerpoint/2010/main" val="40682329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901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5D5A9DE-2235-4C6C-8700-3ACA7A96B463}" type="slidenum">
              <a:rPr lang="en-US" smtClean="0">
                <a:cs typeface="Arial" pitchFamily="34" charset="0"/>
              </a:rPr>
              <a:pPr/>
              <a:t>13</a:t>
            </a:fld>
            <a:endParaRPr lang="en-US">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4C51810-DCD6-414D-AF92-6D71BB5210A1}" type="slidenum">
              <a:rPr lang="en-US"/>
              <a:pPr fontAlgn="base">
                <a:spcBef>
                  <a:spcPct val="0"/>
                </a:spcBef>
                <a:spcAft>
                  <a:spcPct val="0"/>
                </a:spcAft>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AD4606E-17C4-4BD6-ADD9-AF6AC90B239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A9B7BB9-75CF-4B61-B22C-B0E771DEF85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28600"/>
            <a:ext cx="2286000" cy="1371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8600"/>
            <a:ext cx="6705600" cy="1371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B70620C-801D-4AED-B5E5-5D162C2272F8}"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3F9ED00-8A9C-4F42-B6DE-355F72759C4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4548162-9F28-4098-9A6E-626BC1D5135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90600"/>
            <a:ext cx="4038600" cy="60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90600"/>
            <a:ext cx="4038600" cy="60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935B967-60F6-4E4D-B90E-391A1AE89FE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84649B02-A1F0-4E8D-9DCD-63DC098F39DC}"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782C556-5701-49F4-BFEA-1DCF1A5F833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D4A0B10-1C3D-4F76-A7DA-16056C2BE19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708E084-B290-436B-BD01-4F67172ACA6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37220CB-9B74-48F0-B123-48339AC57883}"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sp>
        <p:nvSpPr>
          <p:cNvPr id="5159" name="Rectangle 39"/>
          <p:cNvSpPr>
            <a:spLocks noGrp="1" noChangeArrowheads="1"/>
          </p:cNvSpPr>
          <p:nvPr>
            <p:ph type="title"/>
          </p:nvPr>
        </p:nvSpPr>
        <p:spPr bwMode="auto">
          <a:xfrm>
            <a:off x="0" y="228600"/>
            <a:ext cx="9144000" cy="762000"/>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5160" name="Rectangle 40"/>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000">
                <a:effectLst>
                  <a:outerShdw blurRad="38100" dist="38100" dir="2700000" algn="tl">
                    <a:srgbClr val="000000"/>
                  </a:outerShdw>
                </a:effectLst>
                <a:latin typeface="+mn-lt"/>
              </a:defRPr>
            </a:lvl1pPr>
          </a:lstStyle>
          <a:p>
            <a:endParaRPr lang="en-US"/>
          </a:p>
        </p:txBody>
      </p:sp>
      <p:sp>
        <p:nvSpPr>
          <p:cNvPr id="5161" name="Rectangle 41"/>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latin typeface="+mn-lt"/>
              </a:defRPr>
            </a:lvl1pPr>
          </a:lstStyle>
          <a:p>
            <a:endParaRPr lang="en-US"/>
          </a:p>
        </p:txBody>
      </p:sp>
      <p:sp>
        <p:nvSpPr>
          <p:cNvPr id="5162" name="Rectangle 42"/>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latin typeface="+mn-lt"/>
              </a:defRPr>
            </a:lvl1pPr>
          </a:lstStyle>
          <a:p>
            <a:fld id="{634BA034-79F6-4AEE-AA7A-BCDE351D4279}" type="slidenum">
              <a:rPr lang="en-US"/>
              <a:pPr/>
              <a:t>‹#›</a:t>
            </a:fld>
            <a:endParaRPr lang="en-US"/>
          </a:p>
        </p:txBody>
      </p:sp>
      <p:sp>
        <p:nvSpPr>
          <p:cNvPr id="5163" name="Rectangle 43"/>
          <p:cNvSpPr>
            <a:spLocks noGrp="1" noChangeArrowheads="1"/>
          </p:cNvSpPr>
          <p:nvPr>
            <p:ph type="body" idx="1"/>
          </p:nvPr>
        </p:nvSpPr>
        <p:spPr bwMode="auto">
          <a:xfrm>
            <a:off x="457200" y="990600"/>
            <a:ext cx="8229600" cy="60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3600">
          <a:solidFill>
            <a:schemeClr val="tx1"/>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SzPct val="60000"/>
        <a:buFont typeface="Wingdings" pitchFamily="2" charset="2"/>
        <a:buChar char="n"/>
        <a:defRPr sz="16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SzPct val="60000"/>
        <a:buFont typeface="Wingdings" pitchFamily="2" charset="2"/>
        <a:buChar char="n"/>
        <a:defRPr sz="16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lr>
          <a:schemeClr val="tx2"/>
        </a:buClr>
        <a:buChar char="•"/>
        <a:defRPr sz="16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folHlink"/>
        </a:buClr>
        <a:buSzPct val="60000"/>
        <a:buFont typeface="Wingdings" pitchFamily="2" charset="2"/>
        <a:buChar char="n"/>
        <a:defRPr sz="16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folHlink"/>
        </a:buClr>
        <a:buSzPct val="60000"/>
        <a:buFont typeface="Wingdings" pitchFamily="2" charset="2"/>
        <a:buChar char="n"/>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folHlink"/>
        </a:buClr>
        <a:buSzPct val="60000"/>
        <a:buFont typeface="Wingdings" pitchFamily="2" charset="2"/>
        <a:buChar char="n"/>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folHlink"/>
        </a:buClr>
        <a:buSzPct val="60000"/>
        <a:buFont typeface="Wingdings" pitchFamily="2" charset="2"/>
        <a:buChar char="n"/>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folHlink"/>
        </a:buClr>
        <a:buSzPct val="60000"/>
        <a:buFont typeface="Wingdings" pitchFamily="2" charset="2"/>
        <a:buChar char="n"/>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CTXH VỚI NGƯỜI KHUYẾT TẬT</a:t>
            </a:r>
          </a:p>
        </p:txBody>
      </p:sp>
      <p:pic>
        <p:nvPicPr>
          <p:cNvPr id="4" name="Picture 2" descr="C:\Users\Mexeo\Desktop\images302077_kt.jpg"/>
          <p:cNvPicPr>
            <a:picLocks noGrp="1" noChangeAspect="1" noChangeArrowheads="1"/>
          </p:cNvPicPr>
          <p:nvPr>
            <p:ph idx="1"/>
          </p:nvPr>
        </p:nvPicPr>
        <p:blipFill>
          <a:blip r:embed="rId2" cstate="print"/>
          <a:srcRect/>
          <a:stretch>
            <a:fillRect/>
          </a:stretch>
        </p:blipFill>
        <p:spPr bwMode="auto">
          <a:xfrm>
            <a:off x="228600" y="1143000"/>
            <a:ext cx="8686800" cy="5715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60500"/>
          </a:xfrm>
        </p:spPr>
        <p:txBody>
          <a:bodyPr/>
          <a:lstStyle/>
          <a:p>
            <a:pPr>
              <a:defRPr/>
            </a:pPr>
            <a:r>
              <a:rPr lang="en-US" sz="3200" dirty="0"/>
              <a:t>- Theo </a:t>
            </a:r>
            <a:r>
              <a:rPr lang="en-US" sz="3200" dirty="0" err="1"/>
              <a:t>công</a:t>
            </a:r>
            <a:r>
              <a:rPr lang="en-US" sz="3200" dirty="0"/>
              <a:t> </a:t>
            </a:r>
            <a:r>
              <a:rPr lang="vi-VN" sz="3200" dirty="0"/>
              <a:t>ước</a:t>
            </a:r>
            <a:r>
              <a:rPr lang="en-US" sz="3200" dirty="0"/>
              <a:t> </a:t>
            </a:r>
            <a:r>
              <a:rPr lang="en-US" sz="3200" dirty="0" err="1"/>
              <a:t>về</a:t>
            </a:r>
            <a:r>
              <a:rPr lang="en-US" sz="3200" dirty="0"/>
              <a:t> </a:t>
            </a:r>
            <a:r>
              <a:rPr lang="en-US" sz="3200" dirty="0" err="1"/>
              <a:t>quyền</a:t>
            </a:r>
            <a:r>
              <a:rPr lang="en-US" sz="3200" dirty="0"/>
              <a:t> </a:t>
            </a:r>
            <a:r>
              <a:rPr lang="en-US" sz="3200" dirty="0" err="1"/>
              <a:t>của</a:t>
            </a:r>
            <a:r>
              <a:rPr lang="en-US" sz="3200" dirty="0"/>
              <a:t> NKT (6/12/2006) </a:t>
            </a:r>
            <a:endParaRPr lang="vi-VN" sz="3200" dirty="0"/>
          </a:p>
        </p:txBody>
      </p:sp>
      <p:sp>
        <p:nvSpPr>
          <p:cNvPr id="12291" name="Content Placeholder 2"/>
          <p:cNvSpPr>
            <a:spLocks noGrp="1"/>
          </p:cNvSpPr>
          <p:nvPr>
            <p:ph idx="1"/>
          </p:nvPr>
        </p:nvSpPr>
        <p:spPr>
          <a:xfrm>
            <a:off x="457200" y="1905000"/>
            <a:ext cx="8229600" cy="4495800"/>
          </a:xfrm>
        </p:spPr>
        <p:txBody>
          <a:bodyPr/>
          <a:lstStyle/>
          <a:p>
            <a:pPr>
              <a:buNone/>
            </a:pPr>
            <a:endParaRPr lang="en-US" dirty="0"/>
          </a:p>
        </p:txBody>
      </p:sp>
      <p:grpSp>
        <p:nvGrpSpPr>
          <p:cNvPr id="3" name="Group 4"/>
          <p:cNvGrpSpPr/>
          <p:nvPr/>
        </p:nvGrpSpPr>
        <p:grpSpPr>
          <a:xfrm>
            <a:off x="685800" y="2819400"/>
            <a:ext cx="1857388" cy="1857388"/>
            <a:chOff x="0" y="1533700"/>
            <a:chExt cx="2962656" cy="1458562"/>
          </a:xfrm>
          <a:solidFill>
            <a:srgbClr val="7030A0"/>
          </a:solidFill>
          <a:scene3d>
            <a:camera prst="orthographicFront">
              <a:rot lat="0" lon="0" rev="0"/>
            </a:camera>
            <a:lightRig rig="glow" dir="t">
              <a:rot lat="0" lon="0" rev="14100000"/>
            </a:lightRig>
          </a:scene3d>
        </p:grpSpPr>
        <p:sp>
          <p:nvSpPr>
            <p:cNvPr id="6" name="Rounded Rectangle 5"/>
            <p:cNvSpPr/>
            <p:nvPr/>
          </p:nvSpPr>
          <p:spPr>
            <a:xfrm>
              <a:off x="0" y="1533700"/>
              <a:ext cx="2962656" cy="1458562"/>
            </a:xfrm>
            <a:prstGeom prst="roundRect">
              <a:avLst/>
            </a:prstGeom>
            <a:grpFill/>
            <a:ln>
              <a:noFill/>
            </a:ln>
            <a:effectLst/>
            <a:sp3d prstMaterial="softEdge">
              <a:bevelT w="127000" prst="artDeco"/>
            </a:sp3d>
          </p:spPr>
          <p:style>
            <a:lnRef idx="0">
              <a:schemeClr val="lt1">
                <a:hueOff val="0"/>
                <a:satOff val="0"/>
                <a:lumOff val="0"/>
                <a:alphaOff val="0"/>
              </a:schemeClr>
            </a:lnRef>
            <a:fillRef idx="3">
              <a:schemeClr val="accent4">
                <a:hueOff val="6410954"/>
                <a:satOff val="48667"/>
                <a:lumOff val="42647"/>
                <a:alphaOff val="0"/>
              </a:schemeClr>
            </a:fillRef>
            <a:effectRef idx="2">
              <a:schemeClr val="accent4">
                <a:hueOff val="6410954"/>
                <a:satOff val="48667"/>
                <a:lumOff val="42647"/>
                <a:alphaOff val="0"/>
              </a:schemeClr>
            </a:effectRef>
            <a:fontRef idx="minor">
              <a:schemeClr val="lt1"/>
            </a:fontRef>
          </p:style>
        </p:sp>
        <p:sp>
          <p:nvSpPr>
            <p:cNvPr id="7" name="Rounded Rectangle 4"/>
            <p:cNvSpPr/>
            <p:nvPr/>
          </p:nvSpPr>
          <p:spPr>
            <a:xfrm>
              <a:off x="71201" y="1604901"/>
              <a:ext cx="2820254" cy="1316160"/>
            </a:xfrm>
            <a:prstGeom prst="rect">
              <a:avLst/>
            </a:prstGeom>
            <a:grpFill/>
            <a:ln>
              <a:noFill/>
            </a:ln>
            <a:effectLst/>
            <a:sp3d prstMaterial="softEdge">
              <a:bevelT w="127000" prst="artDeco"/>
            </a:sp3d>
          </p:spPr>
          <p:style>
            <a:lnRef idx="0">
              <a:scrgbClr r="0" g="0" b="0"/>
            </a:lnRef>
            <a:fillRef idx="0">
              <a:scrgbClr r="0" g="0" b="0"/>
            </a:fillRef>
            <a:effectRef idx="0">
              <a:scrgbClr r="0" g="0" b="0"/>
            </a:effectRef>
            <a:fontRef idx="minor">
              <a:schemeClr val="lt1"/>
            </a:fontRef>
          </p:style>
          <p:txBody>
            <a:bodyPr lIns="140970" tIns="70485" rIns="140970" bIns="70485" spcCol="1270" anchor="ctr"/>
            <a:lstStyle/>
            <a:p>
              <a:pPr defTabSz="1644650">
                <a:lnSpc>
                  <a:spcPct val="90000"/>
                </a:lnSpc>
                <a:spcAft>
                  <a:spcPct val="35000"/>
                </a:spcAft>
                <a:defRPr/>
              </a:pPr>
              <a:r>
                <a:rPr lang="en-US" sz="2800" b="1" dirty="0">
                  <a:solidFill>
                    <a:schemeClr val="accent3"/>
                  </a:solidFill>
                </a:rPr>
                <a:t>Ng</a:t>
              </a:r>
              <a:r>
                <a:rPr lang="vi-VN" sz="2800" b="1" dirty="0">
                  <a:solidFill>
                    <a:schemeClr val="accent3"/>
                  </a:solidFill>
                </a:rPr>
                <a:t>ười</a:t>
              </a:r>
              <a:r>
                <a:rPr lang="en-US" sz="2800" b="1" dirty="0">
                  <a:solidFill>
                    <a:schemeClr val="accent3"/>
                  </a:solidFill>
                </a:rPr>
                <a:t> </a:t>
              </a:r>
              <a:r>
                <a:rPr lang="en-US" sz="2800" b="1" dirty="0" err="1">
                  <a:solidFill>
                    <a:schemeClr val="accent3"/>
                  </a:solidFill>
                </a:rPr>
                <a:t>Khuyết</a:t>
              </a:r>
              <a:r>
                <a:rPr lang="en-US" sz="2800" b="1" dirty="0">
                  <a:solidFill>
                    <a:schemeClr val="accent3"/>
                  </a:solidFill>
                </a:rPr>
                <a:t> </a:t>
              </a:r>
              <a:r>
                <a:rPr lang="en-US" sz="2800" b="1" dirty="0" err="1">
                  <a:solidFill>
                    <a:schemeClr val="accent3"/>
                  </a:solidFill>
                </a:rPr>
                <a:t>tật</a:t>
              </a:r>
              <a:endParaRPr lang="vi-VN" sz="2800" b="1" dirty="0">
                <a:solidFill>
                  <a:schemeClr val="accent3"/>
                </a:solidFill>
              </a:endParaRPr>
            </a:p>
          </p:txBody>
        </p:sp>
      </p:grpSp>
      <p:grpSp>
        <p:nvGrpSpPr>
          <p:cNvPr id="4" name="Group 7"/>
          <p:cNvGrpSpPr/>
          <p:nvPr/>
        </p:nvGrpSpPr>
        <p:grpSpPr>
          <a:xfrm>
            <a:off x="2514600" y="1752602"/>
            <a:ext cx="5955521" cy="4724402"/>
            <a:chOff x="2895131" y="830947"/>
            <a:chExt cx="5277508" cy="3507596"/>
          </a:xfrm>
          <a:solidFill>
            <a:schemeClr val="accent1"/>
          </a:solidFill>
          <a:scene3d>
            <a:camera prst="orthographicFront"/>
            <a:lightRig rig="flat" dir="t"/>
          </a:scene3d>
        </p:grpSpPr>
        <p:sp>
          <p:nvSpPr>
            <p:cNvPr id="9" name="Round Same Side Corner Rectangle 8"/>
            <p:cNvSpPr/>
            <p:nvPr/>
          </p:nvSpPr>
          <p:spPr>
            <a:xfrm rot="5400000">
              <a:off x="3774805" y="-48727"/>
              <a:ext cx="3507596" cy="5266944"/>
            </a:xfrm>
            <a:prstGeom prst="round2SameRect">
              <a:avLst/>
            </a:prstGeom>
            <a:ln/>
          </p:spPr>
          <p:style>
            <a:lnRef idx="2">
              <a:schemeClr val="accent5">
                <a:shade val="50000"/>
              </a:schemeClr>
            </a:lnRef>
            <a:fillRef idx="1">
              <a:schemeClr val="accent5"/>
            </a:fillRef>
            <a:effectRef idx="0">
              <a:schemeClr val="accent5"/>
            </a:effectRef>
            <a:fontRef idx="minor">
              <a:schemeClr val="lt1"/>
            </a:fontRef>
          </p:style>
        </p:sp>
        <p:sp>
          <p:nvSpPr>
            <p:cNvPr id="10" name="Round Same Side Corner Rectangle 4"/>
            <p:cNvSpPr/>
            <p:nvPr/>
          </p:nvSpPr>
          <p:spPr>
            <a:xfrm>
              <a:off x="3232756" y="1000668"/>
              <a:ext cx="4939883" cy="3281298"/>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lIns="121920" tIns="60960" rIns="121920" bIns="60960" spcCol="1270" anchor="ctr"/>
            <a:lstStyle/>
            <a:p>
              <a:pPr marL="285750" lvl="1" indent="-285750" algn="just" defTabSz="1244600">
                <a:lnSpc>
                  <a:spcPct val="90000"/>
                </a:lnSpc>
                <a:spcAft>
                  <a:spcPct val="15000"/>
                </a:spcAft>
                <a:buFontTx/>
                <a:buChar char="••"/>
                <a:defRPr/>
              </a:pPr>
              <a:r>
                <a:rPr lang="en-US" sz="2800" i="1" dirty="0" err="1">
                  <a:solidFill>
                    <a:schemeClr val="accent4">
                      <a:lumMod val="10000"/>
                    </a:schemeClr>
                  </a:solidFill>
                </a:rPr>
                <a:t>Là</a:t>
              </a:r>
              <a:r>
                <a:rPr lang="en-US" sz="2800" i="1" dirty="0">
                  <a:solidFill>
                    <a:schemeClr val="accent4">
                      <a:lumMod val="10000"/>
                    </a:schemeClr>
                  </a:solidFill>
                </a:rPr>
                <a:t> n</a:t>
              </a:r>
              <a:r>
                <a:rPr lang="vi-VN" sz="2800" i="1" dirty="0">
                  <a:solidFill>
                    <a:schemeClr val="accent4">
                      <a:lumMod val="10000"/>
                    </a:schemeClr>
                  </a:solidFill>
                </a:rPr>
                <a:t>hững người bị suy giảm về thể chất, thần kinh, trí tuệ hay giác quan trong một thời gian dài, có ảnh hưởng qua lại với hàng loạt những rào cản có thể cản trở sự tham gia đầy đủ và hiệu quả của người khuyết tật vào xã hội trên cơ sở bình đẳng với những người khác.</a:t>
              </a:r>
              <a:endParaRPr lang="vi-VN" sz="2800" dirty="0">
                <a:solidFill>
                  <a:schemeClr val="accent4">
                    <a:lumMod val="10000"/>
                  </a:schemeClr>
                </a:solidFill>
              </a:endParaRP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ox(i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228600" y="0"/>
            <a:ext cx="8229600" cy="927100"/>
          </a:xfrm>
        </p:spPr>
        <p:txBody>
          <a:bodyPr/>
          <a:lstStyle/>
          <a:p>
            <a:pPr>
              <a:defRPr/>
            </a:pPr>
            <a:endParaRPr lang="en-US" dirty="0"/>
          </a:p>
        </p:txBody>
      </p:sp>
      <p:grpSp>
        <p:nvGrpSpPr>
          <p:cNvPr id="7" name="Group 32"/>
          <p:cNvGrpSpPr>
            <a:grpSpLocks/>
          </p:cNvGrpSpPr>
          <p:nvPr/>
        </p:nvGrpSpPr>
        <p:grpSpPr bwMode="auto">
          <a:xfrm>
            <a:off x="2895600" y="2362200"/>
            <a:ext cx="2166938" cy="2209800"/>
            <a:chOff x="864" y="1680"/>
            <a:chExt cx="910" cy="960"/>
          </a:xfrm>
        </p:grpSpPr>
        <p:sp>
          <p:nvSpPr>
            <p:cNvPr id="22550" name="Oval 33"/>
            <p:cNvSpPr>
              <a:spLocks noChangeArrowheads="1"/>
            </p:cNvSpPr>
            <p:nvPr/>
          </p:nvSpPr>
          <p:spPr bwMode="gray">
            <a:xfrm>
              <a:off x="864" y="1680"/>
              <a:ext cx="910" cy="960"/>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spAutoFit/>
            </a:bodyPr>
            <a:lstStyle/>
            <a:p>
              <a:endParaRPr lang="vi-VN"/>
            </a:p>
          </p:txBody>
        </p:sp>
        <p:sp>
          <p:nvSpPr>
            <p:cNvPr id="22551" name="Oval 34"/>
            <p:cNvSpPr>
              <a:spLocks noChangeArrowheads="1"/>
            </p:cNvSpPr>
            <p:nvPr/>
          </p:nvSpPr>
          <p:spPr bwMode="gray">
            <a:xfrm>
              <a:off x="864" y="1680"/>
              <a:ext cx="910" cy="960"/>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spAutoFit/>
            </a:bodyPr>
            <a:lstStyle/>
            <a:p>
              <a:endParaRPr lang="vi-VN"/>
            </a:p>
          </p:txBody>
        </p:sp>
        <p:sp>
          <p:nvSpPr>
            <p:cNvPr id="22552" name="Oval 35"/>
            <p:cNvSpPr>
              <a:spLocks noChangeArrowheads="1"/>
            </p:cNvSpPr>
            <p:nvPr/>
          </p:nvSpPr>
          <p:spPr bwMode="gray">
            <a:xfrm>
              <a:off x="923" y="1742"/>
              <a:ext cx="792" cy="836"/>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anchor="ctr">
              <a:spAutoFit/>
            </a:bodyPr>
            <a:lstStyle/>
            <a:p>
              <a:endParaRPr lang="vi-VN"/>
            </a:p>
          </p:txBody>
        </p:sp>
        <p:sp>
          <p:nvSpPr>
            <p:cNvPr id="22553" name="Oval 36"/>
            <p:cNvSpPr>
              <a:spLocks noChangeArrowheads="1"/>
            </p:cNvSpPr>
            <p:nvPr/>
          </p:nvSpPr>
          <p:spPr bwMode="gray">
            <a:xfrm>
              <a:off x="912" y="1728"/>
              <a:ext cx="791" cy="836"/>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anchor="ctr">
              <a:spAutoFit/>
            </a:bodyPr>
            <a:lstStyle/>
            <a:p>
              <a:endParaRPr lang="vi-VN"/>
            </a:p>
          </p:txBody>
        </p:sp>
        <p:sp>
          <p:nvSpPr>
            <p:cNvPr id="22554" name="Oval 37"/>
            <p:cNvSpPr>
              <a:spLocks noChangeArrowheads="1"/>
            </p:cNvSpPr>
            <p:nvPr/>
          </p:nvSpPr>
          <p:spPr bwMode="gray">
            <a:xfrm>
              <a:off x="966" y="1785"/>
              <a:ext cx="712" cy="750"/>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anchor="ctr">
              <a:spAutoFit/>
            </a:bodyPr>
            <a:lstStyle/>
            <a:p>
              <a:endParaRPr lang="vi-VN"/>
            </a:p>
          </p:txBody>
        </p:sp>
        <p:sp>
          <p:nvSpPr>
            <p:cNvPr id="22555" name="Oval 38"/>
            <p:cNvSpPr>
              <a:spLocks noChangeArrowheads="1"/>
            </p:cNvSpPr>
            <p:nvPr/>
          </p:nvSpPr>
          <p:spPr bwMode="gray">
            <a:xfrm>
              <a:off x="960" y="1776"/>
              <a:ext cx="689" cy="727"/>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endParaRPr lang="vi-VN"/>
            </a:p>
          </p:txBody>
        </p:sp>
        <p:sp>
          <p:nvSpPr>
            <p:cNvPr id="22556" name="Oval 39"/>
            <p:cNvSpPr>
              <a:spLocks noChangeArrowheads="1"/>
            </p:cNvSpPr>
            <p:nvPr/>
          </p:nvSpPr>
          <p:spPr bwMode="gray">
            <a:xfrm>
              <a:off x="986" y="1801"/>
              <a:ext cx="673" cy="709"/>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endParaRPr lang="vi-VN"/>
            </a:p>
          </p:txBody>
        </p:sp>
        <p:sp>
          <p:nvSpPr>
            <p:cNvPr id="22557" name="Oval 40"/>
            <p:cNvSpPr>
              <a:spLocks noChangeArrowheads="1"/>
            </p:cNvSpPr>
            <p:nvPr/>
          </p:nvSpPr>
          <p:spPr bwMode="gray">
            <a:xfrm>
              <a:off x="994" y="1808"/>
              <a:ext cx="640" cy="663"/>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endParaRPr lang="vi-VN"/>
            </a:p>
          </p:txBody>
        </p:sp>
        <p:sp>
          <p:nvSpPr>
            <p:cNvPr id="22558" name="Oval 41"/>
            <p:cNvSpPr>
              <a:spLocks noChangeArrowheads="1"/>
            </p:cNvSpPr>
            <p:nvPr/>
          </p:nvSpPr>
          <p:spPr bwMode="gray">
            <a:xfrm>
              <a:off x="1031" y="1827"/>
              <a:ext cx="569" cy="538"/>
            </a:xfrm>
            <a:prstGeom prst="ellipse">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endParaRPr lang="vi-VN"/>
            </a:p>
          </p:txBody>
        </p:sp>
        <p:sp>
          <p:nvSpPr>
            <p:cNvPr id="22559" name="Text Box 42"/>
            <p:cNvSpPr txBox="1">
              <a:spLocks noChangeArrowheads="1"/>
            </p:cNvSpPr>
            <p:nvPr/>
          </p:nvSpPr>
          <p:spPr bwMode="gray">
            <a:xfrm>
              <a:off x="992" y="1779"/>
              <a:ext cx="640" cy="770"/>
            </a:xfrm>
            <a:prstGeom prst="rect">
              <a:avLst/>
            </a:prstGeom>
            <a:solidFill>
              <a:srgbClr val="00B0F0"/>
            </a:solidFill>
            <a:ln>
              <a:headEnd/>
              <a:tailEnd/>
            </a:ln>
          </p:spPr>
          <p:style>
            <a:lnRef idx="0">
              <a:schemeClr val="accent6"/>
            </a:lnRef>
            <a:fillRef idx="3">
              <a:schemeClr val="accent6"/>
            </a:fillRef>
            <a:effectRef idx="3">
              <a:schemeClr val="accent6"/>
            </a:effectRef>
            <a:fontRef idx="minor">
              <a:schemeClr val="lt1"/>
            </a:fontRef>
          </p:style>
          <p:txBody>
            <a:bodyPr wrap="square">
              <a:spAutoFit/>
            </a:bodyPr>
            <a:lstStyle/>
            <a:p>
              <a:pPr>
                <a:lnSpc>
                  <a:spcPct val="130000"/>
                </a:lnSpc>
              </a:pPr>
              <a:r>
                <a:rPr lang="en-US" sz="2800" dirty="0" err="1"/>
                <a:t>Các</a:t>
              </a:r>
              <a:r>
                <a:rPr lang="en-US" sz="2800" dirty="0"/>
                <a:t> </a:t>
              </a:r>
              <a:r>
                <a:rPr lang="en-US" sz="2800" dirty="0" err="1"/>
                <a:t>dạng</a:t>
              </a:r>
              <a:r>
                <a:rPr lang="en-US" sz="2800" dirty="0"/>
                <a:t> </a:t>
              </a:r>
              <a:r>
                <a:rPr lang="en-US" sz="2800" dirty="0" err="1"/>
                <a:t>tật</a:t>
              </a:r>
              <a:endParaRPr lang="en-US" sz="2800" dirty="0"/>
            </a:p>
          </p:txBody>
        </p:sp>
      </p:grpSp>
      <p:grpSp>
        <p:nvGrpSpPr>
          <p:cNvPr id="8" name="Group 54"/>
          <p:cNvGrpSpPr>
            <a:grpSpLocks/>
          </p:cNvGrpSpPr>
          <p:nvPr/>
        </p:nvGrpSpPr>
        <p:grpSpPr bwMode="auto">
          <a:xfrm>
            <a:off x="228600" y="3581400"/>
            <a:ext cx="2362200" cy="1905000"/>
            <a:chOff x="1685" y="3125"/>
            <a:chExt cx="907" cy="907"/>
          </a:xfrm>
        </p:grpSpPr>
        <p:grpSp>
          <p:nvGrpSpPr>
            <p:cNvPr id="9" name="Group 55"/>
            <p:cNvGrpSpPr>
              <a:grpSpLocks/>
            </p:cNvGrpSpPr>
            <p:nvPr/>
          </p:nvGrpSpPr>
          <p:grpSpPr bwMode="auto">
            <a:xfrm>
              <a:off x="1685" y="3125"/>
              <a:ext cx="907" cy="907"/>
              <a:chOff x="2832" y="1728"/>
              <a:chExt cx="907" cy="907"/>
            </a:xfrm>
          </p:grpSpPr>
          <p:sp>
            <p:nvSpPr>
              <p:cNvPr id="22540" name="Oval 56"/>
              <p:cNvSpPr>
                <a:spLocks noChangeArrowheads="1"/>
              </p:cNvSpPr>
              <p:nvPr/>
            </p:nvSpPr>
            <p:spPr bwMode="gray">
              <a:xfrm>
                <a:off x="2832" y="1728"/>
                <a:ext cx="907" cy="907"/>
              </a:xfrm>
              <a:prstGeom prst="ellipse">
                <a:avLst/>
              </a:prstGeom>
              <a:gradFill rotWithShape="1">
                <a:gsLst>
                  <a:gs pos="0">
                    <a:srgbClr val="FFFFFF"/>
                  </a:gs>
                  <a:gs pos="50000">
                    <a:srgbClr val="3965E1"/>
                  </a:gs>
                  <a:gs pos="100000">
                    <a:srgbClr val="FFFFFF"/>
                  </a:gs>
                </a:gsLst>
                <a:lin ang="2700000" scaled="1"/>
              </a:gradFill>
              <a:ln w="38100" algn="ctr">
                <a:noFill/>
                <a:round/>
                <a:headEnd/>
                <a:tailEnd/>
              </a:ln>
            </p:spPr>
            <p:txBody>
              <a:bodyPr wrap="none" anchor="ctr">
                <a:spAutoFit/>
              </a:bodyPr>
              <a:lstStyle/>
              <a:p>
                <a:endParaRPr lang="vi-VN"/>
              </a:p>
            </p:txBody>
          </p:sp>
          <p:sp>
            <p:nvSpPr>
              <p:cNvPr id="22541" name="Oval 57"/>
              <p:cNvSpPr>
                <a:spLocks noChangeArrowheads="1"/>
              </p:cNvSpPr>
              <p:nvPr/>
            </p:nvSpPr>
            <p:spPr bwMode="gray">
              <a:xfrm>
                <a:off x="2832" y="1728"/>
                <a:ext cx="907" cy="907"/>
              </a:xfrm>
              <a:prstGeom prst="ellipse">
                <a:avLst/>
              </a:prstGeom>
              <a:gradFill rotWithShape="1">
                <a:gsLst>
                  <a:gs pos="0">
                    <a:srgbClr val="3965E1">
                      <a:alpha val="32001"/>
                    </a:srgbClr>
                  </a:gs>
                  <a:gs pos="100000">
                    <a:srgbClr val="000000">
                      <a:alpha val="89998"/>
                    </a:srgbClr>
                  </a:gs>
                </a:gsLst>
                <a:lin ang="2700000" scaled="1"/>
              </a:gradFill>
              <a:ln w="38100" algn="ctr">
                <a:noFill/>
                <a:round/>
                <a:headEnd/>
                <a:tailEnd/>
              </a:ln>
            </p:spPr>
            <p:txBody>
              <a:bodyPr wrap="none" anchor="ctr">
                <a:spAutoFit/>
              </a:bodyPr>
              <a:lstStyle/>
              <a:p>
                <a:endParaRPr lang="vi-VN"/>
              </a:p>
            </p:txBody>
          </p:sp>
          <p:sp>
            <p:nvSpPr>
              <p:cNvPr id="22542" name="Oval 58"/>
              <p:cNvSpPr>
                <a:spLocks noChangeArrowheads="1"/>
              </p:cNvSpPr>
              <p:nvPr/>
            </p:nvSpPr>
            <p:spPr bwMode="gray">
              <a:xfrm>
                <a:off x="2889" y="1788"/>
                <a:ext cx="787" cy="788"/>
              </a:xfrm>
              <a:prstGeom prst="ellipse">
                <a:avLst/>
              </a:prstGeom>
              <a:gradFill rotWithShape="1">
                <a:gsLst>
                  <a:gs pos="0">
                    <a:srgbClr val="1F377A"/>
                  </a:gs>
                  <a:gs pos="50000">
                    <a:srgbClr val="3965E1"/>
                  </a:gs>
                  <a:gs pos="100000">
                    <a:srgbClr val="1F377A"/>
                  </a:gs>
                </a:gsLst>
                <a:lin ang="18900000" scaled="1"/>
              </a:gradFill>
              <a:ln w="38100" algn="ctr">
                <a:noFill/>
                <a:round/>
                <a:headEnd/>
                <a:tailEnd/>
              </a:ln>
            </p:spPr>
            <p:txBody>
              <a:bodyPr anchor="ctr">
                <a:spAutoFit/>
              </a:bodyPr>
              <a:lstStyle/>
              <a:p>
                <a:endParaRPr lang="vi-VN"/>
              </a:p>
            </p:txBody>
          </p:sp>
          <p:sp>
            <p:nvSpPr>
              <p:cNvPr id="22543" name="Oval 59"/>
              <p:cNvSpPr>
                <a:spLocks noChangeArrowheads="1"/>
              </p:cNvSpPr>
              <p:nvPr/>
            </p:nvSpPr>
            <p:spPr bwMode="gray">
              <a:xfrm>
                <a:off x="2889" y="1794"/>
                <a:ext cx="787" cy="788"/>
              </a:xfrm>
              <a:prstGeom prst="ellipse">
                <a:avLst/>
              </a:prstGeom>
              <a:gradFill rotWithShape="1">
                <a:gsLst>
                  <a:gs pos="0">
                    <a:srgbClr val="264396"/>
                  </a:gs>
                  <a:gs pos="100000">
                    <a:srgbClr val="3965E1">
                      <a:alpha val="0"/>
                    </a:srgbClr>
                  </a:gs>
                </a:gsLst>
                <a:lin ang="2700000" scaled="1"/>
              </a:gradFill>
              <a:ln w="38100" algn="ctr">
                <a:noFill/>
                <a:round/>
                <a:headEnd/>
                <a:tailEnd/>
              </a:ln>
            </p:spPr>
            <p:txBody>
              <a:bodyPr anchor="ctr">
                <a:spAutoFit/>
              </a:bodyPr>
              <a:lstStyle/>
              <a:p>
                <a:endParaRPr lang="vi-VN"/>
              </a:p>
            </p:txBody>
          </p:sp>
          <p:sp>
            <p:nvSpPr>
              <p:cNvPr id="22544" name="Oval 60"/>
              <p:cNvSpPr>
                <a:spLocks noChangeArrowheads="1"/>
              </p:cNvSpPr>
              <p:nvPr/>
            </p:nvSpPr>
            <p:spPr bwMode="gray">
              <a:xfrm>
                <a:off x="2928" y="1833"/>
                <a:ext cx="709" cy="709"/>
              </a:xfrm>
              <a:prstGeom prst="ellipse">
                <a:avLst/>
              </a:prstGeom>
              <a:gradFill rotWithShape="1">
                <a:gsLst>
                  <a:gs pos="0">
                    <a:srgbClr val="3965E1"/>
                  </a:gs>
                  <a:gs pos="100000">
                    <a:srgbClr val="03060D"/>
                  </a:gs>
                </a:gsLst>
                <a:lin ang="5400000" scaled="1"/>
              </a:gradFill>
              <a:ln w="38100" algn="ctr">
                <a:noFill/>
                <a:round/>
                <a:headEnd/>
                <a:tailEnd/>
              </a:ln>
            </p:spPr>
            <p:txBody>
              <a:bodyPr anchor="ctr">
                <a:spAutoFit/>
              </a:bodyPr>
              <a:lstStyle/>
              <a:p>
                <a:endParaRPr lang="vi-VN"/>
              </a:p>
            </p:txBody>
          </p:sp>
          <p:grpSp>
            <p:nvGrpSpPr>
              <p:cNvPr id="10" name="Group 61"/>
              <p:cNvGrpSpPr>
                <a:grpSpLocks/>
              </p:cNvGrpSpPr>
              <p:nvPr/>
            </p:nvGrpSpPr>
            <p:grpSpPr bwMode="auto">
              <a:xfrm>
                <a:off x="2946" y="1842"/>
                <a:ext cx="687" cy="688"/>
                <a:chOff x="4166" y="1706"/>
                <a:chExt cx="1252" cy="1252"/>
              </a:xfrm>
            </p:grpSpPr>
            <p:sp>
              <p:nvSpPr>
                <p:cNvPr id="22546" name="Oval 62"/>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w="9525" algn="ctr">
                  <a:noFill/>
                  <a:round/>
                  <a:headEnd/>
                  <a:tailEnd/>
                </a:ln>
              </p:spPr>
              <p:txBody>
                <a:bodyPr vert="eaVert" wrap="none" anchor="ctr"/>
                <a:lstStyle/>
                <a:p>
                  <a:endParaRPr lang="vi-VN"/>
                </a:p>
              </p:txBody>
            </p:sp>
            <p:sp>
              <p:nvSpPr>
                <p:cNvPr id="22547" name="Oval 63"/>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w="9525" algn="ctr">
                  <a:noFill/>
                  <a:round/>
                  <a:headEnd/>
                  <a:tailEnd/>
                </a:ln>
              </p:spPr>
              <p:txBody>
                <a:bodyPr vert="eaVert" wrap="none" anchor="ctr"/>
                <a:lstStyle/>
                <a:p>
                  <a:endParaRPr lang="vi-VN"/>
                </a:p>
              </p:txBody>
            </p:sp>
            <p:sp>
              <p:nvSpPr>
                <p:cNvPr id="22548" name="Oval 64"/>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w="9525" algn="ctr">
                  <a:noFill/>
                  <a:round/>
                  <a:headEnd/>
                  <a:tailEnd/>
                </a:ln>
              </p:spPr>
              <p:txBody>
                <a:bodyPr vert="eaVert" wrap="none" anchor="ctr"/>
                <a:lstStyle/>
                <a:p>
                  <a:endParaRPr lang="vi-VN"/>
                </a:p>
              </p:txBody>
            </p:sp>
            <p:sp>
              <p:nvSpPr>
                <p:cNvPr id="22549" name="Oval 65"/>
                <p:cNvSpPr>
                  <a:spLocks noChangeArrowheads="1"/>
                </p:cNvSpPr>
                <p:nvPr/>
              </p:nvSpPr>
              <p:spPr bwMode="gray">
                <a:xfrm>
                  <a:off x="4263" y="1757"/>
                  <a:ext cx="1033" cy="926"/>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eaVert" wrap="none" anchor="ctr"/>
                <a:lstStyle/>
                <a:p>
                  <a:endParaRPr lang="vi-VN"/>
                </a:p>
              </p:txBody>
            </p:sp>
          </p:grpSp>
        </p:grpSp>
        <p:sp>
          <p:nvSpPr>
            <p:cNvPr id="22539" name="Text Box 66"/>
            <p:cNvSpPr txBox="1">
              <a:spLocks noChangeArrowheads="1"/>
            </p:cNvSpPr>
            <p:nvPr/>
          </p:nvSpPr>
          <p:spPr bwMode="gray">
            <a:xfrm>
              <a:off x="1844" y="3313"/>
              <a:ext cx="635" cy="311"/>
            </a:xfrm>
            <a:prstGeom prst="rect">
              <a:avLst/>
            </a:prstGeom>
            <a:noFill/>
            <a:ln w="9525" algn="ctr">
              <a:noFill/>
              <a:miter lim="800000"/>
              <a:headEnd/>
              <a:tailEnd/>
            </a:ln>
          </p:spPr>
          <p:txBody>
            <a:bodyPr>
              <a:spAutoFit/>
            </a:bodyPr>
            <a:lstStyle/>
            <a:p>
              <a:pPr>
                <a:lnSpc>
                  <a:spcPct val="130000"/>
                </a:lnSpc>
              </a:pPr>
              <a:r>
                <a:rPr lang="en-US" sz="2800" b="1" i="1" dirty="0" err="1">
                  <a:solidFill>
                    <a:srgbClr val="000000"/>
                  </a:solidFill>
                </a:rPr>
                <a:t>Trí</a:t>
              </a:r>
              <a:r>
                <a:rPr lang="en-US" sz="2800" b="1" i="1" dirty="0">
                  <a:solidFill>
                    <a:srgbClr val="000000"/>
                  </a:solidFill>
                </a:rPr>
                <a:t> </a:t>
              </a:r>
              <a:r>
                <a:rPr lang="en-US" sz="2800" b="1" i="1" dirty="0" err="1">
                  <a:solidFill>
                    <a:srgbClr val="000000"/>
                  </a:solidFill>
                </a:rPr>
                <a:t>tuệ</a:t>
              </a:r>
              <a:endParaRPr lang="en-US" sz="2800" b="1" i="1" dirty="0">
                <a:solidFill>
                  <a:srgbClr val="000000"/>
                </a:solidFill>
              </a:endParaRPr>
            </a:p>
          </p:txBody>
        </p:sp>
      </p:grpSp>
      <p:cxnSp>
        <p:nvCxnSpPr>
          <p:cNvPr id="103" name="Straight Arrow Connector 102"/>
          <p:cNvCxnSpPr/>
          <p:nvPr/>
        </p:nvCxnSpPr>
        <p:spPr bwMode="auto">
          <a:xfrm>
            <a:off x="5029200" y="3276600"/>
            <a:ext cx="19050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nvGrpSpPr>
          <p:cNvPr id="107" name="Group 32"/>
          <p:cNvGrpSpPr>
            <a:grpSpLocks/>
          </p:cNvGrpSpPr>
          <p:nvPr/>
        </p:nvGrpSpPr>
        <p:grpSpPr bwMode="auto">
          <a:xfrm>
            <a:off x="4648200" y="457200"/>
            <a:ext cx="2166938" cy="2209800"/>
            <a:chOff x="864" y="1680"/>
            <a:chExt cx="910" cy="960"/>
          </a:xfrm>
        </p:grpSpPr>
        <p:sp>
          <p:nvSpPr>
            <p:cNvPr id="108" name="Oval 33"/>
            <p:cNvSpPr>
              <a:spLocks noChangeArrowheads="1"/>
            </p:cNvSpPr>
            <p:nvPr/>
          </p:nvSpPr>
          <p:spPr bwMode="gray">
            <a:xfrm>
              <a:off x="864" y="1680"/>
              <a:ext cx="910" cy="960"/>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spAutoFit/>
            </a:bodyPr>
            <a:lstStyle/>
            <a:p>
              <a:endParaRPr lang="vi-VN"/>
            </a:p>
          </p:txBody>
        </p:sp>
        <p:sp>
          <p:nvSpPr>
            <p:cNvPr id="109" name="Oval 34"/>
            <p:cNvSpPr>
              <a:spLocks noChangeArrowheads="1"/>
            </p:cNvSpPr>
            <p:nvPr/>
          </p:nvSpPr>
          <p:spPr bwMode="gray">
            <a:xfrm>
              <a:off x="864" y="1680"/>
              <a:ext cx="910" cy="960"/>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spAutoFit/>
            </a:bodyPr>
            <a:lstStyle/>
            <a:p>
              <a:endParaRPr lang="vi-VN"/>
            </a:p>
          </p:txBody>
        </p:sp>
        <p:sp>
          <p:nvSpPr>
            <p:cNvPr id="110" name="Oval 35"/>
            <p:cNvSpPr>
              <a:spLocks noChangeArrowheads="1"/>
            </p:cNvSpPr>
            <p:nvPr/>
          </p:nvSpPr>
          <p:spPr bwMode="gray">
            <a:xfrm>
              <a:off x="923" y="1742"/>
              <a:ext cx="792" cy="836"/>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anchor="ctr">
              <a:spAutoFit/>
            </a:bodyPr>
            <a:lstStyle/>
            <a:p>
              <a:endParaRPr lang="vi-VN"/>
            </a:p>
          </p:txBody>
        </p:sp>
        <p:sp>
          <p:nvSpPr>
            <p:cNvPr id="111" name="Oval 36"/>
            <p:cNvSpPr>
              <a:spLocks noChangeArrowheads="1"/>
            </p:cNvSpPr>
            <p:nvPr/>
          </p:nvSpPr>
          <p:spPr bwMode="gray">
            <a:xfrm>
              <a:off x="912" y="1728"/>
              <a:ext cx="791" cy="836"/>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anchor="ctr">
              <a:spAutoFit/>
            </a:bodyPr>
            <a:lstStyle/>
            <a:p>
              <a:endParaRPr lang="vi-VN"/>
            </a:p>
          </p:txBody>
        </p:sp>
        <p:sp>
          <p:nvSpPr>
            <p:cNvPr id="112" name="Oval 37"/>
            <p:cNvSpPr>
              <a:spLocks noChangeArrowheads="1"/>
            </p:cNvSpPr>
            <p:nvPr/>
          </p:nvSpPr>
          <p:spPr bwMode="gray">
            <a:xfrm>
              <a:off x="966" y="1785"/>
              <a:ext cx="712" cy="750"/>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anchor="ctr">
              <a:spAutoFit/>
            </a:bodyPr>
            <a:lstStyle/>
            <a:p>
              <a:endParaRPr lang="vi-VN"/>
            </a:p>
          </p:txBody>
        </p:sp>
        <p:sp>
          <p:nvSpPr>
            <p:cNvPr id="113" name="Oval 38"/>
            <p:cNvSpPr>
              <a:spLocks noChangeArrowheads="1"/>
            </p:cNvSpPr>
            <p:nvPr/>
          </p:nvSpPr>
          <p:spPr bwMode="gray">
            <a:xfrm>
              <a:off x="960" y="1776"/>
              <a:ext cx="689" cy="727"/>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eaVert" wrap="none" anchor="ctr"/>
            <a:lstStyle/>
            <a:p>
              <a:endParaRPr lang="vi-VN"/>
            </a:p>
          </p:txBody>
        </p:sp>
        <p:sp>
          <p:nvSpPr>
            <p:cNvPr id="114" name="Oval 39"/>
            <p:cNvSpPr>
              <a:spLocks noChangeArrowheads="1"/>
            </p:cNvSpPr>
            <p:nvPr/>
          </p:nvSpPr>
          <p:spPr bwMode="gray">
            <a:xfrm>
              <a:off x="986" y="1801"/>
              <a:ext cx="673" cy="709"/>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eaVert" wrap="none" anchor="ctr"/>
            <a:lstStyle/>
            <a:p>
              <a:endParaRPr lang="vi-VN"/>
            </a:p>
          </p:txBody>
        </p:sp>
        <p:sp>
          <p:nvSpPr>
            <p:cNvPr id="115" name="Oval 40"/>
            <p:cNvSpPr>
              <a:spLocks noChangeArrowheads="1"/>
            </p:cNvSpPr>
            <p:nvPr/>
          </p:nvSpPr>
          <p:spPr bwMode="gray">
            <a:xfrm>
              <a:off x="994" y="1808"/>
              <a:ext cx="640" cy="663"/>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eaVert" wrap="none" anchor="ctr"/>
            <a:lstStyle/>
            <a:p>
              <a:endParaRPr lang="vi-VN"/>
            </a:p>
          </p:txBody>
        </p:sp>
        <p:sp>
          <p:nvSpPr>
            <p:cNvPr id="116" name="Oval 41"/>
            <p:cNvSpPr>
              <a:spLocks noChangeArrowheads="1"/>
            </p:cNvSpPr>
            <p:nvPr/>
          </p:nvSpPr>
          <p:spPr bwMode="gray">
            <a:xfrm>
              <a:off x="1031" y="1827"/>
              <a:ext cx="569" cy="538"/>
            </a:xfrm>
            <a:prstGeom prst="ellipse">
              <a:avLst/>
            </a:prstGeom>
            <a:ln>
              <a:headEnd/>
              <a:tailEnd/>
            </a:ln>
          </p:spPr>
          <p:style>
            <a:lnRef idx="1">
              <a:schemeClr val="accent2"/>
            </a:lnRef>
            <a:fillRef idx="2">
              <a:schemeClr val="accent2"/>
            </a:fillRef>
            <a:effectRef idx="1">
              <a:schemeClr val="accent2"/>
            </a:effectRef>
            <a:fontRef idx="minor">
              <a:schemeClr val="dk1"/>
            </a:fontRef>
          </p:style>
          <p:txBody>
            <a:bodyPr vert="eaVert" wrap="none" anchor="ctr"/>
            <a:lstStyle/>
            <a:p>
              <a:endParaRPr lang="vi-VN"/>
            </a:p>
          </p:txBody>
        </p:sp>
        <p:sp>
          <p:nvSpPr>
            <p:cNvPr id="117" name="Text Box 42"/>
            <p:cNvSpPr txBox="1">
              <a:spLocks noChangeArrowheads="1"/>
            </p:cNvSpPr>
            <p:nvPr/>
          </p:nvSpPr>
          <p:spPr bwMode="gray">
            <a:xfrm>
              <a:off x="970" y="1912"/>
              <a:ext cx="736" cy="255"/>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a:spAutoFit/>
            </a:bodyPr>
            <a:lstStyle/>
            <a:p>
              <a:pPr>
                <a:lnSpc>
                  <a:spcPct val="130000"/>
                </a:lnSpc>
              </a:pPr>
              <a:r>
                <a:rPr lang="en-US" sz="2800" dirty="0" err="1"/>
                <a:t>Nhìn</a:t>
              </a:r>
              <a:r>
                <a:rPr lang="en-US" sz="2800" dirty="0"/>
                <a:t> </a:t>
              </a:r>
            </a:p>
          </p:txBody>
        </p:sp>
      </p:grpSp>
      <p:grpSp>
        <p:nvGrpSpPr>
          <p:cNvPr id="118" name="Group 32"/>
          <p:cNvGrpSpPr>
            <a:grpSpLocks/>
          </p:cNvGrpSpPr>
          <p:nvPr/>
        </p:nvGrpSpPr>
        <p:grpSpPr bwMode="auto">
          <a:xfrm>
            <a:off x="6977062" y="2057400"/>
            <a:ext cx="2166938" cy="2209800"/>
            <a:chOff x="864" y="1680"/>
            <a:chExt cx="910" cy="960"/>
          </a:xfrm>
        </p:grpSpPr>
        <p:sp>
          <p:nvSpPr>
            <p:cNvPr id="119" name="Oval 33"/>
            <p:cNvSpPr>
              <a:spLocks noChangeArrowheads="1"/>
            </p:cNvSpPr>
            <p:nvPr/>
          </p:nvSpPr>
          <p:spPr bwMode="gray">
            <a:xfrm>
              <a:off x="864" y="1680"/>
              <a:ext cx="910" cy="960"/>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spAutoFit/>
            </a:bodyPr>
            <a:lstStyle/>
            <a:p>
              <a:endParaRPr lang="vi-VN"/>
            </a:p>
          </p:txBody>
        </p:sp>
        <p:sp>
          <p:nvSpPr>
            <p:cNvPr id="120" name="Oval 34"/>
            <p:cNvSpPr>
              <a:spLocks noChangeArrowheads="1"/>
            </p:cNvSpPr>
            <p:nvPr/>
          </p:nvSpPr>
          <p:spPr bwMode="gray">
            <a:xfrm>
              <a:off x="864" y="1680"/>
              <a:ext cx="910" cy="960"/>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wrap="none" anchor="ctr">
              <a:spAutoFit/>
            </a:bodyPr>
            <a:lstStyle/>
            <a:p>
              <a:endParaRPr lang="vi-VN"/>
            </a:p>
          </p:txBody>
        </p:sp>
        <p:sp>
          <p:nvSpPr>
            <p:cNvPr id="121" name="Oval 35"/>
            <p:cNvSpPr>
              <a:spLocks noChangeArrowheads="1"/>
            </p:cNvSpPr>
            <p:nvPr/>
          </p:nvSpPr>
          <p:spPr bwMode="gray">
            <a:xfrm>
              <a:off x="923" y="1742"/>
              <a:ext cx="792" cy="836"/>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anchor="ctr">
              <a:spAutoFit/>
            </a:bodyPr>
            <a:lstStyle/>
            <a:p>
              <a:endParaRPr lang="vi-VN"/>
            </a:p>
          </p:txBody>
        </p:sp>
        <p:sp>
          <p:nvSpPr>
            <p:cNvPr id="122" name="Oval 36"/>
            <p:cNvSpPr>
              <a:spLocks noChangeArrowheads="1"/>
            </p:cNvSpPr>
            <p:nvPr/>
          </p:nvSpPr>
          <p:spPr bwMode="gray">
            <a:xfrm>
              <a:off x="912" y="1728"/>
              <a:ext cx="791" cy="836"/>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anchor="ctr">
              <a:spAutoFit/>
            </a:bodyPr>
            <a:lstStyle/>
            <a:p>
              <a:endParaRPr lang="vi-VN"/>
            </a:p>
          </p:txBody>
        </p:sp>
        <p:sp>
          <p:nvSpPr>
            <p:cNvPr id="123" name="Oval 37"/>
            <p:cNvSpPr>
              <a:spLocks noChangeArrowheads="1"/>
            </p:cNvSpPr>
            <p:nvPr/>
          </p:nvSpPr>
          <p:spPr bwMode="gray">
            <a:xfrm>
              <a:off x="966" y="1785"/>
              <a:ext cx="712" cy="750"/>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anchor="ctr">
              <a:spAutoFit/>
            </a:bodyPr>
            <a:lstStyle/>
            <a:p>
              <a:endParaRPr lang="vi-VN"/>
            </a:p>
          </p:txBody>
        </p:sp>
        <p:sp>
          <p:nvSpPr>
            <p:cNvPr id="124" name="Oval 38"/>
            <p:cNvSpPr>
              <a:spLocks noChangeArrowheads="1"/>
            </p:cNvSpPr>
            <p:nvPr/>
          </p:nvSpPr>
          <p:spPr bwMode="gray">
            <a:xfrm>
              <a:off x="960" y="1776"/>
              <a:ext cx="689" cy="727"/>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eaVert" wrap="none" anchor="ctr"/>
            <a:lstStyle/>
            <a:p>
              <a:endParaRPr lang="vi-VN"/>
            </a:p>
          </p:txBody>
        </p:sp>
        <p:sp>
          <p:nvSpPr>
            <p:cNvPr id="125" name="Oval 39"/>
            <p:cNvSpPr>
              <a:spLocks noChangeArrowheads="1"/>
            </p:cNvSpPr>
            <p:nvPr/>
          </p:nvSpPr>
          <p:spPr bwMode="gray">
            <a:xfrm>
              <a:off x="986" y="1801"/>
              <a:ext cx="673" cy="709"/>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eaVert" wrap="none" anchor="ctr"/>
            <a:lstStyle/>
            <a:p>
              <a:endParaRPr lang="vi-VN"/>
            </a:p>
          </p:txBody>
        </p:sp>
        <p:sp>
          <p:nvSpPr>
            <p:cNvPr id="126" name="Oval 40"/>
            <p:cNvSpPr>
              <a:spLocks noChangeArrowheads="1"/>
            </p:cNvSpPr>
            <p:nvPr/>
          </p:nvSpPr>
          <p:spPr bwMode="gray">
            <a:xfrm>
              <a:off x="994" y="1808"/>
              <a:ext cx="640" cy="663"/>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eaVert" wrap="none" anchor="ctr"/>
            <a:lstStyle/>
            <a:p>
              <a:endParaRPr lang="vi-VN"/>
            </a:p>
          </p:txBody>
        </p:sp>
        <p:sp>
          <p:nvSpPr>
            <p:cNvPr id="127" name="Oval 41"/>
            <p:cNvSpPr>
              <a:spLocks noChangeArrowheads="1"/>
            </p:cNvSpPr>
            <p:nvPr/>
          </p:nvSpPr>
          <p:spPr bwMode="gray">
            <a:xfrm>
              <a:off x="1070" y="1846"/>
              <a:ext cx="569" cy="538"/>
            </a:xfrm>
            <a:prstGeom prst="ellipse">
              <a:avLst/>
            </a:prstGeom>
            <a:ln>
              <a:headEnd/>
              <a:tailEnd/>
            </a:ln>
          </p:spPr>
          <p:style>
            <a:lnRef idx="2">
              <a:schemeClr val="accent1"/>
            </a:lnRef>
            <a:fillRef idx="1">
              <a:schemeClr val="lt1"/>
            </a:fillRef>
            <a:effectRef idx="0">
              <a:schemeClr val="accent1"/>
            </a:effectRef>
            <a:fontRef idx="minor">
              <a:schemeClr val="dk1"/>
            </a:fontRef>
          </p:style>
          <p:txBody>
            <a:bodyPr vert="eaVert" wrap="none" anchor="ctr"/>
            <a:lstStyle/>
            <a:p>
              <a:endParaRPr lang="vi-VN"/>
            </a:p>
          </p:txBody>
        </p:sp>
        <p:sp>
          <p:nvSpPr>
            <p:cNvPr id="128" name="Text Box 42"/>
            <p:cNvSpPr txBox="1">
              <a:spLocks noChangeArrowheads="1"/>
            </p:cNvSpPr>
            <p:nvPr/>
          </p:nvSpPr>
          <p:spPr bwMode="gray">
            <a:xfrm>
              <a:off x="1038" y="1879"/>
              <a:ext cx="544" cy="527"/>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square">
              <a:spAutoFit/>
            </a:bodyPr>
            <a:lstStyle/>
            <a:p>
              <a:pPr>
                <a:lnSpc>
                  <a:spcPct val="130000"/>
                </a:lnSpc>
              </a:pPr>
              <a:r>
                <a:rPr lang="en-US" sz="2800" dirty="0" err="1"/>
                <a:t>Vận</a:t>
              </a:r>
              <a:r>
                <a:rPr lang="en-US" sz="2800" dirty="0"/>
                <a:t> </a:t>
              </a:r>
              <a:r>
                <a:rPr lang="vi-VN" sz="2800" dirty="0"/>
                <a:t>động</a:t>
              </a:r>
              <a:endParaRPr lang="en-US" sz="2800" dirty="0"/>
            </a:p>
          </p:txBody>
        </p:sp>
      </p:grpSp>
      <p:grpSp>
        <p:nvGrpSpPr>
          <p:cNvPr id="141" name="Group 32"/>
          <p:cNvGrpSpPr>
            <a:grpSpLocks/>
          </p:cNvGrpSpPr>
          <p:nvPr/>
        </p:nvGrpSpPr>
        <p:grpSpPr bwMode="auto">
          <a:xfrm>
            <a:off x="6019800" y="4572000"/>
            <a:ext cx="2286000" cy="2286000"/>
            <a:chOff x="864" y="1680"/>
            <a:chExt cx="910" cy="960"/>
          </a:xfrm>
        </p:grpSpPr>
        <p:sp>
          <p:nvSpPr>
            <p:cNvPr id="142" name="Oval 33"/>
            <p:cNvSpPr>
              <a:spLocks noChangeArrowheads="1"/>
            </p:cNvSpPr>
            <p:nvPr/>
          </p:nvSpPr>
          <p:spPr bwMode="gray">
            <a:xfrm>
              <a:off x="864" y="1680"/>
              <a:ext cx="910" cy="960"/>
            </a:xfrm>
            <a:prstGeom prst="ellipse">
              <a:avLst/>
            </a:prstGeom>
            <a:gradFill rotWithShape="1">
              <a:gsLst>
                <a:gs pos="0">
                  <a:srgbClr val="FFFFFF"/>
                </a:gs>
                <a:gs pos="50000">
                  <a:srgbClr val="FF6699"/>
                </a:gs>
                <a:gs pos="100000">
                  <a:srgbClr val="FFFFFF"/>
                </a:gs>
              </a:gsLst>
              <a:lin ang="2700000" scaled="1"/>
            </a:gradFill>
            <a:ln w="38100" algn="ctr">
              <a:noFill/>
              <a:round/>
              <a:headEnd/>
              <a:tailEnd/>
            </a:ln>
          </p:spPr>
          <p:txBody>
            <a:bodyPr wrap="none" anchor="ctr">
              <a:spAutoFit/>
            </a:bodyPr>
            <a:lstStyle/>
            <a:p>
              <a:endParaRPr lang="vi-VN"/>
            </a:p>
          </p:txBody>
        </p:sp>
        <p:sp>
          <p:nvSpPr>
            <p:cNvPr id="143" name="Oval 34"/>
            <p:cNvSpPr>
              <a:spLocks noChangeArrowheads="1"/>
            </p:cNvSpPr>
            <p:nvPr/>
          </p:nvSpPr>
          <p:spPr bwMode="gray">
            <a:xfrm>
              <a:off x="864" y="1680"/>
              <a:ext cx="910" cy="960"/>
            </a:xfrm>
            <a:prstGeom prst="ellipse">
              <a:avLst/>
            </a:prstGeom>
            <a:gradFill rotWithShape="1">
              <a:gsLst>
                <a:gs pos="0">
                  <a:srgbClr val="FF6699">
                    <a:alpha val="32001"/>
                  </a:srgbClr>
                </a:gs>
                <a:gs pos="100000">
                  <a:srgbClr val="000000">
                    <a:alpha val="89998"/>
                  </a:srgbClr>
                </a:gs>
              </a:gsLst>
              <a:lin ang="2700000" scaled="1"/>
            </a:gradFill>
            <a:ln w="38100" algn="ctr">
              <a:solidFill>
                <a:srgbClr val="00B0F0"/>
              </a:solidFill>
              <a:round/>
              <a:headEnd/>
              <a:tailEnd/>
            </a:ln>
          </p:spPr>
          <p:txBody>
            <a:bodyPr wrap="none" anchor="ctr">
              <a:spAutoFit/>
            </a:bodyPr>
            <a:lstStyle/>
            <a:p>
              <a:endParaRPr lang="vi-VN"/>
            </a:p>
          </p:txBody>
        </p:sp>
        <p:sp>
          <p:nvSpPr>
            <p:cNvPr id="144" name="Oval 35"/>
            <p:cNvSpPr>
              <a:spLocks noChangeArrowheads="1"/>
            </p:cNvSpPr>
            <p:nvPr/>
          </p:nvSpPr>
          <p:spPr bwMode="gray">
            <a:xfrm>
              <a:off x="923" y="1742"/>
              <a:ext cx="792" cy="836"/>
            </a:xfrm>
            <a:prstGeom prst="ellipse">
              <a:avLst/>
            </a:prstGeom>
            <a:gradFill rotWithShape="1">
              <a:gsLst>
                <a:gs pos="0">
                  <a:srgbClr val="8A3753"/>
                </a:gs>
                <a:gs pos="50000">
                  <a:srgbClr val="FF6699"/>
                </a:gs>
                <a:gs pos="100000">
                  <a:srgbClr val="8A3753"/>
                </a:gs>
              </a:gsLst>
              <a:lin ang="18900000" scaled="1"/>
            </a:gradFill>
            <a:ln w="38100" algn="ctr">
              <a:noFill/>
              <a:round/>
              <a:headEnd/>
              <a:tailEnd/>
            </a:ln>
          </p:spPr>
          <p:txBody>
            <a:bodyPr anchor="ctr">
              <a:spAutoFit/>
            </a:bodyPr>
            <a:lstStyle/>
            <a:p>
              <a:endParaRPr lang="vi-VN"/>
            </a:p>
          </p:txBody>
        </p:sp>
        <p:sp>
          <p:nvSpPr>
            <p:cNvPr id="145" name="Oval 36"/>
            <p:cNvSpPr>
              <a:spLocks noChangeArrowheads="1"/>
            </p:cNvSpPr>
            <p:nvPr/>
          </p:nvSpPr>
          <p:spPr bwMode="gray">
            <a:xfrm>
              <a:off x="912" y="1728"/>
              <a:ext cx="791" cy="836"/>
            </a:xfrm>
            <a:prstGeom prst="ellipse">
              <a:avLst/>
            </a:prstGeom>
            <a:gradFill rotWithShape="1">
              <a:gsLst>
                <a:gs pos="0">
                  <a:srgbClr val="A24161"/>
                </a:gs>
                <a:gs pos="100000">
                  <a:srgbClr val="FF6699">
                    <a:alpha val="0"/>
                  </a:srgbClr>
                </a:gs>
              </a:gsLst>
              <a:lin ang="2700000" scaled="1"/>
            </a:gradFill>
            <a:ln w="38100" algn="ctr">
              <a:noFill/>
              <a:round/>
              <a:headEnd/>
              <a:tailEnd/>
            </a:ln>
          </p:spPr>
          <p:txBody>
            <a:bodyPr anchor="ctr">
              <a:spAutoFit/>
            </a:bodyPr>
            <a:lstStyle/>
            <a:p>
              <a:endParaRPr lang="vi-VN"/>
            </a:p>
          </p:txBody>
        </p:sp>
        <p:sp>
          <p:nvSpPr>
            <p:cNvPr id="146" name="Oval 37"/>
            <p:cNvSpPr>
              <a:spLocks noChangeArrowheads="1"/>
            </p:cNvSpPr>
            <p:nvPr/>
          </p:nvSpPr>
          <p:spPr bwMode="gray">
            <a:xfrm>
              <a:off x="966" y="1785"/>
              <a:ext cx="712" cy="750"/>
            </a:xfrm>
            <a:prstGeom prst="ellipse">
              <a:avLst/>
            </a:prstGeom>
            <a:solidFill>
              <a:srgbClr val="333333"/>
            </a:solidFill>
            <a:ln w="38100" algn="ctr">
              <a:noFill/>
              <a:round/>
              <a:headEnd/>
              <a:tailEnd/>
            </a:ln>
          </p:spPr>
          <p:txBody>
            <a:bodyPr anchor="ctr">
              <a:spAutoFit/>
            </a:bodyPr>
            <a:lstStyle/>
            <a:p>
              <a:endParaRPr lang="vi-VN"/>
            </a:p>
          </p:txBody>
        </p:sp>
        <p:sp>
          <p:nvSpPr>
            <p:cNvPr id="147" name="Oval 38"/>
            <p:cNvSpPr>
              <a:spLocks noChangeArrowheads="1"/>
            </p:cNvSpPr>
            <p:nvPr/>
          </p:nvSpPr>
          <p:spPr bwMode="gray">
            <a:xfrm>
              <a:off x="960" y="1776"/>
              <a:ext cx="689" cy="727"/>
            </a:xfrm>
            <a:prstGeom prst="ellipse">
              <a:avLst/>
            </a:prstGeom>
            <a:gradFill rotWithShape="1">
              <a:gsLst>
                <a:gs pos="0">
                  <a:srgbClr val="595959"/>
                </a:gs>
                <a:gs pos="100000">
                  <a:srgbClr val="C0C0C0"/>
                </a:gs>
              </a:gsLst>
              <a:lin ang="5400000" scaled="1"/>
            </a:gradFill>
            <a:ln w="9525" algn="ctr">
              <a:noFill/>
              <a:round/>
              <a:headEnd/>
              <a:tailEnd/>
            </a:ln>
          </p:spPr>
          <p:txBody>
            <a:bodyPr vert="eaVert" wrap="none" anchor="ctr"/>
            <a:lstStyle/>
            <a:p>
              <a:endParaRPr lang="vi-VN"/>
            </a:p>
          </p:txBody>
        </p:sp>
        <p:sp>
          <p:nvSpPr>
            <p:cNvPr id="148" name="Oval 39"/>
            <p:cNvSpPr>
              <a:spLocks noChangeArrowheads="1"/>
            </p:cNvSpPr>
            <p:nvPr/>
          </p:nvSpPr>
          <p:spPr bwMode="gray">
            <a:xfrm>
              <a:off x="986" y="1801"/>
              <a:ext cx="673" cy="709"/>
            </a:xfrm>
            <a:prstGeom prst="ellipse">
              <a:avLst/>
            </a:prstGeom>
            <a:gradFill rotWithShape="1">
              <a:gsLst>
                <a:gs pos="0">
                  <a:srgbClr val="C0C0C0">
                    <a:alpha val="0"/>
                  </a:srgbClr>
                </a:gs>
                <a:gs pos="100000">
                  <a:srgbClr val="E9E9E9"/>
                </a:gs>
              </a:gsLst>
              <a:lin ang="5400000" scaled="1"/>
            </a:gradFill>
            <a:ln w="9525" algn="ctr">
              <a:noFill/>
              <a:round/>
              <a:headEnd/>
              <a:tailEnd/>
            </a:ln>
          </p:spPr>
          <p:txBody>
            <a:bodyPr vert="eaVert" wrap="none" anchor="ctr"/>
            <a:lstStyle/>
            <a:p>
              <a:endParaRPr lang="vi-VN"/>
            </a:p>
          </p:txBody>
        </p:sp>
        <p:sp>
          <p:nvSpPr>
            <p:cNvPr id="149" name="Oval 40"/>
            <p:cNvSpPr>
              <a:spLocks noChangeArrowheads="1"/>
            </p:cNvSpPr>
            <p:nvPr/>
          </p:nvSpPr>
          <p:spPr bwMode="gray">
            <a:xfrm>
              <a:off x="994" y="1808"/>
              <a:ext cx="640" cy="663"/>
            </a:xfrm>
            <a:prstGeom prst="ellipse">
              <a:avLst/>
            </a:prstGeom>
            <a:gradFill rotWithShape="1">
              <a:gsLst>
                <a:gs pos="0">
                  <a:srgbClr val="989898"/>
                </a:gs>
                <a:gs pos="100000">
                  <a:srgbClr val="C0C0C0">
                    <a:alpha val="48000"/>
                  </a:srgbClr>
                </a:gs>
              </a:gsLst>
              <a:lin ang="5400000" scaled="1"/>
            </a:gradFill>
            <a:ln w="9525" algn="ctr">
              <a:noFill/>
              <a:round/>
              <a:headEnd/>
              <a:tailEnd/>
            </a:ln>
          </p:spPr>
          <p:txBody>
            <a:bodyPr vert="eaVert" wrap="none" anchor="ctr"/>
            <a:lstStyle/>
            <a:p>
              <a:endParaRPr lang="vi-VN"/>
            </a:p>
          </p:txBody>
        </p:sp>
        <p:sp>
          <p:nvSpPr>
            <p:cNvPr id="150" name="Oval 41"/>
            <p:cNvSpPr>
              <a:spLocks noChangeArrowheads="1"/>
            </p:cNvSpPr>
            <p:nvPr/>
          </p:nvSpPr>
          <p:spPr bwMode="gray">
            <a:xfrm>
              <a:off x="1031" y="1827"/>
              <a:ext cx="569" cy="538"/>
            </a:xfrm>
            <a:prstGeom prst="ellipse">
              <a:avLst/>
            </a:prstGeom>
            <a:gradFill rotWithShape="1">
              <a:gsLst>
                <a:gs pos="0">
                  <a:srgbClr val="FFFFFF"/>
                </a:gs>
                <a:gs pos="100000">
                  <a:srgbClr val="C0C0C0">
                    <a:alpha val="37999"/>
                  </a:srgbClr>
                </a:gs>
              </a:gsLst>
              <a:lin ang="5400000" scaled="1"/>
            </a:gradFill>
            <a:ln w="9525" algn="ctr">
              <a:noFill/>
              <a:round/>
              <a:headEnd/>
              <a:tailEnd/>
            </a:ln>
          </p:spPr>
          <p:txBody>
            <a:bodyPr vert="eaVert" wrap="none" anchor="ctr"/>
            <a:lstStyle/>
            <a:p>
              <a:endParaRPr lang="vi-VN"/>
            </a:p>
          </p:txBody>
        </p:sp>
        <p:sp>
          <p:nvSpPr>
            <p:cNvPr id="151" name="Text Box 42"/>
            <p:cNvSpPr txBox="1">
              <a:spLocks noChangeArrowheads="1"/>
            </p:cNvSpPr>
            <p:nvPr/>
          </p:nvSpPr>
          <p:spPr bwMode="gray">
            <a:xfrm>
              <a:off x="970" y="1912"/>
              <a:ext cx="736" cy="250"/>
            </a:xfrm>
            <a:prstGeom prst="rect">
              <a:avLst/>
            </a:prstGeom>
            <a:noFill/>
            <a:ln w="9525" algn="ctr">
              <a:noFill/>
              <a:miter lim="800000"/>
              <a:headEnd/>
              <a:tailEnd/>
            </a:ln>
          </p:spPr>
          <p:txBody>
            <a:bodyPr>
              <a:spAutoFit/>
            </a:bodyPr>
            <a:lstStyle/>
            <a:p>
              <a:pPr>
                <a:lnSpc>
                  <a:spcPct val="130000"/>
                </a:lnSpc>
              </a:pPr>
              <a:r>
                <a:rPr lang="en-US" sz="2800" dirty="0" err="1">
                  <a:solidFill>
                    <a:srgbClr val="FF0000"/>
                  </a:solidFill>
                </a:rPr>
                <a:t>Nghe</a:t>
              </a:r>
              <a:r>
                <a:rPr lang="en-US" sz="2800" dirty="0">
                  <a:solidFill>
                    <a:srgbClr val="FF0000"/>
                  </a:solidFill>
                </a:rPr>
                <a:t>- </a:t>
              </a:r>
              <a:r>
                <a:rPr lang="en-US" sz="2800" dirty="0" err="1">
                  <a:solidFill>
                    <a:srgbClr val="FF0000"/>
                  </a:solidFill>
                </a:rPr>
                <a:t>Nói</a:t>
              </a:r>
              <a:endParaRPr lang="en-US" sz="2800" dirty="0">
                <a:solidFill>
                  <a:srgbClr val="FF0000"/>
                </a:solidFill>
              </a:endParaRPr>
            </a:p>
          </p:txBody>
        </p:sp>
      </p:grpSp>
      <p:grpSp>
        <p:nvGrpSpPr>
          <p:cNvPr id="152" name="Group 32"/>
          <p:cNvGrpSpPr>
            <a:grpSpLocks/>
          </p:cNvGrpSpPr>
          <p:nvPr/>
        </p:nvGrpSpPr>
        <p:grpSpPr bwMode="auto">
          <a:xfrm>
            <a:off x="497682" y="658999"/>
            <a:ext cx="2286000" cy="2286000"/>
            <a:chOff x="864" y="1680"/>
            <a:chExt cx="910" cy="960"/>
          </a:xfrm>
        </p:grpSpPr>
        <p:sp>
          <p:nvSpPr>
            <p:cNvPr id="153" name="Oval 33"/>
            <p:cNvSpPr>
              <a:spLocks noChangeArrowheads="1"/>
            </p:cNvSpPr>
            <p:nvPr/>
          </p:nvSpPr>
          <p:spPr bwMode="gray">
            <a:xfrm>
              <a:off x="864" y="1680"/>
              <a:ext cx="910" cy="960"/>
            </a:xfrm>
            <a:prstGeom prst="ellipse">
              <a:avLst/>
            </a:prstGeom>
            <a:gradFill rotWithShape="1">
              <a:gsLst>
                <a:gs pos="0">
                  <a:srgbClr val="FFFFFF"/>
                </a:gs>
                <a:gs pos="50000">
                  <a:srgbClr val="FF6699"/>
                </a:gs>
                <a:gs pos="100000">
                  <a:srgbClr val="FFFFFF"/>
                </a:gs>
              </a:gsLst>
              <a:lin ang="2700000" scaled="1"/>
            </a:gradFill>
            <a:ln w="38100" algn="ctr">
              <a:noFill/>
              <a:round/>
              <a:headEnd/>
              <a:tailEnd/>
            </a:ln>
          </p:spPr>
          <p:txBody>
            <a:bodyPr wrap="none" anchor="ctr">
              <a:spAutoFit/>
            </a:bodyPr>
            <a:lstStyle/>
            <a:p>
              <a:endParaRPr lang="vi-VN"/>
            </a:p>
          </p:txBody>
        </p:sp>
        <p:sp>
          <p:nvSpPr>
            <p:cNvPr id="154" name="Oval 34"/>
            <p:cNvSpPr>
              <a:spLocks noChangeArrowheads="1"/>
            </p:cNvSpPr>
            <p:nvPr/>
          </p:nvSpPr>
          <p:spPr bwMode="gray">
            <a:xfrm>
              <a:off x="864" y="1680"/>
              <a:ext cx="910" cy="960"/>
            </a:xfrm>
            <a:prstGeom prst="ellipse">
              <a:avLst/>
            </a:prstGeom>
            <a:gradFill rotWithShape="1">
              <a:gsLst>
                <a:gs pos="0">
                  <a:srgbClr val="FF6699">
                    <a:alpha val="32001"/>
                  </a:srgbClr>
                </a:gs>
                <a:gs pos="100000">
                  <a:srgbClr val="000000">
                    <a:alpha val="89998"/>
                  </a:srgbClr>
                </a:gs>
              </a:gsLst>
              <a:lin ang="2700000" scaled="1"/>
            </a:gradFill>
            <a:ln w="38100" algn="ctr">
              <a:noFill/>
              <a:round/>
              <a:headEnd/>
              <a:tailEnd/>
            </a:ln>
          </p:spPr>
          <p:txBody>
            <a:bodyPr wrap="none" anchor="ctr">
              <a:spAutoFit/>
            </a:bodyPr>
            <a:lstStyle/>
            <a:p>
              <a:endParaRPr lang="vi-VN"/>
            </a:p>
          </p:txBody>
        </p:sp>
        <p:sp>
          <p:nvSpPr>
            <p:cNvPr id="155" name="Oval 35"/>
            <p:cNvSpPr>
              <a:spLocks noChangeArrowheads="1"/>
            </p:cNvSpPr>
            <p:nvPr/>
          </p:nvSpPr>
          <p:spPr bwMode="gray">
            <a:xfrm>
              <a:off x="923" y="1742"/>
              <a:ext cx="792" cy="836"/>
            </a:xfrm>
            <a:prstGeom prst="ellipse">
              <a:avLst/>
            </a:prstGeom>
            <a:gradFill rotWithShape="1">
              <a:gsLst>
                <a:gs pos="0">
                  <a:srgbClr val="8A3753"/>
                </a:gs>
                <a:gs pos="50000">
                  <a:srgbClr val="FF6699"/>
                </a:gs>
                <a:gs pos="100000">
                  <a:srgbClr val="8A3753"/>
                </a:gs>
              </a:gsLst>
              <a:lin ang="18900000" scaled="1"/>
            </a:gradFill>
            <a:ln w="38100" algn="ctr">
              <a:noFill/>
              <a:round/>
              <a:headEnd/>
              <a:tailEnd/>
            </a:ln>
          </p:spPr>
          <p:txBody>
            <a:bodyPr anchor="ctr">
              <a:spAutoFit/>
            </a:bodyPr>
            <a:lstStyle/>
            <a:p>
              <a:endParaRPr lang="vi-VN"/>
            </a:p>
          </p:txBody>
        </p:sp>
        <p:sp>
          <p:nvSpPr>
            <p:cNvPr id="156" name="Oval 36"/>
            <p:cNvSpPr>
              <a:spLocks noChangeArrowheads="1"/>
            </p:cNvSpPr>
            <p:nvPr/>
          </p:nvSpPr>
          <p:spPr bwMode="gray">
            <a:xfrm>
              <a:off x="912" y="1728"/>
              <a:ext cx="791" cy="836"/>
            </a:xfrm>
            <a:prstGeom prst="ellipse">
              <a:avLst/>
            </a:prstGeom>
            <a:gradFill rotWithShape="1">
              <a:gsLst>
                <a:gs pos="0">
                  <a:srgbClr val="A24161"/>
                </a:gs>
                <a:gs pos="100000">
                  <a:srgbClr val="FF6699">
                    <a:alpha val="0"/>
                  </a:srgbClr>
                </a:gs>
              </a:gsLst>
              <a:lin ang="2700000" scaled="1"/>
            </a:gradFill>
            <a:ln w="38100" algn="ctr">
              <a:noFill/>
              <a:round/>
              <a:headEnd/>
              <a:tailEnd/>
            </a:ln>
          </p:spPr>
          <p:txBody>
            <a:bodyPr anchor="ctr">
              <a:spAutoFit/>
            </a:bodyPr>
            <a:lstStyle/>
            <a:p>
              <a:endParaRPr lang="vi-VN"/>
            </a:p>
          </p:txBody>
        </p:sp>
        <p:sp>
          <p:nvSpPr>
            <p:cNvPr id="157" name="Oval 37"/>
            <p:cNvSpPr>
              <a:spLocks noChangeArrowheads="1"/>
            </p:cNvSpPr>
            <p:nvPr/>
          </p:nvSpPr>
          <p:spPr bwMode="gray">
            <a:xfrm>
              <a:off x="966" y="1785"/>
              <a:ext cx="712" cy="750"/>
            </a:xfrm>
            <a:prstGeom prst="ellipse">
              <a:avLst/>
            </a:prstGeom>
            <a:solidFill>
              <a:srgbClr val="333333"/>
            </a:solidFill>
            <a:ln w="38100" algn="ctr">
              <a:noFill/>
              <a:round/>
              <a:headEnd/>
              <a:tailEnd/>
            </a:ln>
          </p:spPr>
          <p:txBody>
            <a:bodyPr anchor="ctr">
              <a:spAutoFit/>
            </a:bodyPr>
            <a:lstStyle/>
            <a:p>
              <a:endParaRPr lang="vi-VN"/>
            </a:p>
          </p:txBody>
        </p:sp>
        <p:sp>
          <p:nvSpPr>
            <p:cNvPr id="158" name="Oval 38"/>
            <p:cNvSpPr>
              <a:spLocks noChangeArrowheads="1"/>
            </p:cNvSpPr>
            <p:nvPr/>
          </p:nvSpPr>
          <p:spPr bwMode="gray">
            <a:xfrm>
              <a:off x="960" y="1776"/>
              <a:ext cx="689" cy="727"/>
            </a:xfrm>
            <a:prstGeom prst="ellipse">
              <a:avLst/>
            </a:prstGeom>
            <a:gradFill rotWithShape="1">
              <a:gsLst>
                <a:gs pos="0">
                  <a:srgbClr val="595959"/>
                </a:gs>
                <a:gs pos="100000">
                  <a:srgbClr val="C0C0C0"/>
                </a:gs>
              </a:gsLst>
              <a:lin ang="5400000" scaled="1"/>
            </a:gradFill>
            <a:ln w="9525" algn="ctr">
              <a:noFill/>
              <a:round/>
              <a:headEnd/>
              <a:tailEnd/>
            </a:ln>
          </p:spPr>
          <p:txBody>
            <a:bodyPr vert="eaVert" wrap="none" anchor="ctr"/>
            <a:lstStyle/>
            <a:p>
              <a:endParaRPr lang="vi-VN"/>
            </a:p>
          </p:txBody>
        </p:sp>
        <p:sp>
          <p:nvSpPr>
            <p:cNvPr id="159" name="Oval 39"/>
            <p:cNvSpPr>
              <a:spLocks noChangeArrowheads="1"/>
            </p:cNvSpPr>
            <p:nvPr/>
          </p:nvSpPr>
          <p:spPr bwMode="gray">
            <a:xfrm>
              <a:off x="986" y="1801"/>
              <a:ext cx="673" cy="709"/>
            </a:xfrm>
            <a:prstGeom prst="ellipse">
              <a:avLst/>
            </a:prstGeom>
            <a:gradFill rotWithShape="1">
              <a:gsLst>
                <a:gs pos="0">
                  <a:srgbClr val="C0C0C0">
                    <a:alpha val="0"/>
                  </a:srgbClr>
                </a:gs>
                <a:gs pos="100000">
                  <a:srgbClr val="E9E9E9"/>
                </a:gs>
              </a:gsLst>
              <a:lin ang="5400000" scaled="1"/>
            </a:gradFill>
            <a:ln w="9525" algn="ctr">
              <a:noFill/>
              <a:round/>
              <a:headEnd/>
              <a:tailEnd/>
            </a:ln>
          </p:spPr>
          <p:txBody>
            <a:bodyPr vert="eaVert" wrap="none" anchor="ctr"/>
            <a:lstStyle/>
            <a:p>
              <a:endParaRPr lang="vi-VN"/>
            </a:p>
          </p:txBody>
        </p:sp>
        <p:sp>
          <p:nvSpPr>
            <p:cNvPr id="160" name="Oval 40"/>
            <p:cNvSpPr>
              <a:spLocks noChangeArrowheads="1"/>
            </p:cNvSpPr>
            <p:nvPr/>
          </p:nvSpPr>
          <p:spPr bwMode="gray">
            <a:xfrm>
              <a:off x="994" y="1808"/>
              <a:ext cx="640" cy="663"/>
            </a:xfrm>
            <a:prstGeom prst="ellipse">
              <a:avLst/>
            </a:prstGeom>
            <a:gradFill rotWithShape="1">
              <a:gsLst>
                <a:gs pos="0">
                  <a:srgbClr val="989898"/>
                </a:gs>
                <a:gs pos="100000">
                  <a:srgbClr val="C0C0C0">
                    <a:alpha val="48000"/>
                  </a:srgbClr>
                </a:gs>
              </a:gsLst>
              <a:lin ang="5400000" scaled="1"/>
            </a:gradFill>
            <a:ln w="9525" algn="ctr">
              <a:noFill/>
              <a:round/>
              <a:headEnd/>
              <a:tailEnd/>
            </a:ln>
          </p:spPr>
          <p:txBody>
            <a:bodyPr vert="eaVert" wrap="none" anchor="ctr"/>
            <a:lstStyle/>
            <a:p>
              <a:endParaRPr lang="vi-VN"/>
            </a:p>
          </p:txBody>
        </p:sp>
        <p:sp>
          <p:nvSpPr>
            <p:cNvPr id="161" name="Oval 41"/>
            <p:cNvSpPr>
              <a:spLocks noChangeArrowheads="1"/>
            </p:cNvSpPr>
            <p:nvPr/>
          </p:nvSpPr>
          <p:spPr bwMode="gray">
            <a:xfrm>
              <a:off x="1031" y="1827"/>
              <a:ext cx="569" cy="538"/>
            </a:xfrm>
            <a:prstGeom prst="ellipse">
              <a:avLst/>
            </a:prstGeom>
            <a:gradFill rotWithShape="1">
              <a:gsLst>
                <a:gs pos="0">
                  <a:srgbClr val="FFFFFF"/>
                </a:gs>
                <a:gs pos="100000">
                  <a:srgbClr val="C0C0C0">
                    <a:alpha val="37999"/>
                  </a:srgbClr>
                </a:gs>
              </a:gsLst>
              <a:lin ang="5400000" scaled="1"/>
            </a:gradFill>
            <a:ln w="9525" algn="ctr">
              <a:noFill/>
              <a:round/>
              <a:headEnd/>
              <a:tailEnd/>
            </a:ln>
          </p:spPr>
          <p:txBody>
            <a:bodyPr vert="eaVert" wrap="none" anchor="ctr"/>
            <a:lstStyle/>
            <a:p>
              <a:endParaRPr lang="vi-VN"/>
            </a:p>
          </p:txBody>
        </p:sp>
        <p:sp>
          <p:nvSpPr>
            <p:cNvPr id="162" name="Text Box 42"/>
            <p:cNvSpPr txBox="1">
              <a:spLocks noChangeArrowheads="1"/>
            </p:cNvSpPr>
            <p:nvPr/>
          </p:nvSpPr>
          <p:spPr bwMode="gray">
            <a:xfrm>
              <a:off x="970" y="1912"/>
              <a:ext cx="736" cy="482"/>
            </a:xfrm>
            <a:prstGeom prst="rect">
              <a:avLst/>
            </a:prstGeom>
            <a:ln>
              <a:headEnd/>
              <a:tailEnd/>
            </a:ln>
          </p:spPr>
          <p:style>
            <a:lnRef idx="3">
              <a:schemeClr val="lt1"/>
            </a:lnRef>
            <a:fillRef idx="1">
              <a:schemeClr val="accent1"/>
            </a:fillRef>
            <a:effectRef idx="1">
              <a:schemeClr val="accent1"/>
            </a:effectRef>
            <a:fontRef idx="minor">
              <a:schemeClr val="lt1"/>
            </a:fontRef>
          </p:style>
          <p:txBody>
            <a:bodyPr>
              <a:spAutoFit/>
            </a:bodyPr>
            <a:lstStyle/>
            <a:p>
              <a:pPr>
                <a:lnSpc>
                  <a:spcPct val="130000"/>
                </a:lnSpc>
              </a:pPr>
              <a:r>
                <a:rPr lang="en-US" sz="2800" dirty="0" err="1"/>
                <a:t>Thận</a:t>
              </a:r>
              <a:r>
                <a:rPr lang="en-US" sz="2800" dirty="0"/>
                <a:t> </a:t>
              </a:r>
              <a:r>
                <a:rPr lang="en-US" sz="2800" dirty="0" err="1"/>
                <a:t>kinh</a:t>
              </a:r>
              <a:endParaRPr lang="en-US" sz="2800" dirty="0"/>
            </a:p>
          </p:txBody>
        </p:sp>
      </p:grpSp>
      <p:grpSp>
        <p:nvGrpSpPr>
          <p:cNvPr id="163" name="Group 32"/>
          <p:cNvGrpSpPr>
            <a:grpSpLocks/>
          </p:cNvGrpSpPr>
          <p:nvPr/>
        </p:nvGrpSpPr>
        <p:grpSpPr bwMode="auto">
          <a:xfrm>
            <a:off x="2743200" y="4953000"/>
            <a:ext cx="2286000" cy="2286000"/>
            <a:chOff x="864" y="1680"/>
            <a:chExt cx="910" cy="960"/>
          </a:xfrm>
        </p:grpSpPr>
        <p:sp>
          <p:nvSpPr>
            <p:cNvPr id="164" name="Oval 33"/>
            <p:cNvSpPr>
              <a:spLocks noChangeArrowheads="1"/>
            </p:cNvSpPr>
            <p:nvPr/>
          </p:nvSpPr>
          <p:spPr bwMode="gray">
            <a:xfrm>
              <a:off x="864" y="1680"/>
              <a:ext cx="910" cy="960"/>
            </a:xfrm>
            <a:prstGeom prst="ellipse">
              <a:avLst/>
            </a:prstGeom>
            <a:gradFill rotWithShape="1">
              <a:gsLst>
                <a:gs pos="0">
                  <a:srgbClr val="FFFFFF"/>
                </a:gs>
                <a:gs pos="50000">
                  <a:srgbClr val="FF6699"/>
                </a:gs>
                <a:gs pos="100000">
                  <a:srgbClr val="FFFFFF"/>
                </a:gs>
              </a:gsLst>
              <a:lin ang="2700000" scaled="1"/>
            </a:gradFill>
            <a:ln w="38100" algn="ctr">
              <a:noFill/>
              <a:round/>
              <a:headEnd/>
              <a:tailEnd/>
            </a:ln>
          </p:spPr>
          <p:txBody>
            <a:bodyPr wrap="none" anchor="ctr">
              <a:spAutoFit/>
            </a:bodyPr>
            <a:lstStyle/>
            <a:p>
              <a:endParaRPr lang="vi-VN"/>
            </a:p>
          </p:txBody>
        </p:sp>
        <p:sp>
          <p:nvSpPr>
            <p:cNvPr id="165" name="Oval 34"/>
            <p:cNvSpPr>
              <a:spLocks noChangeArrowheads="1"/>
            </p:cNvSpPr>
            <p:nvPr/>
          </p:nvSpPr>
          <p:spPr bwMode="gray">
            <a:xfrm>
              <a:off x="864" y="1680"/>
              <a:ext cx="910" cy="960"/>
            </a:xfrm>
            <a:prstGeom prst="ellipse">
              <a:avLst/>
            </a:prstGeom>
            <a:gradFill rotWithShape="1">
              <a:gsLst>
                <a:gs pos="0">
                  <a:srgbClr val="FF6699">
                    <a:alpha val="32001"/>
                  </a:srgbClr>
                </a:gs>
                <a:gs pos="100000">
                  <a:srgbClr val="000000">
                    <a:alpha val="89998"/>
                  </a:srgbClr>
                </a:gs>
              </a:gsLst>
              <a:lin ang="2700000" scaled="1"/>
            </a:gradFill>
            <a:ln w="38100" algn="ctr">
              <a:noFill/>
              <a:round/>
              <a:headEnd/>
              <a:tailEnd/>
            </a:ln>
          </p:spPr>
          <p:txBody>
            <a:bodyPr wrap="none" anchor="ctr">
              <a:spAutoFit/>
            </a:bodyPr>
            <a:lstStyle/>
            <a:p>
              <a:endParaRPr lang="vi-VN"/>
            </a:p>
          </p:txBody>
        </p:sp>
        <p:sp>
          <p:nvSpPr>
            <p:cNvPr id="166" name="Oval 35"/>
            <p:cNvSpPr>
              <a:spLocks noChangeArrowheads="1"/>
            </p:cNvSpPr>
            <p:nvPr/>
          </p:nvSpPr>
          <p:spPr bwMode="gray">
            <a:xfrm>
              <a:off x="923" y="1742"/>
              <a:ext cx="792" cy="836"/>
            </a:xfrm>
            <a:prstGeom prst="ellipse">
              <a:avLst/>
            </a:prstGeom>
            <a:gradFill rotWithShape="1">
              <a:gsLst>
                <a:gs pos="0">
                  <a:srgbClr val="8A3753"/>
                </a:gs>
                <a:gs pos="50000">
                  <a:srgbClr val="FF6699"/>
                </a:gs>
                <a:gs pos="100000">
                  <a:srgbClr val="8A3753"/>
                </a:gs>
              </a:gsLst>
              <a:lin ang="18900000" scaled="1"/>
            </a:gradFill>
            <a:ln w="38100" algn="ctr">
              <a:noFill/>
              <a:round/>
              <a:headEnd/>
              <a:tailEnd/>
            </a:ln>
          </p:spPr>
          <p:txBody>
            <a:bodyPr anchor="ctr">
              <a:spAutoFit/>
            </a:bodyPr>
            <a:lstStyle/>
            <a:p>
              <a:endParaRPr lang="vi-VN"/>
            </a:p>
          </p:txBody>
        </p:sp>
        <p:sp>
          <p:nvSpPr>
            <p:cNvPr id="167" name="Oval 36"/>
            <p:cNvSpPr>
              <a:spLocks noChangeArrowheads="1"/>
            </p:cNvSpPr>
            <p:nvPr/>
          </p:nvSpPr>
          <p:spPr bwMode="gray">
            <a:xfrm>
              <a:off x="912" y="1728"/>
              <a:ext cx="791" cy="836"/>
            </a:xfrm>
            <a:prstGeom prst="ellipse">
              <a:avLst/>
            </a:prstGeom>
            <a:gradFill rotWithShape="1">
              <a:gsLst>
                <a:gs pos="0">
                  <a:srgbClr val="A24161"/>
                </a:gs>
                <a:gs pos="100000">
                  <a:srgbClr val="FF6699">
                    <a:alpha val="0"/>
                  </a:srgbClr>
                </a:gs>
              </a:gsLst>
              <a:lin ang="2700000" scaled="1"/>
            </a:gradFill>
            <a:ln w="38100" algn="ctr">
              <a:noFill/>
              <a:round/>
              <a:headEnd/>
              <a:tailEnd/>
            </a:ln>
          </p:spPr>
          <p:txBody>
            <a:bodyPr anchor="ctr">
              <a:spAutoFit/>
            </a:bodyPr>
            <a:lstStyle/>
            <a:p>
              <a:endParaRPr lang="vi-VN"/>
            </a:p>
          </p:txBody>
        </p:sp>
        <p:sp>
          <p:nvSpPr>
            <p:cNvPr id="168" name="Oval 37"/>
            <p:cNvSpPr>
              <a:spLocks noChangeArrowheads="1"/>
            </p:cNvSpPr>
            <p:nvPr/>
          </p:nvSpPr>
          <p:spPr bwMode="gray">
            <a:xfrm>
              <a:off x="966" y="1785"/>
              <a:ext cx="712" cy="750"/>
            </a:xfrm>
            <a:prstGeom prst="ellipse">
              <a:avLst/>
            </a:prstGeom>
            <a:solidFill>
              <a:srgbClr val="333333"/>
            </a:solidFill>
            <a:ln w="38100" algn="ctr">
              <a:noFill/>
              <a:round/>
              <a:headEnd/>
              <a:tailEnd/>
            </a:ln>
          </p:spPr>
          <p:txBody>
            <a:bodyPr anchor="ctr">
              <a:spAutoFit/>
            </a:bodyPr>
            <a:lstStyle/>
            <a:p>
              <a:endParaRPr lang="vi-VN"/>
            </a:p>
          </p:txBody>
        </p:sp>
        <p:sp>
          <p:nvSpPr>
            <p:cNvPr id="169" name="Oval 38"/>
            <p:cNvSpPr>
              <a:spLocks noChangeArrowheads="1"/>
            </p:cNvSpPr>
            <p:nvPr/>
          </p:nvSpPr>
          <p:spPr bwMode="gray">
            <a:xfrm>
              <a:off x="960" y="1776"/>
              <a:ext cx="689" cy="727"/>
            </a:xfrm>
            <a:prstGeom prst="ellipse">
              <a:avLst/>
            </a:prstGeom>
            <a:gradFill rotWithShape="1">
              <a:gsLst>
                <a:gs pos="0">
                  <a:srgbClr val="595959"/>
                </a:gs>
                <a:gs pos="100000">
                  <a:srgbClr val="C0C0C0"/>
                </a:gs>
              </a:gsLst>
              <a:lin ang="5400000" scaled="1"/>
            </a:gradFill>
            <a:ln w="9525" algn="ctr">
              <a:noFill/>
              <a:round/>
              <a:headEnd/>
              <a:tailEnd/>
            </a:ln>
          </p:spPr>
          <p:txBody>
            <a:bodyPr vert="eaVert" wrap="none" anchor="ctr"/>
            <a:lstStyle/>
            <a:p>
              <a:endParaRPr lang="vi-VN"/>
            </a:p>
          </p:txBody>
        </p:sp>
        <p:sp>
          <p:nvSpPr>
            <p:cNvPr id="170" name="Oval 39"/>
            <p:cNvSpPr>
              <a:spLocks noChangeArrowheads="1"/>
            </p:cNvSpPr>
            <p:nvPr/>
          </p:nvSpPr>
          <p:spPr bwMode="gray">
            <a:xfrm>
              <a:off x="986" y="1801"/>
              <a:ext cx="673" cy="709"/>
            </a:xfrm>
            <a:prstGeom prst="ellipse">
              <a:avLst/>
            </a:prstGeom>
            <a:gradFill rotWithShape="1">
              <a:gsLst>
                <a:gs pos="0">
                  <a:srgbClr val="C0C0C0">
                    <a:alpha val="0"/>
                  </a:srgbClr>
                </a:gs>
                <a:gs pos="100000">
                  <a:srgbClr val="E9E9E9"/>
                </a:gs>
              </a:gsLst>
              <a:lin ang="5400000" scaled="1"/>
            </a:gradFill>
            <a:ln w="9525" algn="ctr">
              <a:noFill/>
              <a:round/>
              <a:headEnd/>
              <a:tailEnd/>
            </a:ln>
          </p:spPr>
          <p:txBody>
            <a:bodyPr vert="eaVert" wrap="none" anchor="ctr"/>
            <a:lstStyle/>
            <a:p>
              <a:endParaRPr lang="vi-VN"/>
            </a:p>
          </p:txBody>
        </p:sp>
        <p:sp>
          <p:nvSpPr>
            <p:cNvPr id="171" name="Oval 40"/>
            <p:cNvSpPr>
              <a:spLocks noChangeArrowheads="1"/>
            </p:cNvSpPr>
            <p:nvPr/>
          </p:nvSpPr>
          <p:spPr bwMode="gray">
            <a:xfrm>
              <a:off x="994" y="1808"/>
              <a:ext cx="640" cy="663"/>
            </a:xfrm>
            <a:prstGeom prst="ellipse">
              <a:avLst/>
            </a:prstGeom>
            <a:gradFill rotWithShape="1">
              <a:gsLst>
                <a:gs pos="0">
                  <a:srgbClr val="989898"/>
                </a:gs>
                <a:gs pos="100000">
                  <a:srgbClr val="C0C0C0">
                    <a:alpha val="48000"/>
                  </a:srgbClr>
                </a:gs>
              </a:gsLst>
              <a:lin ang="5400000" scaled="1"/>
            </a:gradFill>
            <a:ln w="9525" algn="ctr">
              <a:noFill/>
              <a:round/>
              <a:headEnd/>
              <a:tailEnd/>
            </a:ln>
          </p:spPr>
          <p:txBody>
            <a:bodyPr vert="eaVert" wrap="none" anchor="ctr"/>
            <a:lstStyle/>
            <a:p>
              <a:endParaRPr lang="vi-VN"/>
            </a:p>
          </p:txBody>
        </p:sp>
        <p:sp>
          <p:nvSpPr>
            <p:cNvPr id="172" name="Oval 41"/>
            <p:cNvSpPr>
              <a:spLocks noChangeArrowheads="1"/>
            </p:cNvSpPr>
            <p:nvPr/>
          </p:nvSpPr>
          <p:spPr bwMode="gray">
            <a:xfrm>
              <a:off x="1031" y="1827"/>
              <a:ext cx="569" cy="538"/>
            </a:xfrm>
            <a:prstGeom prst="ellipse">
              <a:avLst/>
            </a:prstGeom>
            <a:gradFill rotWithShape="1">
              <a:gsLst>
                <a:gs pos="0">
                  <a:srgbClr val="FFFFFF"/>
                </a:gs>
                <a:gs pos="100000">
                  <a:srgbClr val="C0C0C0">
                    <a:alpha val="37999"/>
                  </a:srgbClr>
                </a:gs>
              </a:gsLst>
              <a:lin ang="5400000" scaled="1"/>
            </a:gradFill>
            <a:ln w="9525" algn="ctr">
              <a:noFill/>
              <a:round/>
              <a:headEnd/>
              <a:tailEnd/>
            </a:ln>
          </p:spPr>
          <p:txBody>
            <a:bodyPr vert="eaVert" wrap="none" anchor="ctr"/>
            <a:lstStyle/>
            <a:p>
              <a:endParaRPr lang="vi-VN"/>
            </a:p>
          </p:txBody>
        </p:sp>
        <p:sp>
          <p:nvSpPr>
            <p:cNvPr id="173" name="Text Box 42"/>
            <p:cNvSpPr txBox="1">
              <a:spLocks noChangeArrowheads="1"/>
            </p:cNvSpPr>
            <p:nvPr/>
          </p:nvSpPr>
          <p:spPr bwMode="gray">
            <a:xfrm>
              <a:off x="925" y="2000"/>
              <a:ext cx="736" cy="246"/>
            </a:xfrm>
            <a:prstGeom prst="rect">
              <a:avLst/>
            </a:prstGeom>
            <a:ln>
              <a:headEnd/>
              <a:tailEnd/>
            </a:ln>
          </p:spPr>
          <p:style>
            <a:lnRef idx="2">
              <a:schemeClr val="dk1"/>
            </a:lnRef>
            <a:fillRef idx="1">
              <a:schemeClr val="lt1"/>
            </a:fillRef>
            <a:effectRef idx="0">
              <a:schemeClr val="dk1"/>
            </a:effectRef>
            <a:fontRef idx="minor">
              <a:schemeClr val="dk1"/>
            </a:fontRef>
          </p:style>
          <p:txBody>
            <a:bodyPr>
              <a:spAutoFit/>
            </a:bodyPr>
            <a:lstStyle/>
            <a:p>
              <a:pPr>
                <a:lnSpc>
                  <a:spcPct val="130000"/>
                </a:lnSpc>
              </a:pPr>
              <a:r>
                <a:rPr lang="en-US" sz="2800" dirty="0"/>
                <a:t> KT </a:t>
              </a:r>
              <a:r>
                <a:rPr lang="en-US" sz="2800" dirty="0" err="1"/>
                <a:t>Khác</a:t>
              </a:r>
              <a:r>
                <a:rPr lang="en-US" sz="2800" dirty="0"/>
                <a:t> </a:t>
              </a:r>
            </a:p>
          </p:txBody>
        </p:sp>
      </p:grpSp>
      <p:cxnSp>
        <p:nvCxnSpPr>
          <p:cNvPr id="178" name="Straight Arrow Connector 177"/>
          <p:cNvCxnSpPr/>
          <p:nvPr/>
        </p:nvCxnSpPr>
        <p:spPr bwMode="auto">
          <a:xfrm>
            <a:off x="4800600" y="4114800"/>
            <a:ext cx="1371600" cy="8382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80" name="Straight Arrow Connector 179"/>
          <p:cNvCxnSpPr/>
          <p:nvPr/>
        </p:nvCxnSpPr>
        <p:spPr bwMode="auto">
          <a:xfrm rot="5400000">
            <a:off x="3848100" y="4762500"/>
            <a:ext cx="381000" cy="158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81" name="Straight Arrow Connector 180"/>
          <p:cNvCxnSpPr/>
          <p:nvPr/>
        </p:nvCxnSpPr>
        <p:spPr bwMode="auto">
          <a:xfrm rot="10800000">
            <a:off x="2514600" y="2667000"/>
            <a:ext cx="457200" cy="3048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82" name="Straight Arrow Connector 181"/>
          <p:cNvCxnSpPr/>
          <p:nvPr/>
        </p:nvCxnSpPr>
        <p:spPr bwMode="auto">
          <a:xfrm rot="10800000" flipV="1">
            <a:off x="2667000" y="4038600"/>
            <a:ext cx="381000" cy="228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83" name="Straight Arrow Connector 182"/>
          <p:cNvCxnSpPr/>
          <p:nvPr/>
        </p:nvCxnSpPr>
        <p:spPr bwMode="auto">
          <a:xfrm flipV="1">
            <a:off x="4724400" y="2438400"/>
            <a:ext cx="304800" cy="228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to="" calcmode="lin" valueType="num">
                                      <p:cBhvr>
                                        <p:cTn id="7" dur="1" fill="hold"/>
                                        <p:tgtEl>
                                          <p:spTgt spid="7"/>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to="" calcmode="lin" valueType="num">
                                      <p:cBhvr>
                                        <p:cTn id="12" dur="1" fill="hold"/>
                                        <p:tgtEl>
                                          <p:spTgt spid="7"/>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 to="" calcmode="lin" valueType="num">
                                      <p:cBhvr>
                                        <p:cTn id="17" dur="1" fill="hold"/>
                                        <p:tgtEl>
                                          <p:spTgt spid="8"/>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 to="" calcmode="lin" valueType="num">
                                      <p:cBhvr>
                                        <p:cTn id="22" dur="1" fill="hold"/>
                                        <p:tgtEl>
                                          <p:spTgt spid="8"/>
                                        </p:tgtEl>
                                        <p:attrNameLst>
                                          <p:attrName/>
                                        </p:attrNameLst>
                                      </p:cBhvr>
                                    </p:anim>
                                  </p:childTnLst>
                                </p:cTn>
                              </p:par>
                            </p:childTnLst>
                          </p:cTn>
                        </p:par>
                      </p:childTnLst>
                    </p:cTn>
                  </p:par>
                  <p:par>
                    <p:cTn id="23" fill="hold">
                      <p:stCondLst>
                        <p:cond delay="indefinite"/>
                      </p:stCondLst>
                      <p:childTnLst>
                        <p:par>
                          <p:cTn id="24" fill="hold">
                            <p:stCondLst>
                              <p:cond delay="0"/>
                            </p:stCondLst>
                            <p:childTnLst>
                              <p:par>
                                <p:cTn id="25" presetID="24" presetClass="entr" presetSubtype="0" fill="hold" nodeType="clickEffect">
                                  <p:stCondLst>
                                    <p:cond delay="0"/>
                                  </p:stCondLst>
                                  <p:childTnLst>
                                    <p:set>
                                      <p:cBhvr>
                                        <p:cTn id="26" dur="1" fill="hold">
                                          <p:stCondLst>
                                            <p:cond delay="0"/>
                                          </p:stCondLst>
                                        </p:cTn>
                                        <p:tgtEl>
                                          <p:spTgt spid="107"/>
                                        </p:tgtEl>
                                        <p:attrNameLst>
                                          <p:attrName>style.visibility</p:attrName>
                                        </p:attrNameLst>
                                      </p:cBhvr>
                                      <p:to>
                                        <p:strVal val="visible"/>
                                      </p:to>
                                    </p:set>
                                    <p:anim to="" calcmode="lin" valueType="num">
                                      <p:cBhvr>
                                        <p:cTn id="27" dur="1" fill="hold"/>
                                        <p:tgtEl>
                                          <p:spTgt spid="107"/>
                                        </p:tgtEl>
                                        <p:attrNameLst>
                                          <p:attrName/>
                                        </p:attrNameLst>
                                      </p:cBhvr>
                                    </p:anim>
                                  </p:childTnLst>
                                </p:cTn>
                              </p:par>
                            </p:childTnLst>
                          </p:cTn>
                        </p:par>
                      </p:childTnLst>
                    </p:cTn>
                  </p:par>
                  <p:par>
                    <p:cTn id="28" fill="hold">
                      <p:stCondLst>
                        <p:cond delay="indefinite"/>
                      </p:stCondLst>
                      <p:childTnLst>
                        <p:par>
                          <p:cTn id="29" fill="hold">
                            <p:stCondLst>
                              <p:cond delay="0"/>
                            </p:stCondLst>
                            <p:childTnLst>
                              <p:par>
                                <p:cTn id="30" presetID="24" presetClass="entr" presetSubtype="0" fill="hold" nodeType="clickEffect">
                                  <p:stCondLst>
                                    <p:cond delay="0"/>
                                  </p:stCondLst>
                                  <p:childTnLst>
                                    <p:set>
                                      <p:cBhvr>
                                        <p:cTn id="31" dur="1" fill="hold">
                                          <p:stCondLst>
                                            <p:cond delay="0"/>
                                          </p:stCondLst>
                                        </p:cTn>
                                        <p:tgtEl>
                                          <p:spTgt spid="107"/>
                                        </p:tgtEl>
                                        <p:attrNameLst>
                                          <p:attrName>style.visibility</p:attrName>
                                        </p:attrNameLst>
                                      </p:cBhvr>
                                      <p:to>
                                        <p:strVal val="visible"/>
                                      </p:to>
                                    </p:set>
                                    <p:anim to="" calcmode="lin" valueType="num">
                                      <p:cBhvr>
                                        <p:cTn id="32" dur="1" fill="hold"/>
                                        <p:tgtEl>
                                          <p:spTgt spid="107"/>
                                        </p:tgtEl>
                                        <p:attrNameLst>
                                          <p:attrName/>
                                        </p:attrNameLst>
                                      </p:cBhvr>
                                    </p:anim>
                                  </p:childTnLst>
                                </p:cTn>
                              </p:par>
                            </p:childTnLst>
                          </p:cTn>
                        </p:par>
                      </p:childTnLst>
                    </p:cTn>
                  </p:par>
                  <p:par>
                    <p:cTn id="33" fill="hold">
                      <p:stCondLst>
                        <p:cond delay="indefinite"/>
                      </p:stCondLst>
                      <p:childTnLst>
                        <p:par>
                          <p:cTn id="34" fill="hold">
                            <p:stCondLst>
                              <p:cond delay="0"/>
                            </p:stCondLst>
                            <p:childTnLst>
                              <p:par>
                                <p:cTn id="35" presetID="24" presetClass="entr" presetSubtype="0" fill="hold" nodeType="clickEffect">
                                  <p:stCondLst>
                                    <p:cond delay="0"/>
                                  </p:stCondLst>
                                  <p:childTnLst>
                                    <p:set>
                                      <p:cBhvr>
                                        <p:cTn id="36" dur="1" fill="hold">
                                          <p:stCondLst>
                                            <p:cond delay="0"/>
                                          </p:stCondLst>
                                        </p:cTn>
                                        <p:tgtEl>
                                          <p:spTgt spid="118"/>
                                        </p:tgtEl>
                                        <p:attrNameLst>
                                          <p:attrName>style.visibility</p:attrName>
                                        </p:attrNameLst>
                                      </p:cBhvr>
                                      <p:to>
                                        <p:strVal val="visible"/>
                                      </p:to>
                                    </p:set>
                                    <p:anim to="" calcmode="lin" valueType="num">
                                      <p:cBhvr>
                                        <p:cTn id="37" dur="1" fill="hold"/>
                                        <p:tgtEl>
                                          <p:spTgt spid="118"/>
                                        </p:tgtEl>
                                        <p:attrNameLst>
                                          <p:attrName/>
                                        </p:attrNameLst>
                                      </p:cBhvr>
                                    </p:anim>
                                  </p:childTnLst>
                                </p:cTn>
                              </p:par>
                            </p:childTnLst>
                          </p:cTn>
                        </p:par>
                      </p:childTnLst>
                    </p:cTn>
                  </p:par>
                  <p:par>
                    <p:cTn id="38" fill="hold">
                      <p:stCondLst>
                        <p:cond delay="indefinite"/>
                      </p:stCondLst>
                      <p:childTnLst>
                        <p:par>
                          <p:cTn id="39" fill="hold">
                            <p:stCondLst>
                              <p:cond delay="0"/>
                            </p:stCondLst>
                            <p:childTnLst>
                              <p:par>
                                <p:cTn id="40" presetID="24" presetClass="entr" presetSubtype="0" fill="hold" nodeType="clickEffect">
                                  <p:stCondLst>
                                    <p:cond delay="0"/>
                                  </p:stCondLst>
                                  <p:childTnLst>
                                    <p:set>
                                      <p:cBhvr>
                                        <p:cTn id="41" dur="1" fill="hold">
                                          <p:stCondLst>
                                            <p:cond delay="0"/>
                                          </p:stCondLst>
                                        </p:cTn>
                                        <p:tgtEl>
                                          <p:spTgt spid="118"/>
                                        </p:tgtEl>
                                        <p:attrNameLst>
                                          <p:attrName>style.visibility</p:attrName>
                                        </p:attrNameLst>
                                      </p:cBhvr>
                                      <p:to>
                                        <p:strVal val="visible"/>
                                      </p:to>
                                    </p:set>
                                    <p:anim to="" calcmode="lin" valueType="num">
                                      <p:cBhvr>
                                        <p:cTn id="42" dur="1" fill="hold"/>
                                        <p:tgtEl>
                                          <p:spTgt spid="118"/>
                                        </p:tgtEl>
                                        <p:attrNameLst>
                                          <p:attrName/>
                                        </p:attrNameLst>
                                      </p:cBhvr>
                                    </p:anim>
                                  </p:childTnLst>
                                </p:cTn>
                              </p:par>
                            </p:childTnLst>
                          </p:cTn>
                        </p:par>
                      </p:childTnLst>
                    </p:cTn>
                  </p:par>
                  <p:par>
                    <p:cTn id="43" fill="hold">
                      <p:stCondLst>
                        <p:cond delay="indefinite"/>
                      </p:stCondLst>
                      <p:childTnLst>
                        <p:par>
                          <p:cTn id="44" fill="hold">
                            <p:stCondLst>
                              <p:cond delay="0"/>
                            </p:stCondLst>
                            <p:childTnLst>
                              <p:par>
                                <p:cTn id="45" presetID="24" presetClass="entr" presetSubtype="0" fill="hold" nodeType="clickEffect">
                                  <p:stCondLst>
                                    <p:cond delay="0"/>
                                  </p:stCondLst>
                                  <p:childTnLst>
                                    <p:set>
                                      <p:cBhvr>
                                        <p:cTn id="46" dur="1" fill="hold">
                                          <p:stCondLst>
                                            <p:cond delay="0"/>
                                          </p:stCondLst>
                                        </p:cTn>
                                        <p:tgtEl>
                                          <p:spTgt spid="141"/>
                                        </p:tgtEl>
                                        <p:attrNameLst>
                                          <p:attrName>style.visibility</p:attrName>
                                        </p:attrNameLst>
                                      </p:cBhvr>
                                      <p:to>
                                        <p:strVal val="visible"/>
                                      </p:to>
                                    </p:set>
                                    <p:anim to="" calcmode="lin" valueType="num">
                                      <p:cBhvr>
                                        <p:cTn id="47" dur="1" fill="hold"/>
                                        <p:tgtEl>
                                          <p:spTgt spid="141"/>
                                        </p:tgtEl>
                                        <p:attrNameLst>
                                          <p:attrName/>
                                        </p:attrNameLst>
                                      </p:cBhvr>
                                    </p:anim>
                                  </p:childTnLst>
                                </p:cTn>
                              </p:par>
                            </p:childTnLst>
                          </p:cTn>
                        </p:par>
                      </p:childTnLst>
                    </p:cTn>
                  </p:par>
                  <p:par>
                    <p:cTn id="48" fill="hold">
                      <p:stCondLst>
                        <p:cond delay="indefinite"/>
                      </p:stCondLst>
                      <p:childTnLst>
                        <p:par>
                          <p:cTn id="49" fill="hold">
                            <p:stCondLst>
                              <p:cond delay="0"/>
                            </p:stCondLst>
                            <p:childTnLst>
                              <p:par>
                                <p:cTn id="50" presetID="24" presetClass="entr" presetSubtype="0" fill="hold" nodeType="clickEffect">
                                  <p:stCondLst>
                                    <p:cond delay="0"/>
                                  </p:stCondLst>
                                  <p:childTnLst>
                                    <p:set>
                                      <p:cBhvr>
                                        <p:cTn id="51" dur="1" fill="hold">
                                          <p:stCondLst>
                                            <p:cond delay="0"/>
                                          </p:stCondLst>
                                        </p:cTn>
                                        <p:tgtEl>
                                          <p:spTgt spid="141"/>
                                        </p:tgtEl>
                                        <p:attrNameLst>
                                          <p:attrName>style.visibility</p:attrName>
                                        </p:attrNameLst>
                                      </p:cBhvr>
                                      <p:to>
                                        <p:strVal val="visible"/>
                                      </p:to>
                                    </p:set>
                                    <p:anim to="" calcmode="lin" valueType="num">
                                      <p:cBhvr>
                                        <p:cTn id="52" dur="1" fill="hold"/>
                                        <p:tgtEl>
                                          <p:spTgt spid="141"/>
                                        </p:tgtEl>
                                        <p:attrNameLst>
                                          <p:attrName/>
                                        </p:attrNameLst>
                                      </p:cBhvr>
                                    </p:anim>
                                  </p:childTnLst>
                                </p:cTn>
                              </p:par>
                            </p:childTnLst>
                          </p:cTn>
                        </p:par>
                      </p:childTnLst>
                    </p:cTn>
                  </p:par>
                  <p:par>
                    <p:cTn id="53" fill="hold">
                      <p:stCondLst>
                        <p:cond delay="indefinite"/>
                      </p:stCondLst>
                      <p:childTnLst>
                        <p:par>
                          <p:cTn id="54" fill="hold">
                            <p:stCondLst>
                              <p:cond delay="0"/>
                            </p:stCondLst>
                            <p:childTnLst>
                              <p:par>
                                <p:cTn id="55" presetID="24" presetClass="entr" presetSubtype="0" fill="hold" nodeType="clickEffect">
                                  <p:stCondLst>
                                    <p:cond delay="0"/>
                                  </p:stCondLst>
                                  <p:childTnLst>
                                    <p:set>
                                      <p:cBhvr>
                                        <p:cTn id="56" dur="1" fill="hold">
                                          <p:stCondLst>
                                            <p:cond delay="0"/>
                                          </p:stCondLst>
                                        </p:cTn>
                                        <p:tgtEl>
                                          <p:spTgt spid="152"/>
                                        </p:tgtEl>
                                        <p:attrNameLst>
                                          <p:attrName>style.visibility</p:attrName>
                                        </p:attrNameLst>
                                      </p:cBhvr>
                                      <p:to>
                                        <p:strVal val="visible"/>
                                      </p:to>
                                    </p:set>
                                    <p:anim to="" calcmode="lin" valueType="num">
                                      <p:cBhvr>
                                        <p:cTn id="57" dur="1" fill="hold"/>
                                        <p:tgtEl>
                                          <p:spTgt spid="152"/>
                                        </p:tgtEl>
                                        <p:attrNameLst>
                                          <p:attrName/>
                                        </p:attrNameLst>
                                      </p:cBhvr>
                                    </p:anim>
                                  </p:childTnLst>
                                </p:cTn>
                              </p:par>
                            </p:childTnLst>
                          </p:cTn>
                        </p:par>
                      </p:childTnLst>
                    </p:cTn>
                  </p:par>
                  <p:par>
                    <p:cTn id="58" fill="hold">
                      <p:stCondLst>
                        <p:cond delay="indefinite"/>
                      </p:stCondLst>
                      <p:childTnLst>
                        <p:par>
                          <p:cTn id="59" fill="hold">
                            <p:stCondLst>
                              <p:cond delay="0"/>
                            </p:stCondLst>
                            <p:childTnLst>
                              <p:par>
                                <p:cTn id="60" presetID="24" presetClass="entr" presetSubtype="0" fill="hold" nodeType="clickEffect">
                                  <p:stCondLst>
                                    <p:cond delay="0"/>
                                  </p:stCondLst>
                                  <p:childTnLst>
                                    <p:set>
                                      <p:cBhvr>
                                        <p:cTn id="61" dur="1" fill="hold">
                                          <p:stCondLst>
                                            <p:cond delay="0"/>
                                          </p:stCondLst>
                                        </p:cTn>
                                        <p:tgtEl>
                                          <p:spTgt spid="152"/>
                                        </p:tgtEl>
                                        <p:attrNameLst>
                                          <p:attrName>style.visibility</p:attrName>
                                        </p:attrNameLst>
                                      </p:cBhvr>
                                      <p:to>
                                        <p:strVal val="visible"/>
                                      </p:to>
                                    </p:set>
                                    <p:anim to="" calcmode="lin" valueType="num">
                                      <p:cBhvr>
                                        <p:cTn id="62" dur="1" fill="hold"/>
                                        <p:tgtEl>
                                          <p:spTgt spid="152"/>
                                        </p:tgtEl>
                                        <p:attrNameLst>
                                          <p:attrName/>
                                        </p:attrNameLst>
                                      </p:cBhvr>
                                    </p:anim>
                                  </p:childTnLst>
                                </p:cTn>
                              </p:par>
                            </p:childTnLst>
                          </p:cTn>
                        </p:par>
                      </p:childTnLst>
                    </p:cTn>
                  </p:par>
                  <p:par>
                    <p:cTn id="63" fill="hold">
                      <p:stCondLst>
                        <p:cond delay="indefinite"/>
                      </p:stCondLst>
                      <p:childTnLst>
                        <p:par>
                          <p:cTn id="64" fill="hold">
                            <p:stCondLst>
                              <p:cond delay="0"/>
                            </p:stCondLst>
                            <p:childTnLst>
                              <p:par>
                                <p:cTn id="65" presetID="24" presetClass="entr" presetSubtype="0" fill="hold" nodeType="clickEffect">
                                  <p:stCondLst>
                                    <p:cond delay="0"/>
                                  </p:stCondLst>
                                  <p:childTnLst>
                                    <p:set>
                                      <p:cBhvr>
                                        <p:cTn id="66" dur="1" fill="hold">
                                          <p:stCondLst>
                                            <p:cond delay="0"/>
                                          </p:stCondLst>
                                        </p:cTn>
                                        <p:tgtEl>
                                          <p:spTgt spid="163"/>
                                        </p:tgtEl>
                                        <p:attrNameLst>
                                          <p:attrName>style.visibility</p:attrName>
                                        </p:attrNameLst>
                                      </p:cBhvr>
                                      <p:to>
                                        <p:strVal val="visible"/>
                                      </p:to>
                                    </p:set>
                                    <p:anim to="" calcmode="lin" valueType="num">
                                      <p:cBhvr>
                                        <p:cTn id="67" dur="1" fill="hold"/>
                                        <p:tgtEl>
                                          <p:spTgt spid="163"/>
                                        </p:tgtEl>
                                        <p:attrNameLst>
                                          <p:attrName/>
                                        </p:attrNameLst>
                                      </p:cBhvr>
                                    </p:anim>
                                  </p:childTnLst>
                                </p:cTn>
                              </p:par>
                            </p:childTnLst>
                          </p:cTn>
                        </p:par>
                      </p:childTnLst>
                    </p:cTn>
                  </p:par>
                  <p:par>
                    <p:cTn id="68" fill="hold">
                      <p:stCondLst>
                        <p:cond delay="indefinite"/>
                      </p:stCondLst>
                      <p:childTnLst>
                        <p:par>
                          <p:cTn id="69" fill="hold">
                            <p:stCondLst>
                              <p:cond delay="0"/>
                            </p:stCondLst>
                            <p:childTnLst>
                              <p:par>
                                <p:cTn id="70" presetID="24" presetClass="entr" presetSubtype="0" fill="hold" nodeType="clickEffect">
                                  <p:stCondLst>
                                    <p:cond delay="0"/>
                                  </p:stCondLst>
                                  <p:childTnLst>
                                    <p:set>
                                      <p:cBhvr>
                                        <p:cTn id="71" dur="1" fill="hold">
                                          <p:stCondLst>
                                            <p:cond delay="0"/>
                                          </p:stCondLst>
                                        </p:cTn>
                                        <p:tgtEl>
                                          <p:spTgt spid="163"/>
                                        </p:tgtEl>
                                        <p:attrNameLst>
                                          <p:attrName>style.visibility</p:attrName>
                                        </p:attrNameLst>
                                      </p:cBhvr>
                                      <p:to>
                                        <p:strVal val="visible"/>
                                      </p:to>
                                    </p:set>
                                    <p:anim to="" calcmode="lin" valueType="num">
                                      <p:cBhvr>
                                        <p:cTn id="72" dur="1" fill="hold"/>
                                        <p:tgtEl>
                                          <p:spTgt spid="163"/>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AutoShape 3"/>
          <p:cNvSpPr>
            <a:spLocks noChangeArrowheads="1"/>
          </p:cNvSpPr>
          <p:nvPr/>
        </p:nvSpPr>
        <p:spPr bwMode="ltGray">
          <a:xfrm>
            <a:off x="228600" y="533400"/>
            <a:ext cx="6248400" cy="6324600"/>
          </a:xfrm>
          <a:prstGeom prst="rightArrow">
            <a:avLst>
              <a:gd name="adj1" fmla="val 79306"/>
              <a:gd name="adj2" fmla="val 32745"/>
            </a:avLst>
          </a:prstGeom>
          <a:gradFill rotWithShape="1">
            <a:gsLst>
              <a:gs pos="0">
                <a:srgbClr val="508FD4"/>
              </a:gs>
              <a:gs pos="100000">
                <a:srgbClr val="727EA8"/>
              </a:gs>
            </a:gsLst>
            <a:lin ang="0" scaled="1"/>
          </a:gradFill>
          <a:ln w="9525">
            <a:noFill/>
            <a:miter lim="800000"/>
            <a:headEnd/>
            <a:tailEnd/>
          </a:ln>
        </p:spPr>
        <p:txBody>
          <a:bodyPr wrap="none" anchor="ctr"/>
          <a:lstStyle/>
          <a:p>
            <a:pPr algn="ctr" eaLnBrk="0" hangingPunct="0"/>
            <a:endParaRPr lang="en-US" i="1" dirty="0">
              <a:solidFill>
                <a:srgbClr val="FFFFFF"/>
              </a:solidFill>
              <a:latin typeface="Verdana" pitchFamily="34" charset="0"/>
            </a:endParaRPr>
          </a:p>
        </p:txBody>
      </p:sp>
      <p:sp>
        <p:nvSpPr>
          <p:cNvPr id="69636" name="AutoShape 4"/>
          <p:cNvSpPr>
            <a:spLocks noChangeArrowheads="1"/>
          </p:cNvSpPr>
          <p:nvPr/>
        </p:nvSpPr>
        <p:spPr bwMode="blackWhite">
          <a:xfrm>
            <a:off x="228600" y="1447800"/>
            <a:ext cx="4495800" cy="1447800"/>
          </a:xfrm>
          <a:prstGeom prst="roundRect">
            <a:avLst>
              <a:gd name="adj" fmla="val 9106"/>
            </a:avLst>
          </a:prstGeom>
          <a:gradFill rotWithShape="1">
            <a:gsLst>
              <a:gs pos="0">
                <a:schemeClr val="accent1"/>
              </a:gs>
              <a:gs pos="100000">
                <a:schemeClr val="accent1">
                  <a:gamma/>
                  <a:shade val="46275"/>
                  <a:invGamma/>
                </a:schemeClr>
              </a:gs>
            </a:gsLst>
            <a:lin ang="5400000" scaled="1"/>
          </a:gradFill>
          <a:ln w="25400">
            <a:solidFill>
              <a:schemeClr val="tx1"/>
            </a:solidFill>
            <a:round/>
            <a:headEnd/>
            <a:tailEnd/>
          </a:ln>
          <a:effectLst/>
        </p:spPr>
        <p:txBody>
          <a:bodyPr wrap="none" anchor="ctr"/>
          <a:lstStyle/>
          <a:p>
            <a:pPr>
              <a:defRPr/>
            </a:pPr>
            <a:r>
              <a:rPr lang="en-US" sz="2800" dirty="0" err="1">
                <a:solidFill>
                  <a:schemeClr val="bg2">
                    <a:lumMod val="50000"/>
                  </a:schemeClr>
                </a:solidFill>
              </a:rPr>
              <a:t>Có</a:t>
            </a:r>
            <a:r>
              <a:rPr lang="en-US" sz="2800" dirty="0">
                <a:solidFill>
                  <a:schemeClr val="bg2">
                    <a:lumMod val="50000"/>
                  </a:schemeClr>
                </a:solidFill>
              </a:rPr>
              <a:t> </a:t>
            </a:r>
            <a:r>
              <a:rPr lang="en-US" sz="2800" dirty="0" err="1">
                <a:solidFill>
                  <a:schemeClr val="bg2">
                    <a:lumMod val="50000"/>
                  </a:schemeClr>
                </a:solidFill>
              </a:rPr>
              <a:t>người</a:t>
            </a:r>
            <a:r>
              <a:rPr lang="en-US" sz="2800" dirty="0">
                <a:solidFill>
                  <a:schemeClr val="bg2">
                    <a:lumMod val="50000"/>
                  </a:schemeClr>
                </a:solidFill>
              </a:rPr>
              <a:t> </a:t>
            </a:r>
            <a:r>
              <a:rPr lang="en-US" sz="2800" dirty="0" err="1">
                <a:solidFill>
                  <a:schemeClr val="bg2">
                    <a:lumMod val="50000"/>
                  </a:schemeClr>
                </a:solidFill>
              </a:rPr>
              <a:t>chăm</a:t>
            </a:r>
            <a:r>
              <a:rPr lang="en-US" sz="2800" dirty="0">
                <a:solidFill>
                  <a:schemeClr val="bg2">
                    <a:lumMod val="50000"/>
                  </a:schemeClr>
                </a:solidFill>
              </a:rPr>
              <a:t> </a:t>
            </a:r>
            <a:r>
              <a:rPr lang="en-US" sz="2800" dirty="0" err="1">
                <a:solidFill>
                  <a:schemeClr val="bg2">
                    <a:lumMod val="50000"/>
                  </a:schemeClr>
                </a:solidFill>
              </a:rPr>
              <a:t>sóc</a:t>
            </a:r>
            <a:r>
              <a:rPr lang="en-US" sz="2800" dirty="0">
                <a:solidFill>
                  <a:schemeClr val="bg2">
                    <a:lumMod val="50000"/>
                  </a:schemeClr>
                </a:solidFill>
              </a:rPr>
              <a:t> </a:t>
            </a:r>
          </a:p>
          <a:p>
            <a:pPr>
              <a:defRPr/>
            </a:pPr>
            <a:r>
              <a:rPr lang="en-US" sz="2800" dirty="0" err="1">
                <a:solidFill>
                  <a:schemeClr val="bg2">
                    <a:lumMod val="50000"/>
                  </a:schemeClr>
                </a:solidFill>
              </a:rPr>
              <a:t>thường</a:t>
            </a:r>
            <a:r>
              <a:rPr lang="en-US" sz="2800" dirty="0">
                <a:solidFill>
                  <a:schemeClr val="bg2">
                    <a:lumMod val="50000"/>
                  </a:schemeClr>
                </a:solidFill>
              </a:rPr>
              <a:t> </a:t>
            </a:r>
            <a:r>
              <a:rPr lang="en-US" sz="2800" dirty="0" err="1">
                <a:solidFill>
                  <a:schemeClr val="bg2">
                    <a:lumMod val="50000"/>
                  </a:schemeClr>
                </a:solidFill>
              </a:rPr>
              <a:t>xuyên</a:t>
            </a:r>
            <a:r>
              <a:rPr lang="en-US" sz="2800" dirty="0">
                <a:solidFill>
                  <a:schemeClr val="bg2">
                    <a:lumMod val="50000"/>
                  </a:schemeClr>
                </a:solidFill>
              </a:rPr>
              <a:t> </a:t>
            </a:r>
          </a:p>
          <a:p>
            <a:pPr>
              <a:defRPr/>
            </a:pPr>
            <a:r>
              <a:rPr lang="en-US" sz="2800" dirty="0" err="1">
                <a:solidFill>
                  <a:schemeClr val="bg2">
                    <a:lumMod val="50000"/>
                  </a:schemeClr>
                </a:solidFill>
              </a:rPr>
              <a:t>trong</a:t>
            </a:r>
            <a:r>
              <a:rPr lang="en-US" sz="2800" dirty="0">
                <a:solidFill>
                  <a:schemeClr val="bg2">
                    <a:lumMod val="50000"/>
                  </a:schemeClr>
                </a:solidFill>
              </a:rPr>
              <a:t> </a:t>
            </a:r>
            <a:r>
              <a:rPr lang="en-US" sz="2800" dirty="0" err="1">
                <a:solidFill>
                  <a:schemeClr val="bg2">
                    <a:lumMod val="50000"/>
                  </a:schemeClr>
                </a:solidFill>
              </a:rPr>
              <a:t>sinh</a:t>
            </a:r>
            <a:r>
              <a:rPr lang="en-US" sz="2800" dirty="0">
                <a:solidFill>
                  <a:schemeClr val="bg2">
                    <a:lumMod val="50000"/>
                  </a:schemeClr>
                </a:solidFill>
              </a:rPr>
              <a:t> </a:t>
            </a:r>
            <a:r>
              <a:rPr lang="en-US" sz="2800" dirty="0" err="1">
                <a:solidFill>
                  <a:schemeClr val="bg2">
                    <a:lumMod val="50000"/>
                  </a:schemeClr>
                </a:solidFill>
              </a:rPr>
              <a:t>hoạt</a:t>
            </a:r>
            <a:r>
              <a:rPr lang="en-US" sz="2800" dirty="0">
                <a:solidFill>
                  <a:schemeClr val="bg2">
                    <a:lumMod val="50000"/>
                  </a:schemeClr>
                </a:solidFill>
              </a:rPr>
              <a:t> </a:t>
            </a:r>
            <a:r>
              <a:rPr lang="en-US" sz="2800" dirty="0" err="1">
                <a:solidFill>
                  <a:schemeClr val="bg2">
                    <a:lumMod val="50000"/>
                  </a:schemeClr>
                </a:solidFill>
              </a:rPr>
              <a:t>hàng</a:t>
            </a:r>
            <a:r>
              <a:rPr lang="en-US" sz="2800" dirty="0">
                <a:solidFill>
                  <a:schemeClr val="bg2">
                    <a:lumMod val="50000"/>
                  </a:schemeClr>
                </a:solidFill>
              </a:rPr>
              <a:t> </a:t>
            </a:r>
            <a:r>
              <a:rPr lang="en-US" sz="2800" dirty="0" err="1">
                <a:solidFill>
                  <a:schemeClr val="bg2">
                    <a:lumMod val="50000"/>
                  </a:schemeClr>
                </a:solidFill>
              </a:rPr>
              <a:t>ngày</a:t>
            </a:r>
            <a:endParaRPr lang="en-US" sz="2800" i="1" dirty="0">
              <a:solidFill>
                <a:schemeClr val="bg2">
                  <a:lumMod val="50000"/>
                </a:schemeClr>
              </a:solidFill>
              <a:latin typeface="+mn-lt"/>
              <a:cs typeface="+mn-cs"/>
            </a:endParaRPr>
          </a:p>
        </p:txBody>
      </p:sp>
      <p:sp>
        <p:nvSpPr>
          <p:cNvPr id="69637" name="AutoShape 5"/>
          <p:cNvSpPr>
            <a:spLocks noChangeArrowheads="1"/>
          </p:cNvSpPr>
          <p:nvPr/>
        </p:nvSpPr>
        <p:spPr bwMode="blackWhite">
          <a:xfrm>
            <a:off x="228600" y="3048000"/>
            <a:ext cx="4572000" cy="1447800"/>
          </a:xfrm>
          <a:prstGeom prst="roundRect">
            <a:avLst>
              <a:gd name="adj" fmla="val 9106"/>
            </a:avLst>
          </a:prstGeom>
          <a:gradFill rotWithShape="1">
            <a:gsLst>
              <a:gs pos="0">
                <a:schemeClr val="hlink"/>
              </a:gs>
              <a:gs pos="100000">
                <a:schemeClr val="hlink">
                  <a:gamma/>
                  <a:shade val="46275"/>
                  <a:invGamma/>
                </a:schemeClr>
              </a:gs>
            </a:gsLst>
            <a:lin ang="5400000" scaled="1"/>
          </a:gradFill>
          <a:ln w="25400">
            <a:solidFill>
              <a:schemeClr val="tx1"/>
            </a:solidFill>
            <a:round/>
            <a:headEnd/>
            <a:tailEnd/>
          </a:ln>
          <a:effectLst/>
        </p:spPr>
        <p:txBody>
          <a:bodyPr wrap="none" anchor="ctr"/>
          <a:lstStyle/>
          <a:p>
            <a:pPr>
              <a:defRPr/>
            </a:pPr>
            <a:r>
              <a:rPr lang="en-US" sz="3200" dirty="0">
                <a:solidFill>
                  <a:srgbClr val="FF0000"/>
                </a:solidFill>
              </a:rPr>
              <a:t> </a:t>
            </a:r>
            <a:r>
              <a:rPr lang="en-US" sz="3200" dirty="0" err="1">
                <a:solidFill>
                  <a:srgbClr val="FF0000"/>
                </a:solidFill>
              </a:rPr>
              <a:t>Phục</a:t>
            </a:r>
            <a:r>
              <a:rPr lang="en-US" sz="3200" dirty="0">
                <a:solidFill>
                  <a:srgbClr val="FF0000"/>
                </a:solidFill>
              </a:rPr>
              <a:t> </a:t>
            </a:r>
            <a:r>
              <a:rPr lang="en-US" sz="3200" dirty="0" err="1">
                <a:solidFill>
                  <a:srgbClr val="FF0000"/>
                </a:solidFill>
              </a:rPr>
              <a:t>hồi</a:t>
            </a:r>
            <a:r>
              <a:rPr lang="en-US" sz="3200" dirty="0">
                <a:solidFill>
                  <a:srgbClr val="FF0000"/>
                </a:solidFill>
              </a:rPr>
              <a:t> </a:t>
            </a:r>
            <a:r>
              <a:rPr lang="en-US" sz="3200" dirty="0" err="1">
                <a:solidFill>
                  <a:srgbClr val="FF0000"/>
                </a:solidFill>
              </a:rPr>
              <a:t>chức</a:t>
            </a:r>
            <a:r>
              <a:rPr lang="en-US" sz="3200" dirty="0">
                <a:solidFill>
                  <a:srgbClr val="FF0000"/>
                </a:solidFill>
              </a:rPr>
              <a:t> </a:t>
            </a:r>
            <a:r>
              <a:rPr lang="en-US" sz="3200" dirty="0" err="1">
                <a:solidFill>
                  <a:srgbClr val="FF0000"/>
                </a:solidFill>
              </a:rPr>
              <a:t>năng</a:t>
            </a:r>
            <a:r>
              <a:rPr lang="en-US" sz="3200" dirty="0">
                <a:solidFill>
                  <a:srgbClr val="FF0000"/>
                </a:solidFill>
              </a:rPr>
              <a:t> </a:t>
            </a:r>
            <a:endParaRPr lang="en-US" sz="3200" i="1" dirty="0">
              <a:solidFill>
                <a:srgbClr val="FF0000"/>
              </a:solidFill>
              <a:latin typeface="+mn-lt"/>
              <a:cs typeface="+mn-cs"/>
            </a:endParaRPr>
          </a:p>
        </p:txBody>
      </p:sp>
      <p:sp>
        <p:nvSpPr>
          <p:cNvPr id="69638" name="AutoShape 6"/>
          <p:cNvSpPr>
            <a:spLocks noChangeArrowheads="1"/>
          </p:cNvSpPr>
          <p:nvPr/>
        </p:nvSpPr>
        <p:spPr bwMode="blackWhite">
          <a:xfrm>
            <a:off x="304800" y="4724400"/>
            <a:ext cx="4572000" cy="1371600"/>
          </a:xfrm>
          <a:prstGeom prst="roundRect">
            <a:avLst>
              <a:gd name="adj" fmla="val 9106"/>
            </a:avLst>
          </a:prstGeom>
          <a:gradFill rotWithShape="1">
            <a:gsLst>
              <a:gs pos="0">
                <a:schemeClr val="accent2"/>
              </a:gs>
              <a:gs pos="100000">
                <a:schemeClr val="accent2">
                  <a:gamma/>
                  <a:shade val="46275"/>
                  <a:invGamma/>
                </a:schemeClr>
              </a:gs>
            </a:gsLst>
            <a:lin ang="5400000" scaled="1"/>
          </a:gradFill>
          <a:ln w="25400">
            <a:solidFill>
              <a:schemeClr val="tx1"/>
            </a:solidFill>
            <a:round/>
            <a:headEnd/>
            <a:tailEnd/>
          </a:ln>
          <a:effectLst/>
        </p:spPr>
        <p:txBody>
          <a:bodyPr wrap="none" anchor="ctr"/>
          <a:lstStyle/>
          <a:p>
            <a:pPr>
              <a:defRPr/>
            </a:pPr>
            <a:r>
              <a:rPr lang="en-US" sz="3200" dirty="0" err="1">
                <a:solidFill>
                  <a:srgbClr val="FFFF00"/>
                </a:solidFill>
              </a:rPr>
              <a:t>Cung</a:t>
            </a:r>
            <a:r>
              <a:rPr lang="en-US" sz="3200" dirty="0">
                <a:solidFill>
                  <a:srgbClr val="FFFF00"/>
                </a:solidFill>
              </a:rPr>
              <a:t> </a:t>
            </a:r>
            <a:r>
              <a:rPr lang="en-US" sz="3200" dirty="0" err="1">
                <a:solidFill>
                  <a:srgbClr val="FFFF00"/>
                </a:solidFill>
              </a:rPr>
              <a:t>cấp</a:t>
            </a:r>
            <a:r>
              <a:rPr lang="en-US" sz="3200" dirty="0">
                <a:solidFill>
                  <a:srgbClr val="FFFF00"/>
                </a:solidFill>
              </a:rPr>
              <a:t> </a:t>
            </a:r>
            <a:r>
              <a:rPr lang="en-US" sz="3200" dirty="0" err="1">
                <a:solidFill>
                  <a:srgbClr val="FFFF00"/>
                </a:solidFill>
              </a:rPr>
              <a:t>các</a:t>
            </a:r>
            <a:r>
              <a:rPr lang="en-US" sz="3200" dirty="0">
                <a:solidFill>
                  <a:srgbClr val="FFFF00"/>
                </a:solidFill>
              </a:rPr>
              <a:t> </a:t>
            </a:r>
          </a:p>
          <a:p>
            <a:pPr>
              <a:defRPr/>
            </a:pPr>
            <a:r>
              <a:rPr lang="en-US" sz="3200" dirty="0" err="1">
                <a:solidFill>
                  <a:srgbClr val="FFFF00"/>
                </a:solidFill>
              </a:rPr>
              <a:t>dụng</a:t>
            </a:r>
            <a:r>
              <a:rPr lang="en-US" sz="3200" dirty="0">
                <a:solidFill>
                  <a:srgbClr val="FFFF00"/>
                </a:solidFill>
              </a:rPr>
              <a:t> </a:t>
            </a:r>
            <a:r>
              <a:rPr lang="en-US" sz="3200" dirty="0" err="1">
                <a:solidFill>
                  <a:srgbClr val="FFFF00"/>
                </a:solidFill>
              </a:rPr>
              <a:t>cụ</a:t>
            </a:r>
            <a:r>
              <a:rPr lang="en-US" sz="3200" dirty="0">
                <a:solidFill>
                  <a:srgbClr val="FFFF00"/>
                </a:solidFill>
              </a:rPr>
              <a:t> </a:t>
            </a:r>
            <a:r>
              <a:rPr lang="en-US" sz="3200" dirty="0" err="1">
                <a:solidFill>
                  <a:srgbClr val="FFFF00"/>
                </a:solidFill>
              </a:rPr>
              <a:t>hỗ</a:t>
            </a:r>
            <a:r>
              <a:rPr lang="en-US" sz="3200" dirty="0">
                <a:solidFill>
                  <a:srgbClr val="FFFF00"/>
                </a:solidFill>
              </a:rPr>
              <a:t> </a:t>
            </a:r>
            <a:r>
              <a:rPr lang="en-US" sz="3200" dirty="0" err="1">
                <a:solidFill>
                  <a:srgbClr val="FFFF00"/>
                </a:solidFill>
              </a:rPr>
              <a:t>trợ</a:t>
            </a:r>
            <a:endParaRPr lang="en-US" sz="3200" i="1" dirty="0">
              <a:solidFill>
                <a:srgbClr val="FFFF00"/>
              </a:solidFill>
              <a:latin typeface="+mn-lt"/>
              <a:cs typeface="+mn-cs"/>
            </a:endParaRPr>
          </a:p>
        </p:txBody>
      </p:sp>
      <p:sp>
        <p:nvSpPr>
          <p:cNvPr id="69639" name="AutoShape 7"/>
          <p:cNvSpPr>
            <a:spLocks noChangeArrowheads="1"/>
          </p:cNvSpPr>
          <p:nvPr/>
        </p:nvSpPr>
        <p:spPr bwMode="black">
          <a:xfrm>
            <a:off x="6102350" y="2895600"/>
            <a:ext cx="2813050" cy="1524000"/>
          </a:xfrm>
          <a:prstGeom prst="roundRect">
            <a:avLst>
              <a:gd name="adj" fmla="val 9106"/>
            </a:avLst>
          </a:prstGeom>
          <a:noFill/>
          <a:ln>
            <a:noFill/>
          </a:ln>
          <a:effectLst/>
        </p:spPr>
        <p:txBody>
          <a:bodyPr anchor="ctr"/>
          <a:lstStyle/>
          <a:p>
            <a:pPr>
              <a:defRPr/>
            </a:pPr>
            <a:r>
              <a:rPr lang="en-US" sz="3600" b="1" dirty="0" err="1">
                <a:solidFill>
                  <a:srgbClr val="FFE101"/>
                </a:solidFill>
                <a:effectLst>
                  <a:outerShdw blurRad="38100" dist="38100" dir="2700000" algn="tl">
                    <a:srgbClr val="000000"/>
                  </a:outerShdw>
                </a:effectLst>
                <a:latin typeface="+mn-lt"/>
                <a:cs typeface="+mn-cs"/>
              </a:rPr>
              <a:t>Nhu</a:t>
            </a:r>
            <a:r>
              <a:rPr lang="en-US" sz="3600" b="1" dirty="0">
                <a:solidFill>
                  <a:srgbClr val="FFE101"/>
                </a:solidFill>
                <a:effectLst>
                  <a:outerShdw blurRad="38100" dist="38100" dir="2700000" algn="tl">
                    <a:srgbClr val="000000"/>
                  </a:outerShdw>
                </a:effectLst>
                <a:latin typeface="+mn-lt"/>
              </a:rPr>
              <a:t> </a:t>
            </a:r>
            <a:r>
              <a:rPr lang="en-US" sz="3600" b="1" dirty="0" err="1">
                <a:solidFill>
                  <a:srgbClr val="FFE101"/>
                </a:solidFill>
                <a:effectLst>
                  <a:outerShdw blurRad="38100" dist="38100" dir="2700000" algn="tl">
                    <a:srgbClr val="000000"/>
                  </a:outerShdw>
                </a:effectLst>
                <a:latin typeface="+mn-lt"/>
              </a:rPr>
              <a:t>cầu</a:t>
            </a:r>
            <a:r>
              <a:rPr lang="en-US" sz="3600" b="1" dirty="0">
                <a:solidFill>
                  <a:srgbClr val="FFE101"/>
                </a:solidFill>
                <a:effectLst>
                  <a:outerShdw blurRad="38100" dist="38100" dir="2700000" algn="tl">
                    <a:srgbClr val="000000"/>
                  </a:outerShdw>
                </a:effectLst>
                <a:latin typeface="+mn-lt"/>
              </a:rPr>
              <a:t> </a:t>
            </a:r>
            <a:r>
              <a:rPr lang="vi-VN" sz="3600" b="1" dirty="0">
                <a:solidFill>
                  <a:srgbClr val="FFE101"/>
                </a:solidFill>
                <a:effectLst>
                  <a:outerShdw blurRad="38100" dist="38100" dir="2700000" algn="tl">
                    <a:srgbClr val="000000"/>
                  </a:outerShdw>
                </a:effectLst>
                <a:latin typeface="+mn-lt"/>
              </a:rPr>
              <a:t>ư</a:t>
            </a:r>
            <a:r>
              <a:rPr lang="en-US" sz="3600" b="1" dirty="0">
                <a:solidFill>
                  <a:srgbClr val="FFE101"/>
                </a:solidFill>
                <a:effectLst>
                  <a:outerShdw blurRad="38100" dist="38100" dir="2700000" algn="tl">
                    <a:srgbClr val="000000"/>
                  </a:outerShdw>
                </a:effectLst>
                <a:latin typeface="+mn-lt"/>
              </a:rPr>
              <a:t>u </a:t>
            </a:r>
            <a:r>
              <a:rPr lang="en-US" sz="3600" b="1" dirty="0" err="1">
                <a:solidFill>
                  <a:srgbClr val="FFE101"/>
                </a:solidFill>
                <a:effectLst>
                  <a:outerShdw blurRad="38100" dist="38100" dir="2700000" algn="tl">
                    <a:srgbClr val="000000"/>
                  </a:outerShdw>
                </a:effectLst>
                <a:latin typeface="+mn-lt"/>
              </a:rPr>
              <a:t>tiên</a:t>
            </a:r>
            <a:r>
              <a:rPr lang="en-US" sz="3600" b="1" dirty="0">
                <a:solidFill>
                  <a:srgbClr val="FFE101"/>
                </a:solidFill>
                <a:effectLst>
                  <a:outerShdw blurRad="38100" dist="38100" dir="2700000" algn="tl">
                    <a:srgbClr val="000000"/>
                  </a:outerShdw>
                </a:effectLst>
                <a:latin typeface="+mn-lt"/>
              </a:rPr>
              <a:t> </a:t>
            </a:r>
            <a:r>
              <a:rPr lang="en-US" sz="3600" b="1" dirty="0" err="1">
                <a:solidFill>
                  <a:srgbClr val="FFE101"/>
                </a:solidFill>
                <a:effectLst>
                  <a:outerShdw blurRad="38100" dist="38100" dir="2700000" algn="tl">
                    <a:srgbClr val="000000"/>
                  </a:outerShdw>
                </a:effectLst>
                <a:latin typeface="+mn-lt"/>
              </a:rPr>
              <a:t>chính</a:t>
            </a:r>
            <a:endParaRPr lang="en-US" sz="3600" b="1" dirty="0">
              <a:solidFill>
                <a:srgbClr val="FFE101"/>
              </a:solidFill>
              <a:effectLst>
                <a:outerShdw blurRad="38100" dist="38100" dir="2700000" algn="tl">
                  <a:srgbClr val="000000"/>
                </a:outerShdw>
              </a:effectLst>
              <a:latin typeface="+mn-lt"/>
              <a:cs typeface="+mn-cs"/>
            </a:endParaRPr>
          </a:p>
        </p:txBody>
      </p:sp>
      <p:sp>
        <p:nvSpPr>
          <p:cNvPr id="22536" name="Rectangle 2"/>
          <p:cNvSpPr>
            <a:spLocks noGrp="1" noChangeArrowheads="1"/>
          </p:cNvSpPr>
          <p:nvPr>
            <p:ph type="title"/>
          </p:nvPr>
        </p:nvSpPr>
        <p:spPr/>
        <p:txBody>
          <a:bodyPr/>
          <a:lstStyle/>
          <a:p>
            <a:r>
              <a:rPr lang="en-US" sz="4000" b="1" dirty="0" err="1"/>
              <a:t>Nhu</a:t>
            </a:r>
            <a:r>
              <a:rPr lang="en-US" sz="4000" b="1" dirty="0"/>
              <a:t> </a:t>
            </a:r>
            <a:r>
              <a:rPr lang="en-US" sz="4000" b="1" dirty="0" err="1"/>
              <a:t>cầu</a:t>
            </a:r>
            <a:r>
              <a:rPr lang="en-US" sz="4000" b="1" dirty="0"/>
              <a:t> </a:t>
            </a:r>
            <a:r>
              <a:rPr lang="en-US" sz="4000" b="1" dirty="0" err="1"/>
              <a:t>của</a:t>
            </a:r>
            <a:r>
              <a:rPr lang="en-US" sz="4000" b="1" dirty="0"/>
              <a:t> NKT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2536"/>
                                        </p:tgtEl>
                                        <p:attrNameLst>
                                          <p:attrName>style.visibility</p:attrName>
                                        </p:attrNameLst>
                                      </p:cBhvr>
                                      <p:to>
                                        <p:strVal val="visible"/>
                                      </p:to>
                                    </p:set>
                                    <p:animEffect transition="in" filter="blinds(horizontal)">
                                      <p:cBhvr>
                                        <p:cTn id="7" dur="500"/>
                                        <p:tgtEl>
                                          <p:spTgt spid="22536"/>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9639"/>
                                        </p:tgtEl>
                                        <p:attrNameLst>
                                          <p:attrName>style.visibility</p:attrName>
                                        </p:attrNameLst>
                                      </p:cBhvr>
                                      <p:to>
                                        <p:strVal val="visible"/>
                                      </p:to>
                                    </p:set>
                                    <p:animEffect transition="in" filter="diamond(in)">
                                      <p:cBhvr>
                                        <p:cTn id="12" dur="2000"/>
                                        <p:tgtEl>
                                          <p:spTgt spid="69639"/>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9636"/>
                                        </p:tgtEl>
                                        <p:attrNameLst>
                                          <p:attrName>style.visibility</p:attrName>
                                        </p:attrNameLst>
                                      </p:cBhvr>
                                      <p:to>
                                        <p:strVal val="visible"/>
                                      </p:to>
                                    </p:set>
                                    <p:anim calcmode="lin" valueType="num">
                                      <p:cBhvr additive="base">
                                        <p:cTn id="17" dur="500" fill="hold"/>
                                        <p:tgtEl>
                                          <p:spTgt spid="69636"/>
                                        </p:tgtEl>
                                        <p:attrNameLst>
                                          <p:attrName>ppt_x</p:attrName>
                                        </p:attrNameLst>
                                      </p:cBhvr>
                                      <p:tavLst>
                                        <p:tav tm="0">
                                          <p:val>
                                            <p:strVal val="#ppt_x"/>
                                          </p:val>
                                        </p:tav>
                                        <p:tav tm="100000">
                                          <p:val>
                                            <p:strVal val="#ppt_x"/>
                                          </p:val>
                                        </p:tav>
                                      </p:tavLst>
                                    </p:anim>
                                    <p:anim calcmode="lin" valueType="num">
                                      <p:cBhvr additive="base">
                                        <p:cTn id="18" dur="500" fill="hold"/>
                                        <p:tgtEl>
                                          <p:spTgt spid="6963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8" presetClass="entr" presetSubtype="16" fill="hold" grpId="0" nodeType="clickEffect">
                                  <p:stCondLst>
                                    <p:cond delay="0"/>
                                  </p:stCondLst>
                                  <p:childTnLst>
                                    <p:set>
                                      <p:cBhvr>
                                        <p:cTn id="22" dur="1" fill="hold">
                                          <p:stCondLst>
                                            <p:cond delay="0"/>
                                          </p:stCondLst>
                                        </p:cTn>
                                        <p:tgtEl>
                                          <p:spTgt spid="69637"/>
                                        </p:tgtEl>
                                        <p:attrNameLst>
                                          <p:attrName>style.visibility</p:attrName>
                                        </p:attrNameLst>
                                      </p:cBhvr>
                                      <p:to>
                                        <p:strVal val="visible"/>
                                      </p:to>
                                    </p:set>
                                    <p:animEffect transition="in" filter="diamond(in)">
                                      <p:cBhvr>
                                        <p:cTn id="23" dur="2000"/>
                                        <p:tgtEl>
                                          <p:spTgt spid="69637"/>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69638"/>
                                        </p:tgtEl>
                                        <p:attrNameLst>
                                          <p:attrName>style.visibility</p:attrName>
                                        </p:attrNameLst>
                                      </p:cBhvr>
                                      <p:to>
                                        <p:strVal val="visible"/>
                                      </p:to>
                                    </p:set>
                                    <p:animEffect transition="in" filter="blinds(horizontal)">
                                      <p:cBhvr>
                                        <p:cTn id="28" dur="500"/>
                                        <p:tgtEl>
                                          <p:spTgt spid="696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6" grpId="0" animBg="1"/>
      <p:bldP spid="69637" grpId="0" animBg="1"/>
      <p:bldP spid="69638" grpId="0" animBg="1"/>
      <p:bldP spid="69639" grpId="0"/>
      <p:bldP spid="2253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Content Placeholder 4"/>
          <p:cNvSpPr>
            <a:spLocks noGrp="1"/>
          </p:cNvSpPr>
          <p:nvPr>
            <p:ph idx="1"/>
          </p:nvPr>
        </p:nvSpPr>
        <p:spPr/>
        <p:txBody>
          <a:bodyPr/>
          <a:lstStyle/>
          <a:p>
            <a:endParaRPr lang="en-US"/>
          </a:p>
        </p:txBody>
      </p:sp>
      <p:graphicFrame>
        <p:nvGraphicFramePr>
          <p:cNvPr id="6" name="Content Placeholder 3"/>
          <p:cNvGraphicFramePr>
            <a:graphicFrameLocks/>
          </p:cNvGraphicFramePr>
          <p:nvPr>
            <p:extLst>
              <p:ext uri="{D42A27DB-BD31-4B8C-83A1-F6EECF244321}">
                <p14:modId xmlns:p14="http://schemas.microsoft.com/office/powerpoint/2010/main" val="3502148803"/>
              </p:ext>
            </p:extLst>
          </p:nvPr>
        </p:nvGraphicFramePr>
        <p:xfrm>
          <a:off x="457200" y="1600200"/>
          <a:ext cx="79248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9700" name="Title 4"/>
          <p:cNvSpPr>
            <a:spLocks noGrp="1"/>
          </p:cNvSpPr>
          <p:nvPr>
            <p:ph type="title"/>
          </p:nvPr>
        </p:nvSpPr>
        <p:spPr>
          <a:xfrm>
            <a:off x="533400" y="0"/>
            <a:ext cx="8610600" cy="1066800"/>
          </a:xfrm>
        </p:spPr>
        <p:txBody>
          <a:bodyPr/>
          <a:lstStyle/>
          <a:p>
            <a:r>
              <a:rPr lang="en-US" dirty="0"/>
              <a:t>1.2.3 </a:t>
            </a:r>
            <a:r>
              <a:rPr lang="en-US" dirty="0" err="1"/>
              <a:t>Các</a:t>
            </a:r>
            <a:r>
              <a:rPr lang="en-US" dirty="0"/>
              <a:t> </a:t>
            </a:r>
            <a:r>
              <a:rPr lang="en-US" dirty="0" err="1"/>
              <a:t>giai</a:t>
            </a:r>
            <a:r>
              <a:rPr lang="en-US" dirty="0"/>
              <a:t> </a:t>
            </a:r>
            <a:r>
              <a:rPr lang="en-US" dirty="0" err="1"/>
              <a:t>đoạn</a:t>
            </a:r>
            <a:r>
              <a:rPr lang="en-US" dirty="0"/>
              <a:t> </a:t>
            </a:r>
            <a:r>
              <a:rPr lang="en-US" dirty="0" err="1"/>
              <a:t>phát</a:t>
            </a:r>
            <a:r>
              <a:rPr lang="en-US" dirty="0"/>
              <a:t> </a:t>
            </a:r>
            <a:r>
              <a:rPr lang="en-US" dirty="0" err="1"/>
              <a:t>triển</a:t>
            </a:r>
            <a:r>
              <a:rPr lang="en-US" dirty="0"/>
              <a:t> </a:t>
            </a:r>
            <a:r>
              <a:rPr lang="en-US" dirty="0" err="1"/>
              <a:t>của</a:t>
            </a:r>
            <a:r>
              <a:rPr lang="en-US" dirty="0"/>
              <a:t> NKT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9700"/>
                                        </p:tgtEl>
                                        <p:attrNameLst>
                                          <p:attrName>style.visibility</p:attrName>
                                        </p:attrNameLst>
                                      </p:cBhvr>
                                      <p:to>
                                        <p:strVal val="visible"/>
                                      </p:to>
                                    </p:set>
                                    <p:animEffect transition="in" filter="blinds(horizontal)">
                                      <p:cBhvr>
                                        <p:cTn id="7" dur="500"/>
                                        <p:tgtEl>
                                          <p:spTgt spid="2970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2970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sz="5400" b="1" dirty="0" err="1">
                <a:latin typeface="Times New Roman" pitchFamily="18" charset="0"/>
                <a:cs typeface="Times New Roman" pitchFamily="18" charset="0"/>
              </a:rPr>
              <a:t>Khởi</a:t>
            </a:r>
            <a:r>
              <a:rPr lang="en-US" sz="5400" b="1" dirty="0">
                <a:latin typeface="Times New Roman" pitchFamily="18" charset="0"/>
                <a:cs typeface="Times New Roman" pitchFamily="18" charset="0"/>
              </a:rPr>
              <a:t> </a:t>
            </a:r>
            <a:r>
              <a:rPr lang="en-US" sz="5400" b="1" dirty="0" err="1">
                <a:latin typeface="Times New Roman" pitchFamily="18" charset="0"/>
                <a:cs typeface="Times New Roman" pitchFamily="18" charset="0"/>
              </a:rPr>
              <a:t>động</a:t>
            </a:r>
            <a:endParaRPr lang="en-US" sz="5400" b="1" dirty="0">
              <a:latin typeface="Times New Roman" pitchFamily="18" charset="0"/>
              <a:cs typeface="Times New Roman" pitchFamily="18" charset="0"/>
            </a:endParaRPr>
          </a:p>
        </p:txBody>
      </p:sp>
      <p:sp>
        <p:nvSpPr>
          <p:cNvPr id="3075" name="Content Placeholder 2"/>
          <p:cNvSpPr>
            <a:spLocks noGrp="1"/>
          </p:cNvSpPr>
          <p:nvPr>
            <p:ph idx="1"/>
          </p:nvPr>
        </p:nvSpPr>
        <p:spPr/>
        <p:txBody>
          <a:bodyPr/>
          <a:lstStyle/>
          <a:p>
            <a:pPr algn="ctr"/>
            <a:endParaRPr lang="en-US" dirty="0"/>
          </a:p>
          <a:p>
            <a:pPr algn="ctr"/>
            <a:endParaRPr lang="en-US" sz="1400" dirty="0"/>
          </a:p>
          <a:p>
            <a:pPr algn="ctr"/>
            <a:r>
              <a:rPr lang="en-US" sz="3200" dirty="0" err="1">
                <a:solidFill>
                  <a:srgbClr val="00FF00"/>
                </a:solidFill>
              </a:rPr>
              <a:t>Chơi</a:t>
            </a:r>
            <a:r>
              <a:rPr lang="en-US" sz="3200" dirty="0">
                <a:solidFill>
                  <a:srgbClr val="00FF00"/>
                </a:solidFill>
              </a:rPr>
              <a:t> </a:t>
            </a:r>
            <a:r>
              <a:rPr lang="en-US" sz="3200" dirty="0" err="1">
                <a:solidFill>
                  <a:srgbClr val="00FF00"/>
                </a:solidFill>
              </a:rPr>
              <a:t>trò</a:t>
            </a:r>
            <a:r>
              <a:rPr lang="en-US" sz="3200" dirty="0">
                <a:solidFill>
                  <a:srgbClr val="00FF00"/>
                </a:solidFill>
              </a:rPr>
              <a:t> </a:t>
            </a:r>
            <a:r>
              <a:rPr lang="en-US" sz="3200" dirty="0" err="1">
                <a:solidFill>
                  <a:srgbClr val="00FF00"/>
                </a:solidFill>
              </a:rPr>
              <a:t>chơi</a:t>
            </a:r>
            <a:r>
              <a:rPr lang="en-US" sz="3200" dirty="0">
                <a:solidFill>
                  <a:srgbClr val="00FF00"/>
                </a:solidFill>
              </a:rPr>
              <a:t>: </a:t>
            </a:r>
            <a:r>
              <a:rPr lang="en-US" sz="3200" dirty="0" err="1">
                <a:solidFill>
                  <a:srgbClr val="00FF00"/>
                </a:solidFill>
              </a:rPr>
              <a:t>Bịt</a:t>
            </a:r>
            <a:r>
              <a:rPr lang="en-US" sz="3200" dirty="0">
                <a:solidFill>
                  <a:srgbClr val="00FF00"/>
                </a:solidFill>
              </a:rPr>
              <a:t> </a:t>
            </a:r>
            <a:r>
              <a:rPr lang="en-US" sz="3200" dirty="0" err="1">
                <a:solidFill>
                  <a:srgbClr val="00FF00"/>
                </a:solidFill>
              </a:rPr>
              <a:t>mắt</a:t>
            </a:r>
            <a:r>
              <a:rPr lang="en-US" sz="3200" dirty="0">
                <a:solidFill>
                  <a:srgbClr val="00FF00"/>
                </a:solidFill>
              </a:rPr>
              <a:t> </a:t>
            </a:r>
            <a:r>
              <a:rPr lang="en-US" sz="3200" dirty="0" err="1">
                <a:solidFill>
                  <a:srgbClr val="00FF00"/>
                </a:solidFill>
              </a:rPr>
              <a:t>dẫn</a:t>
            </a:r>
            <a:r>
              <a:rPr lang="en-US" sz="3200" dirty="0">
                <a:solidFill>
                  <a:srgbClr val="00FF00"/>
                </a:solidFill>
              </a:rPr>
              <a:t> </a:t>
            </a:r>
            <a:r>
              <a:rPr lang="en-US" sz="3200" dirty="0" err="1">
                <a:solidFill>
                  <a:srgbClr val="00FF00"/>
                </a:solidFill>
              </a:rPr>
              <a:t>đường</a:t>
            </a:r>
            <a:endParaRPr lang="en-US" sz="3200" dirty="0">
              <a:solidFill>
                <a:srgbClr val="00FF00"/>
              </a:solidFill>
            </a:endParaRPr>
          </a:p>
          <a:p>
            <a:pPr algn="ctr"/>
            <a:r>
              <a:rPr lang="en-US" sz="3200" dirty="0" err="1">
                <a:solidFill>
                  <a:srgbClr val="00FF00"/>
                </a:solidFill>
              </a:rPr>
              <a:t>Chuẩn</a:t>
            </a:r>
            <a:r>
              <a:rPr lang="en-US" sz="3200" dirty="0">
                <a:solidFill>
                  <a:srgbClr val="00FF00"/>
                </a:solidFill>
              </a:rPr>
              <a:t> </a:t>
            </a:r>
            <a:r>
              <a:rPr lang="en-US" sz="3200" dirty="0" err="1">
                <a:solidFill>
                  <a:srgbClr val="00FF00"/>
                </a:solidFill>
              </a:rPr>
              <a:t>bị</a:t>
            </a:r>
            <a:r>
              <a:rPr lang="en-US" sz="3200" dirty="0">
                <a:solidFill>
                  <a:srgbClr val="00FF00"/>
                </a:solidFill>
              </a:rPr>
              <a:t>: 01 </a:t>
            </a:r>
            <a:r>
              <a:rPr lang="en-US" sz="3200" dirty="0" err="1">
                <a:solidFill>
                  <a:srgbClr val="00FF00"/>
                </a:solidFill>
              </a:rPr>
              <a:t>dây</a:t>
            </a:r>
            <a:r>
              <a:rPr lang="en-US" sz="3200" dirty="0">
                <a:solidFill>
                  <a:srgbClr val="00FF00"/>
                </a:solidFill>
              </a:rPr>
              <a:t> </a:t>
            </a:r>
            <a:r>
              <a:rPr lang="en-US" sz="3200" dirty="0" err="1">
                <a:solidFill>
                  <a:srgbClr val="00FF00"/>
                </a:solidFill>
              </a:rPr>
              <a:t>bịt</a:t>
            </a:r>
            <a:r>
              <a:rPr lang="en-US" sz="3200" dirty="0">
                <a:solidFill>
                  <a:srgbClr val="00FF00"/>
                </a:solidFill>
              </a:rPr>
              <a:t> </a:t>
            </a:r>
            <a:r>
              <a:rPr lang="en-US" sz="3200" dirty="0" err="1">
                <a:solidFill>
                  <a:srgbClr val="00FF00"/>
                </a:solidFill>
              </a:rPr>
              <a:t>mắt</a:t>
            </a:r>
            <a:endParaRPr lang="en-US" sz="3200" dirty="0">
              <a:solidFill>
                <a:srgbClr val="00FF00"/>
              </a:solidFill>
            </a:endParaRPr>
          </a:p>
          <a:p>
            <a:pPr algn="ctr"/>
            <a:r>
              <a:rPr lang="en-US" sz="3200" dirty="0">
                <a:solidFill>
                  <a:srgbClr val="00FF00"/>
                </a:solidFill>
              </a:rPr>
              <a:t>01 </a:t>
            </a:r>
            <a:r>
              <a:rPr lang="en-US" sz="3200" dirty="0" err="1">
                <a:solidFill>
                  <a:srgbClr val="00FF00"/>
                </a:solidFill>
              </a:rPr>
              <a:t>sv</a:t>
            </a:r>
            <a:r>
              <a:rPr lang="en-US" sz="3200" dirty="0">
                <a:solidFill>
                  <a:srgbClr val="00FF00"/>
                </a:solidFill>
              </a:rPr>
              <a:t> </a:t>
            </a:r>
            <a:r>
              <a:rPr lang="en-US" sz="3200" dirty="0" err="1">
                <a:solidFill>
                  <a:srgbClr val="00FF00"/>
                </a:solidFill>
              </a:rPr>
              <a:t>tham</a:t>
            </a:r>
            <a:r>
              <a:rPr lang="en-US" sz="3200" dirty="0">
                <a:solidFill>
                  <a:srgbClr val="00FF00"/>
                </a:solidFill>
              </a:rPr>
              <a:t> </a:t>
            </a:r>
            <a:r>
              <a:rPr lang="en-US" sz="3200" dirty="0" err="1">
                <a:solidFill>
                  <a:srgbClr val="00FF00"/>
                </a:solidFill>
              </a:rPr>
              <a:t>gia</a:t>
            </a:r>
            <a:r>
              <a:rPr lang="en-US" sz="3200" dirty="0">
                <a:solidFill>
                  <a:srgbClr val="00FF00"/>
                </a:solidFill>
              </a:rPr>
              <a:t> </a:t>
            </a:r>
            <a:r>
              <a:rPr lang="en-US" sz="3200" dirty="0" err="1">
                <a:solidFill>
                  <a:srgbClr val="00FF00"/>
                </a:solidFill>
              </a:rPr>
              <a:t>chơi</a:t>
            </a:r>
            <a:endParaRPr lang="en-US" sz="3200" dirty="0">
              <a:solidFill>
                <a:srgbClr val="00FF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blinds(horizontal)">
                                      <p:cBhvr>
                                        <p:cTn id="7" dur="5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075">
                                            <p:txEl>
                                              <p:pRg st="2" end="2"/>
                                            </p:txEl>
                                          </p:spTgt>
                                        </p:tgtEl>
                                        <p:attrNameLst>
                                          <p:attrName>style.visibility</p:attrName>
                                        </p:attrNameLst>
                                      </p:cBhvr>
                                      <p:to>
                                        <p:strVal val="visible"/>
                                      </p:to>
                                    </p:set>
                                    <p:animEffect transition="in" filter="box(in)">
                                      <p:cBhvr>
                                        <p:cTn id="12" dur="500"/>
                                        <p:tgtEl>
                                          <p:spTgt spid="3075">
                                            <p:txEl>
                                              <p:pRg st="2" end="2"/>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3075">
                                            <p:txEl>
                                              <p:pRg st="3" end="3"/>
                                            </p:txEl>
                                          </p:spTgt>
                                        </p:tgtEl>
                                        <p:attrNameLst>
                                          <p:attrName>style.visibility</p:attrName>
                                        </p:attrNameLst>
                                      </p:cBhvr>
                                      <p:to>
                                        <p:strVal val="visible"/>
                                      </p:to>
                                    </p:set>
                                    <p:animEffect transition="in" filter="box(in)">
                                      <p:cBhvr>
                                        <p:cTn id="15" dur="500"/>
                                        <p:tgtEl>
                                          <p:spTgt spid="3075">
                                            <p:txEl>
                                              <p:pRg st="3" end="3"/>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3075">
                                            <p:txEl>
                                              <p:pRg st="4" end="4"/>
                                            </p:txEl>
                                          </p:spTgt>
                                        </p:tgtEl>
                                        <p:attrNameLst>
                                          <p:attrName>style.visibility</p:attrName>
                                        </p:attrNameLst>
                                      </p:cBhvr>
                                      <p:to>
                                        <p:strVal val="visible"/>
                                      </p:to>
                                    </p:set>
                                    <p:animEffect transition="in" filter="box(in)">
                                      <p:cBhvr>
                                        <p:cTn id="18" dur="500"/>
                                        <p:tgtEl>
                                          <p:spTgt spid="307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s://encrypted-tbn0.gstatic.com/images?q=tbn:ANd9GcTQlfqEN2dnMjpTTAjuo1oc5WfEZzZilAgdC0lSY_kWawQIHBSc"/>
          <p:cNvPicPr>
            <a:picLocks noChangeAspect="1" noChangeArrowheads="1"/>
          </p:cNvPicPr>
          <p:nvPr/>
        </p:nvPicPr>
        <p:blipFill>
          <a:blip r:embed="rId2" cstate="print"/>
          <a:srcRect/>
          <a:stretch>
            <a:fillRect/>
          </a:stretch>
        </p:blipFill>
        <p:spPr bwMode="auto">
          <a:xfrm>
            <a:off x="0" y="3619500"/>
            <a:ext cx="2352675" cy="3009900"/>
          </a:xfrm>
          <a:prstGeom prst="rect">
            <a:avLst/>
          </a:prstGeom>
          <a:noFill/>
          <a:ln w="9525">
            <a:noFill/>
            <a:miter lim="800000"/>
            <a:headEnd/>
            <a:tailEnd/>
          </a:ln>
        </p:spPr>
      </p:pic>
      <p:sp>
        <p:nvSpPr>
          <p:cNvPr id="6" name="Rounded Rectangle 5"/>
          <p:cNvSpPr/>
          <p:nvPr/>
        </p:nvSpPr>
        <p:spPr>
          <a:xfrm>
            <a:off x="2514600" y="1524000"/>
            <a:ext cx="5486400" cy="22860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en-US" sz="4000" dirty="0"/>
              <a:t>Trong </a:t>
            </a:r>
            <a:r>
              <a:rPr lang="en-US" sz="4000" dirty="0" err="1"/>
              <a:t>mắt</a:t>
            </a:r>
            <a:r>
              <a:rPr lang="en-US" sz="4000" dirty="0"/>
              <a:t> của </a:t>
            </a:r>
            <a:r>
              <a:rPr lang="en-US" sz="4000" dirty="0" err="1"/>
              <a:t>bạn</a:t>
            </a:r>
            <a:r>
              <a:rPr lang="en-US" sz="4000" dirty="0"/>
              <a:t> </a:t>
            </a:r>
            <a:r>
              <a:rPr lang="en-US" sz="4000" dirty="0" err="1"/>
              <a:t>Người</a:t>
            </a:r>
            <a:r>
              <a:rPr lang="en-US" sz="4000" dirty="0"/>
              <a:t> </a:t>
            </a:r>
            <a:r>
              <a:rPr lang="en-US" sz="4000" dirty="0" err="1"/>
              <a:t>khuyết</a:t>
            </a:r>
            <a:r>
              <a:rPr lang="en-US" sz="4000" dirty="0"/>
              <a:t> </a:t>
            </a:r>
            <a:r>
              <a:rPr lang="en-US" sz="4000" dirty="0" err="1"/>
              <a:t>tật</a:t>
            </a:r>
            <a:r>
              <a:rPr lang="en-US" sz="4000" dirty="0"/>
              <a:t> là </a:t>
            </a:r>
            <a:r>
              <a:rPr lang="en-US" sz="4000" dirty="0" err="1"/>
              <a:t>ai</a:t>
            </a:r>
            <a:r>
              <a:rPr lang="en-US" sz="4000" dirty="0"/>
              <a:t>?</a:t>
            </a:r>
          </a:p>
        </p:txBody>
      </p:sp>
      <p:sp>
        <p:nvSpPr>
          <p:cNvPr id="3" name="TextBox 2">
            <a:extLst>
              <a:ext uri="{FF2B5EF4-FFF2-40B4-BE49-F238E27FC236}">
                <a16:creationId xmlns:a16="http://schemas.microsoft.com/office/drawing/2014/main" id="{2AD8ECE0-BCA7-12F4-4CCF-56F7703A8353}"/>
              </a:ext>
            </a:extLst>
          </p:cNvPr>
          <p:cNvSpPr txBox="1"/>
          <p:nvPr/>
        </p:nvSpPr>
        <p:spPr>
          <a:xfrm>
            <a:off x="304800" y="228600"/>
            <a:ext cx="8534400" cy="646331"/>
          </a:xfrm>
          <a:prstGeom prst="rect">
            <a:avLst/>
          </a:prstGeom>
          <a:noFill/>
        </p:spPr>
        <p:txBody>
          <a:bodyPr wrap="square">
            <a:spAutoFit/>
          </a:bodyPr>
          <a:lstStyle/>
          <a:p>
            <a:pPr lvl="0" eaLnBrk="1" hangingPunct="1">
              <a:spcBef>
                <a:spcPts val="600"/>
              </a:spcBef>
              <a:spcAft>
                <a:spcPts val="600"/>
              </a:spcAft>
            </a:pPr>
            <a:r>
              <a:rPr lang="en-US" sz="1800" b="1" u="sng" dirty="0" err="1"/>
              <a:t>Chương</a:t>
            </a:r>
            <a:r>
              <a:rPr lang="en-US" sz="1800" b="1" u="sng" dirty="0"/>
              <a:t> 1</a:t>
            </a:r>
            <a:r>
              <a:rPr lang="en-US" sz="1800" b="1" dirty="0"/>
              <a:t>:</a:t>
            </a:r>
            <a:br>
              <a:rPr lang="en-US" sz="1800" b="1" dirty="0"/>
            </a:br>
            <a:r>
              <a:rPr lang="en-US" sz="1800" b="1" dirty="0"/>
              <a:t>CÁC VẤN ĐỀ CƠ BẢN VỀ NGƯỜI  KHUYẾT TẬT</a:t>
            </a:r>
            <a:endParaRPr kumimoji="0" lang="en-US" sz="1800" b="0" i="0" u="none" strike="noStrike" kern="0" cap="none" spc="0" normalizeH="0" baseline="0" noProof="0" dirty="0">
              <a:ln>
                <a:noFill/>
              </a:ln>
              <a:solidFill>
                <a:schemeClr val="tx1"/>
              </a:solidFill>
              <a:effectLst>
                <a:outerShdw blurRad="38100" dist="38100" dir="2700000" algn="tl">
                  <a:srgbClr val="000000"/>
                </a:outerShdw>
              </a:effectLst>
              <a:uLnTx/>
              <a:uFillTx/>
              <a:latin typeface="+mn-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blinds(horizontal)">
                                      <p:cBhvr>
                                        <p:cTn id="7" dur="500"/>
                                        <p:tgtEl>
                                          <p:spTgt spid="921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1905000" y="4343400"/>
            <a:ext cx="3048000" cy="251460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fontAlgn="auto">
              <a:spcBef>
                <a:spcPts val="0"/>
              </a:spcBef>
              <a:spcAft>
                <a:spcPts val="0"/>
              </a:spcAft>
              <a:defRPr/>
            </a:pPr>
            <a:r>
              <a:rPr lang="en-US" sz="4000" dirty="0" err="1">
                <a:solidFill>
                  <a:srgbClr val="FF0000"/>
                </a:solidFill>
              </a:rPr>
              <a:t>Họ</a:t>
            </a:r>
            <a:r>
              <a:rPr lang="en-US" sz="4000" dirty="0">
                <a:solidFill>
                  <a:srgbClr val="FF0000"/>
                </a:solidFill>
              </a:rPr>
              <a:t> </a:t>
            </a:r>
            <a:r>
              <a:rPr lang="en-US" sz="4000" dirty="0" err="1">
                <a:solidFill>
                  <a:srgbClr val="FF0000"/>
                </a:solidFill>
              </a:rPr>
              <a:t>là</a:t>
            </a:r>
            <a:r>
              <a:rPr lang="en-US" sz="4000" dirty="0">
                <a:solidFill>
                  <a:srgbClr val="FF0000"/>
                </a:solidFill>
              </a:rPr>
              <a:t> </a:t>
            </a:r>
            <a:r>
              <a:rPr lang="en-US" sz="4000" dirty="0" err="1">
                <a:solidFill>
                  <a:srgbClr val="FF0000"/>
                </a:solidFill>
              </a:rPr>
              <a:t>ng</a:t>
            </a:r>
            <a:r>
              <a:rPr lang="vi-VN" sz="4000" dirty="0">
                <a:solidFill>
                  <a:srgbClr val="FF0000"/>
                </a:solidFill>
              </a:rPr>
              <a:t>ười</a:t>
            </a:r>
            <a:r>
              <a:rPr lang="en-US" sz="4000" dirty="0">
                <a:solidFill>
                  <a:srgbClr val="FF0000"/>
                </a:solidFill>
              </a:rPr>
              <a:t> </a:t>
            </a:r>
            <a:r>
              <a:rPr lang="en-US" sz="4000" dirty="0" err="1">
                <a:solidFill>
                  <a:srgbClr val="FF0000"/>
                </a:solidFill>
              </a:rPr>
              <a:t>thế</a:t>
            </a:r>
            <a:r>
              <a:rPr lang="en-US" sz="4000" dirty="0">
                <a:solidFill>
                  <a:srgbClr val="FF0000"/>
                </a:solidFill>
              </a:rPr>
              <a:t> </a:t>
            </a:r>
            <a:r>
              <a:rPr lang="en-US" sz="4000" dirty="0" err="1">
                <a:solidFill>
                  <a:srgbClr val="FF0000"/>
                </a:solidFill>
              </a:rPr>
              <a:t>này</a:t>
            </a:r>
            <a:r>
              <a:rPr lang="en-US" sz="4000" dirty="0">
                <a:solidFill>
                  <a:srgbClr val="FF0000"/>
                </a:solidFill>
              </a:rPr>
              <a:t>?</a:t>
            </a:r>
          </a:p>
        </p:txBody>
      </p:sp>
      <p:pic>
        <p:nvPicPr>
          <p:cNvPr id="109570" name="Picture 2" descr="http://www.hdu.edu.vn/NewsImages/image/Cong%20doan/image001%20(khuyet%20tat%201).jpg"/>
          <p:cNvPicPr>
            <a:picLocks noChangeAspect="1" noChangeArrowheads="1"/>
          </p:cNvPicPr>
          <p:nvPr/>
        </p:nvPicPr>
        <p:blipFill>
          <a:blip r:embed="rId2" cstate="print"/>
          <a:srcRect/>
          <a:stretch>
            <a:fillRect/>
          </a:stretch>
        </p:blipFill>
        <p:spPr bwMode="auto">
          <a:xfrm>
            <a:off x="457200" y="228600"/>
            <a:ext cx="4762500" cy="4029075"/>
          </a:xfrm>
          <a:prstGeom prst="rect">
            <a:avLst/>
          </a:prstGeom>
          <a:noFill/>
        </p:spPr>
      </p:pic>
      <p:pic>
        <p:nvPicPr>
          <p:cNvPr id="109572" name="Picture 4" descr="http://xmedia-nguoiduatin.cdn.vccloud.vn/thumb_x140x100/2014/06/21/image-thumb-ndt1403323802.jpg"/>
          <p:cNvPicPr>
            <a:picLocks noChangeAspect="1" noChangeArrowheads="1"/>
          </p:cNvPicPr>
          <p:nvPr/>
        </p:nvPicPr>
        <p:blipFill>
          <a:blip r:embed="rId3" cstate="print"/>
          <a:srcRect/>
          <a:stretch>
            <a:fillRect/>
          </a:stretch>
        </p:blipFill>
        <p:spPr bwMode="auto">
          <a:xfrm>
            <a:off x="5334000" y="2743200"/>
            <a:ext cx="3810000" cy="391885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09570"/>
                                        </p:tgtEl>
                                        <p:attrNameLst>
                                          <p:attrName>style.visibility</p:attrName>
                                        </p:attrNameLst>
                                      </p:cBhvr>
                                      <p:to>
                                        <p:strVal val="visible"/>
                                      </p:to>
                                    </p:set>
                                    <p:animEffect transition="in" filter="box(in)">
                                      <p:cBhvr>
                                        <p:cTn id="12" dur="500"/>
                                        <p:tgtEl>
                                          <p:spTgt spid="109570"/>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09572"/>
                                        </p:tgtEl>
                                        <p:attrNameLst>
                                          <p:attrName>style.visibility</p:attrName>
                                        </p:attrNameLst>
                                      </p:cBhvr>
                                      <p:to>
                                        <p:strVal val="visible"/>
                                      </p:to>
                                    </p:set>
                                    <p:animEffect transition="in" filter="checkerboard(across)">
                                      <p:cBhvr>
                                        <p:cTn id="17" dur="500"/>
                                        <p:tgtEl>
                                          <p:spTgt spid="1095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4" name="Picture 2" descr="http://vtv1.vcmedia.vn/Uploaded/quangphat/2013_07_25/3%20Xe%20lan%20TT%20nguoi%20khuyet%20tat%20247.jpg"/>
          <p:cNvPicPr>
            <a:picLocks noChangeAspect="1" noChangeArrowheads="1"/>
          </p:cNvPicPr>
          <p:nvPr/>
        </p:nvPicPr>
        <p:blipFill>
          <a:blip r:embed="rId2" cstate="print"/>
          <a:srcRect/>
          <a:stretch>
            <a:fillRect/>
          </a:stretch>
        </p:blipFill>
        <p:spPr bwMode="auto">
          <a:xfrm>
            <a:off x="0" y="0"/>
            <a:ext cx="4648200" cy="3238500"/>
          </a:xfrm>
          <a:prstGeom prst="rect">
            <a:avLst/>
          </a:prstGeom>
          <a:noFill/>
          <a:ln w="9525">
            <a:noFill/>
            <a:miter lim="800000"/>
            <a:headEnd/>
            <a:tailEnd/>
          </a:ln>
        </p:spPr>
      </p:pic>
      <p:pic>
        <p:nvPicPr>
          <p:cNvPr id="49156" name="Picture 4" descr="http://thanhtra.com.vn/portals/0/news_images/2014/09/nguyendung/kt.jpg"/>
          <p:cNvPicPr>
            <a:picLocks noChangeAspect="1" noChangeArrowheads="1"/>
          </p:cNvPicPr>
          <p:nvPr/>
        </p:nvPicPr>
        <p:blipFill>
          <a:blip r:embed="rId3" cstate="print"/>
          <a:srcRect/>
          <a:stretch>
            <a:fillRect/>
          </a:stretch>
        </p:blipFill>
        <p:spPr bwMode="auto">
          <a:xfrm>
            <a:off x="2286000" y="3429000"/>
            <a:ext cx="4724400" cy="3200400"/>
          </a:xfrm>
          <a:prstGeom prst="rect">
            <a:avLst/>
          </a:prstGeom>
          <a:noFill/>
          <a:ln w="9525">
            <a:noFill/>
            <a:miter lim="800000"/>
            <a:headEnd/>
            <a:tailEnd/>
          </a:ln>
        </p:spPr>
      </p:pic>
      <p:sp>
        <p:nvSpPr>
          <p:cNvPr id="6" name="Oval 5"/>
          <p:cNvSpPr/>
          <p:nvPr/>
        </p:nvSpPr>
        <p:spPr>
          <a:xfrm>
            <a:off x="0" y="3200400"/>
            <a:ext cx="2133600" cy="2971800"/>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fontAlgn="auto">
              <a:spcBef>
                <a:spcPts val="0"/>
              </a:spcBef>
              <a:spcAft>
                <a:spcPts val="0"/>
              </a:spcAft>
              <a:defRPr/>
            </a:pPr>
            <a:r>
              <a:rPr lang="en-US" sz="2800" dirty="0"/>
              <a:t> hay </a:t>
            </a:r>
            <a:r>
              <a:rPr lang="en-US" sz="2800" dirty="0" err="1"/>
              <a:t>thế</a:t>
            </a:r>
            <a:r>
              <a:rPr lang="en-US" sz="2800" dirty="0"/>
              <a:t> này?</a:t>
            </a:r>
          </a:p>
        </p:txBody>
      </p:sp>
      <p:pic>
        <p:nvPicPr>
          <p:cNvPr id="150530" name="Picture 2" descr="http://a8.vietbao.vn/images/vn888/hot/v2014/441634e4fd-1-1428053908-thaidovoinguoikhuyettat-tam-eva1.jpeg"/>
          <p:cNvPicPr>
            <a:picLocks noChangeAspect="1" noChangeArrowheads="1"/>
          </p:cNvPicPr>
          <p:nvPr/>
        </p:nvPicPr>
        <p:blipFill>
          <a:blip r:embed="rId4" cstate="print"/>
          <a:srcRect/>
          <a:stretch>
            <a:fillRect/>
          </a:stretch>
        </p:blipFill>
        <p:spPr bwMode="auto">
          <a:xfrm>
            <a:off x="4953000" y="-304801"/>
            <a:ext cx="4191000" cy="3581401"/>
          </a:xfrm>
          <a:prstGeom prst="rect">
            <a:avLst/>
          </a:prstGeom>
          <a:noFill/>
        </p:spPr>
      </p:pic>
      <p:sp>
        <p:nvSpPr>
          <p:cNvPr id="8" name="Oval 7"/>
          <p:cNvSpPr/>
          <p:nvPr/>
        </p:nvSpPr>
        <p:spPr>
          <a:xfrm>
            <a:off x="7010400" y="3200400"/>
            <a:ext cx="2133600" cy="3657600"/>
          </a:xfrm>
          <a:prstGeom prst="ellipse">
            <a:avLst/>
          </a:prstGeom>
        </p:spPr>
        <p:style>
          <a:lnRef idx="2">
            <a:schemeClr val="accent4">
              <a:shade val="50000"/>
            </a:schemeClr>
          </a:lnRef>
          <a:fillRef idx="1">
            <a:schemeClr val="accent4"/>
          </a:fillRef>
          <a:effectRef idx="0">
            <a:schemeClr val="accent4"/>
          </a:effectRef>
          <a:fontRef idx="minor">
            <a:schemeClr val="lt1"/>
          </a:fontRef>
        </p:style>
        <p:txBody>
          <a:bodyPr anchor="ctr"/>
          <a:lstStyle/>
          <a:p>
            <a:pPr algn="ctr" fontAlgn="auto">
              <a:spcBef>
                <a:spcPts val="0"/>
              </a:spcBef>
              <a:spcAft>
                <a:spcPts val="0"/>
              </a:spcAft>
              <a:defRPr/>
            </a:pPr>
            <a:r>
              <a:rPr lang="en-US" sz="2800" b="1" dirty="0">
                <a:solidFill>
                  <a:srgbClr val="D60093"/>
                </a:solidFill>
              </a:rPr>
              <a:t>Hay </a:t>
            </a:r>
            <a:r>
              <a:rPr lang="en-US" sz="2800" b="1" dirty="0" err="1">
                <a:solidFill>
                  <a:srgbClr val="D60093"/>
                </a:solidFill>
              </a:rPr>
              <a:t>mang</a:t>
            </a:r>
            <a:r>
              <a:rPr lang="en-US" sz="2800" b="1" dirty="0">
                <a:solidFill>
                  <a:srgbClr val="D60093"/>
                </a:solidFill>
              </a:rPr>
              <a:t> </a:t>
            </a:r>
            <a:r>
              <a:rPr lang="en-US" sz="2800" b="1" dirty="0" err="1">
                <a:solidFill>
                  <a:srgbClr val="D60093"/>
                </a:solidFill>
              </a:rPr>
              <a:t>một</a:t>
            </a:r>
            <a:r>
              <a:rPr lang="en-US" sz="2800" b="1" dirty="0">
                <a:solidFill>
                  <a:srgbClr val="D60093"/>
                </a:solidFill>
              </a:rPr>
              <a:t> </a:t>
            </a:r>
            <a:r>
              <a:rPr lang="en-US" sz="2800" b="1" dirty="0" err="1">
                <a:solidFill>
                  <a:srgbClr val="D60093"/>
                </a:solidFill>
              </a:rPr>
              <a:t>hình</a:t>
            </a:r>
            <a:r>
              <a:rPr lang="en-US" sz="2800" b="1" dirty="0">
                <a:solidFill>
                  <a:srgbClr val="D60093"/>
                </a:solidFill>
              </a:rPr>
              <a:t> </a:t>
            </a:r>
            <a:r>
              <a:rPr lang="en-US" sz="2800" b="1" dirty="0" err="1">
                <a:solidFill>
                  <a:srgbClr val="D60093"/>
                </a:solidFill>
              </a:rPr>
              <a:t>ảnh</a:t>
            </a:r>
            <a:r>
              <a:rPr lang="en-US" sz="2800" b="1" dirty="0">
                <a:solidFill>
                  <a:srgbClr val="D60093"/>
                </a:solidFill>
              </a:rPr>
              <a:t> </a:t>
            </a:r>
            <a:r>
              <a:rPr lang="en-US" sz="2800" b="1" dirty="0" err="1">
                <a:solidFill>
                  <a:srgbClr val="D60093"/>
                </a:solidFill>
              </a:rPr>
              <a:t>nào</a:t>
            </a:r>
            <a:r>
              <a:rPr lang="en-US" sz="2800" b="1" dirty="0">
                <a:solidFill>
                  <a:srgbClr val="D60093"/>
                </a:solidFill>
              </a:rPr>
              <a:t> </a:t>
            </a:r>
            <a:r>
              <a:rPr lang="en-US" sz="2800" b="1" dirty="0" err="1">
                <a:solidFill>
                  <a:srgbClr val="D60093"/>
                </a:solidFill>
              </a:rPr>
              <a:t>khác</a:t>
            </a:r>
            <a:r>
              <a:rPr lang="en-US" sz="2800" b="1" dirty="0">
                <a:solidFill>
                  <a:srgbClr val="D60093"/>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9154"/>
                                        </p:tgtEl>
                                        <p:attrNameLst>
                                          <p:attrName>style.visibility</p:attrName>
                                        </p:attrNameLst>
                                      </p:cBhvr>
                                      <p:to>
                                        <p:strVal val="visible"/>
                                      </p:to>
                                    </p:set>
                                    <p:animEffect transition="in" filter="checkerboard(across)">
                                      <p:cBhvr>
                                        <p:cTn id="12" dur="500"/>
                                        <p:tgtEl>
                                          <p:spTgt spid="49154"/>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9156"/>
                                        </p:tgtEl>
                                        <p:attrNameLst>
                                          <p:attrName>style.visibility</p:attrName>
                                        </p:attrNameLst>
                                      </p:cBhvr>
                                      <p:to>
                                        <p:strVal val="visible"/>
                                      </p:to>
                                    </p:set>
                                    <p:animEffect transition="in" filter="checkerboard(across)">
                                      <p:cBhvr>
                                        <p:cTn id="17" dur="500"/>
                                        <p:tgtEl>
                                          <p:spTgt spid="49156"/>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150530"/>
                                        </p:tgtEl>
                                        <p:attrNameLst>
                                          <p:attrName>style.visibility</p:attrName>
                                        </p:attrNameLst>
                                      </p:cBhvr>
                                      <p:to>
                                        <p:strVal val="visible"/>
                                      </p:to>
                                    </p:set>
                                    <p:anim calcmode="lin" valueType="num">
                                      <p:cBhvr additive="base">
                                        <p:cTn id="22" dur="500" fill="hold"/>
                                        <p:tgtEl>
                                          <p:spTgt spid="150530"/>
                                        </p:tgtEl>
                                        <p:attrNameLst>
                                          <p:attrName>ppt_x</p:attrName>
                                        </p:attrNameLst>
                                      </p:cBhvr>
                                      <p:tavLst>
                                        <p:tav tm="0">
                                          <p:val>
                                            <p:strVal val="#ppt_x"/>
                                          </p:val>
                                        </p:tav>
                                        <p:tav tm="100000">
                                          <p:val>
                                            <p:strVal val="#ppt_x"/>
                                          </p:val>
                                        </p:tav>
                                      </p:tavLst>
                                    </p:anim>
                                    <p:anim calcmode="lin" valueType="num">
                                      <p:cBhvr additive="base">
                                        <p:cTn id="23" dur="500" fill="hold"/>
                                        <p:tgtEl>
                                          <p:spTgt spid="150530"/>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 presetClass="entr" presetSubtype="16"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box(in)">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228600"/>
            <a:ext cx="9144000" cy="1981200"/>
          </a:xfrm>
        </p:spPr>
        <p:txBody>
          <a:bodyPr/>
          <a:lstStyle/>
          <a:p>
            <a:r>
              <a:rPr lang="en-US" b="1" dirty="0"/>
              <a:t>  </a:t>
            </a:r>
            <a:r>
              <a:rPr lang="en-US" b="1" dirty="0" err="1"/>
              <a:t>Hãy</a:t>
            </a:r>
            <a:r>
              <a:rPr lang="en-US" b="1" dirty="0"/>
              <a:t> </a:t>
            </a:r>
            <a:r>
              <a:rPr lang="en-US" b="1" dirty="0" err="1"/>
              <a:t>nói</a:t>
            </a:r>
            <a:r>
              <a:rPr lang="en-US" b="1" dirty="0"/>
              <a:t> </a:t>
            </a:r>
            <a:r>
              <a:rPr lang="en-US" b="1" dirty="0" err="1"/>
              <a:t>suy</a:t>
            </a:r>
            <a:r>
              <a:rPr lang="en-US" b="1" dirty="0"/>
              <a:t> </a:t>
            </a:r>
            <a:r>
              <a:rPr lang="en-US" b="1" dirty="0" err="1"/>
              <a:t>nghĩ</a:t>
            </a:r>
            <a:r>
              <a:rPr lang="en-US" b="1" dirty="0"/>
              <a:t> </a:t>
            </a:r>
            <a:r>
              <a:rPr lang="en-US" b="1" dirty="0" err="1"/>
              <a:t>của</a:t>
            </a:r>
            <a:r>
              <a:rPr lang="en-US" b="1" dirty="0"/>
              <a:t> </a:t>
            </a:r>
            <a:r>
              <a:rPr lang="en-US" b="1" dirty="0" err="1"/>
              <a:t>bạn</a:t>
            </a:r>
            <a:r>
              <a:rPr lang="en-US" b="1" dirty="0"/>
              <a:t> </a:t>
            </a:r>
            <a:r>
              <a:rPr lang="en-US" b="1" dirty="0" err="1"/>
              <a:t>khi</a:t>
            </a:r>
            <a:r>
              <a:rPr lang="en-US" b="1" dirty="0"/>
              <a:t> </a:t>
            </a:r>
            <a:r>
              <a:rPr lang="en-US" b="1" dirty="0" err="1"/>
              <a:t>nghe</a:t>
            </a:r>
            <a:r>
              <a:rPr lang="en-US" b="1" dirty="0"/>
              <a:t> </a:t>
            </a:r>
            <a:r>
              <a:rPr lang="en-US" b="1" dirty="0" err="1"/>
              <a:t>đến</a:t>
            </a:r>
            <a:r>
              <a:rPr lang="en-US" b="1" dirty="0"/>
              <a:t> </a:t>
            </a:r>
            <a:r>
              <a:rPr lang="en-US" b="1" dirty="0" err="1"/>
              <a:t>từ</a:t>
            </a:r>
            <a:r>
              <a:rPr lang="en-US" b="1" dirty="0"/>
              <a:t> </a:t>
            </a:r>
            <a:r>
              <a:rPr lang="en-US" b="1" dirty="0" err="1"/>
              <a:t>Khuyết</a:t>
            </a:r>
            <a:r>
              <a:rPr lang="en-US" b="1" dirty="0"/>
              <a:t> </a:t>
            </a:r>
            <a:r>
              <a:rPr lang="en-US" b="1" dirty="0" err="1"/>
              <a:t>tật</a:t>
            </a:r>
            <a:r>
              <a:rPr lang="en-US" b="1" dirty="0"/>
              <a:t>?</a:t>
            </a:r>
            <a:br>
              <a:rPr lang="en-US" b="1" dirty="0"/>
            </a:br>
            <a:endParaRPr lang="en-US" dirty="0"/>
          </a:p>
        </p:txBody>
      </p:sp>
      <p:sp>
        <p:nvSpPr>
          <p:cNvPr id="12291" name="Content Placeholder 2"/>
          <p:cNvSpPr>
            <a:spLocks noGrp="1"/>
          </p:cNvSpPr>
          <p:nvPr>
            <p:ph idx="1"/>
          </p:nvPr>
        </p:nvSpPr>
        <p:spPr>
          <a:xfrm>
            <a:off x="457200" y="2438400"/>
            <a:ext cx="8229600" cy="3886200"/>
          </a:xfrm>
        </p:spPr>
        <p:txBody>
          <a:bodyPr/>
          <a:lstStyle/>
          <a:p>
            <a:pPr eaLnBrk="1" hangingPunct="1">
              <a:buNone/>
            </a:pPr>
            <a:endParaRPr lang="en-US" sz="3200" b="1" dirty="0"/>
          </a:p>
          <a:p>
            <a:pPr lvl="1"/>
            <a:r>
              <a:rPr lang="en-US" sz="3200" b="1" dirty="0" err="1"/>
              <a:t>Bạn</a:t>
            </a:r>
            <a:r>
              <a:rPr lang="en-US" sz="3200" b="1" dirty="0"/>
              <a:t> </a:t>
            </a:r>
            <a:r>
              <a:rPr lang="en-US" sz="3200" b="1" dirty="0" err="1"/>
              <a:t>có</a:t>
            </a:r>
            <a:r>
              <a:rPr lang="en-US" sz="3200" b="1" dirty="0"/>
              <a:t>  3 </a:t>
            </a:r>
            <a:r>
              <a:rPr lang="en-US" sz="3200" b="1" dirty="0" err="1"/>
              <a:t>phút</a:t>
            </a:r>
            <a:r>
              <a:rPr lang="en-US" sz="3200" b="1" dirty="0"/>
              <a:t> </a:t>
            </a:r>
            <a:r>
              <a:rPr lang="en-US" sz="3200" b="1" dirty="0" err="1"/>
              <a:t>suy</a:t>
            </a:r>
            <a:r>
              <a:rPr lang="en-US" sz="3200" b="1" dirty="0"/>
              <a:t> </a:t>
            </a:r>
            <a:r>
              <a:rPr lang="en-US" sz="3200" b="1" dirty="0" err="1"/>
              <a:t>nghĩ</a:t>
            </a:r>
            <a:r>
              <a:rPr lang="en-US" sz="3200" b="1" dirty="0"/>
              <a:t> </a:t>
            </a:r>
            <a:r>
              <a:rPr lang="en-US" sz="3200" b="1" dirty="0" err="1"/>
              <a:t>và</a:t>
            </a:r>
            <a:endParaRPr lang="en-US" sz="3200" b="1" dirty="0"/>
          </a:p>
          <a:p>
            <a:pPr lvl="1"/>
            <a:r>
              <a:rPr lang="en-US" sz="3200" b="1" dirty="0"/>
              <a:t> </a:t>
            </a:r>
            <a:r>
              <a:rPr lang="en-US" sz="3200" b="1" dirty="0" err="1"/>
              <a:t>Viết</a:t>
            </a:r>
            <a:r>
              <a:rPr lang="en-US" sz="3200" b="1" dirty="0"/>
              <a:t> </a:t>
            </a:r>
            <a:r>
              <a:rPr lang="en-US" sz="3200" b="1" dirty="0" err="1"/>
              <a:t>ra</a:t>
            </a:r>
            <a:r>
              <a:rPr lang="en-US" sz="3200" b="1" dirty="0"/>
              <a:t> 3 </a:t>
            </a:r>
            <a:r>
              <a:rPr lang="en-US" sz="3200" b="1" dirty="0" err="1"/>
              <a:t>điều</a:t>
            </a:r>
            <a:r>
              <a:rPr lang="en-US" sz="3200" b="1" dirty="0"/>
              <a:t> </a:t>
            </a:r>
            <a:r>
              <a:rPr lang="en-US" sz="3200" b="1" dirty="0" err="1"/>
              <a:t>về</a:t>
            </a:r>
            <a:r>
              <a:rPr lang="en-US" sz="3200" b="1" dirty="0"/>
              <a:t> </a:t>
            </a:r>
            <a:r>
              <a:rPr lang="en-US" sz="3200" b="1" dirty="0" err="1"/>
              <a:t>khuyết</a:t>
            </a:r>
            <a:r>
              <a:rPr lang="en-US" sz="3200" b="1" dirty="0"/>
              <a:t> </a:t>
            </a:r>
            <a:r>
              <a:rPr lang="en-US" sz="3200" b="1" dirty="0" err="1"/>
              <a:t>tật</a:t>
            </a:r>
            <a:endParaRPr lang="en-US"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blinds(horizontal)">
                                      <p:cBhvr>
                                        <p:cTn id="7" dur="500"/>
                                        <p:tgtEl>
                                          <p:spTgt spid="1229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blinds(horizontal)">
                                      <p:cBhvr>
                                        <p:cTn id="12" dur="500"/>
                                        <p:tgtEl>
                                          <p:spTgt spid="12291">
                                            <p:txEl>
                                              <p:pRg st="1" end="1"/>
                                            </p:txEl>
                                          </p:spTgt>
                                        </p:tgtEl>
                                      </p:cBhvr>
                                    </p:animEffect>
                                  </p:childTnLst>
                                </p:cTn>
                              </p:par>
                              <p:par>
                                <p:cTn id="13" presetID="4" presetClass="entr" presetSubtype="16" fill="hold" grpId="0" nodeType="with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animEffect transition="in" filter="box(in)">
                                      <p:cBhvr>
                                        <p:cTn id="15" dur="500"/>
                                        <p:tgtEl>
                                          <p:spTgt spid="122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12291"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457200" y="1600200"/>
            <a:ext cx="8382000" cy="5257800"/>
          </a:xfrm>
        </p:spPr>
        <p:txBody>
          <a:bodyPr/>
          <a:lstStyle/>
          <a:p>
            <a:pPr eaLnBrk="1" hangingPunct="1"/>
            <a:endParaRPr lang="en-US" dirty="0">
              <a:solidFill>
                <a:schemeClr val="tx1"/>
              </a:solidFill>
            </a:endParaRPr>
          </a:p>
        </p:txBody>
      </p:sp>
      <p:sp>
        <p:nvSpPr>
          <p:cNvPr id="16389" name="Title 1"/>
          <p:cNvSpPr>
            <a:spLocks noGrp="1"/>
          </p:cNvSpPr>
          <p:nvPr>
            <p:ph type="title"/>
          </p:nvPr>
        </p:nvSpPr>
        <p:spPr>
          <a:xfrm>
            <a:off x="533400" y="152400"/>
            <a:ext cx="8153400" cy="1295400"/>
          </a:xfrm>
        </p:spPr>
        <p:txBody>
          <a:bodyPr/>
          <a:lstStyle/>
          <a:p>
            <a:r>
              <a:rPr lang="en-US" sz="2800" b="1" dirty="0"/>
              <a:t>1.1.Khái </a:t>
            </a:r>
            <a:r>
              <a:rPr lang="en-US" sz="2800" b="1" dirty="0" err="1"/>
              <a:t>niệm</a:t>
            </a:r>
            <a:r>
              <a:rPr lang="en-US" sz="2800" b="1" dirty="0"/>
              <a:t> </a:t>
            </a:r>
            <a:r>
              <a:rPr lang="en-US" sz="2800" b="1" dirty="0" err="1"/>
              <a:t>và</a:t>
            </a:r>
            <a:r>
              <a:rPr lang="en-US" sz="2800" b="1" dirty="0"/>
              <a:t> </a:t>
            </a:r>
            <a:r>
              <a:rPr lang="en-US" sz="2800" b="1" dirty="0" err="1"/>
              <a:t>phân</a:t>
            </a:r>
            <a:r>
              <a:rPr lang="en-US" sz="2800" b="1" dirty="0"/>
              <a:t> </a:t>
            </a:r>
            <a:r>
              <a:rPr lang="en-US" sz="2800" b="1" dirty="0" err="1"/>
              <a:t>loại</a:t>
            </a:r>
            <a:r>
              <a:rPr lang="en-US" sz="2800" b="1" dirty="0"/>
              <a:t> </a:t>
            </a:r>
            <a:r>
              <a:rPr lang="en-US" sz="2800" b="1" dirty="0" err="1"/>
              <a:t>và</a:t>
            </a:r>
            <a:r>
              <a:rPr lang="en-US" sz="2800" b="1" dirty="0"/>
              <a:t> </a:t>
            </a:r>
            <a:r>
              <a:rPr lang="en-US" sz="2800" b="1" dirty="0" err="1"/>
              <a:t>mục</a:t>
            </a:r>
            <a:r>
              <a:rPr lang="en-US" sz="2800" b="1" dirty="0"/>
              <a:t> </a:t>
            </a:r>
            <a:r>
              <a:rPr lang="en-US" sz="2800" b="1" dirty="0" err="1"/>
              <a:t>đích</a:t>
            </a:r>
            <a:r>
              <a:rPr lang="en-US" sz="2800" b="1" dirty="0"/>
              <a:t> </a:t>
            </a:r>
            <a:r>
              <a:rPr lang="en-US" sz="2800" b="1" dirty="0" err="1"/>
              <a:t>của</a:t>
            </a:r>
            <a:r>
              <a:rPr lang="en-US" sz="2800" b="1" dirty="0"/>
              <a:t> CTXH </a:t>
            </a:r>
            <a:r>
              <a:rPr lang="en-US" sz="2800" b="1" dirty="0" err="1"/>
              <a:t>với</a:t>
            </a:r>
            <a:r>
              <a:rPr lang="en-US" sz="2800" b="1" dirty="0"/>
              <a:t> NKT</a:t>
            </a:r>
            <a:br>
              <a:rPr lang="en-US" sz="2800" b="1" dirty="0"/>
            </a:br>
            <a:r>
              <a:rPr lang="en-US" sz="2800" b="1" dirty="0"/>
              <a:t>1.1.1. </a:t>
            </a:r>
            <a:r>
              <a:rPr lang="en-US" sz="2800" b="1" dirty="0" err="1"/>
              <a:t>Khái</a:t>
            </a:r>
            <a:r>
              <a:rPr lang="en-US" sz="2800" b="1" dirty="0"/>
              <a:t> </a:t>
            </a:r>
            <a:r>
              <a:rPr lang="en-US" sz="2800" b="1" dirty="0" err="1"/>
              <a:t>quát</a:t>
            </a:r>
            <a:r>
              <a:rPr lang="en-US" sz="2800" b="1" dirty="0"/>
              <a:t> </a:t>
            </a:r>
            <a:r>
              <a:rPr lang="en-US" sz="2800" b="1" dirty="0" err="1"/>
              <a:t>tình</a:t>
            </a:r>
            <a:r>
              <a:rPr lang="en-US" sz="2800" b="1" dirty="0"/>
              <a:t> </a:t>
            </a:r>
            <a:r>
              <a:rPr lang="en-US" sz="2800" b="1" dirty="0" err="1"/>
              <a:t>hình</a:t>
            </a:r>
            <a:r>
              <a:rPr lang="en-US" sz="2800" b="1" dirty="0"/>
              <a:t> </a:t>
            </a:r>
            <a:r>
              <a:rPr lang="en-US" sz="2800" b="1" dirty="0" err="1"/>
              <a:t>chung</a:t>
            </a:r>
            <a:r>
              <a:rPr lang="en-US" sz="2800" b="1" dirty="0"/>
              <a:t> </a:t>
            </a:r>
            <a:r>
              <a:rPr lang="en-US" sz="2800" b="1" dirty="0" err="1"/>
              <a:t>về</a:t>
            </a:r>
            <a:r>
              <a:rPr lang="en-US" sz="2800" b="1" dirty="0"/>
              <a:t> NKT</a:t>
            </a:r>
            <a:br>
              <a:rPr lang="en-US" sz="2800" b="1" dirty="0"/>
            </a:br>
            <a:endParaRPr lang="en-US" sz="2800" b="1" dirty="0"/>
          </a:p>
        </p:txBody>
      </p:sp>
      <p:grpSp>
        <p:nvGrpSpPr>
          <p:cNvPr id="2" name="Group 3"/>
          <p:cNvGrpSpPr>
            <a:grpSpLocks/>
          </p:cNvGrpSpPr>
          <p:nvPr/>
        </p:nvGrpSpPr>
        <p:grpSpPr bwMode="auto">
          <a:xfrm>
            <a:off x="568733" y="1573098"/>
            <a:ext cx="8001000" cy="1646584"/>
            <a:chOff x="912" y="963"/>
            <a:chExt cx="3984" cy="968"/>
          </a:xfrm>
        </p:grpSpPr>
        <p:sp>
          <p:nvSpPr>
            <p:cNvPr id="46" name="AutoShape 4"/>
            <p:cNvSpPr>
              <a:spLocks noChangeArrowheads="1"/>
            </p:cNvSpPr>
            <p:nvPr/>
          </p:nvSpPr>
          <p:spPr bwMode="gray">
            <a:xfrm>
              <a:off x="912" y="963"/>
              <a:ext cx="3984" cy="912"/>
            </a:xfrm>
            <a:prstGeom prst="roundRect">
              <a:avLst>
                <a:gd name="adj" fmla="val 10889"/>
              </a:avLst>
            </a:prstGeom>
            <a:gradFill rotWithShape="1">
              <a:gsLst>
                <a:gs pos="0">
                  <a:srgbClr val="DDDDDD"/>
                </a:gs>
                <a:gs pos="50000">
                  <a:srgbClr val="F3F3F3"/>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defRPr/>
              </a:pPr>
              <a:endParaRPr lang="en-US"/>
            </a:p>
          </p:txBody>
        </p:sp>
        <p:grpSp>
          <p:nvGrpSpPr>
            <p:cNvPr id="3" name="Group 5"/>
            <p:cNvGrpSpPr>
              <a:grpSpLocks/>
            </p:cNvGrpSpPr>
            <p:nvPr/>
          </p:nvGrpSpPr>
          <p:grpSpPr bwMode="auto">
            <a:xfrm>
              <a:off x="950" y="1098"/>
              <a:ext cx="768" cy="746"/>
              <a:chOff x="950" y="1098"/>
              <a:chExt cx="768" cy="746"/>
            </a:xfrm>
          </p:grpSpPr>
          <p:sp>
            <p:nvSpPr>
              <p:cNvPr id="49" name="AutoShape 6"/>
              <p:cNvSpPr>
                <a:spLocks noChangeArrowheads="1"/>
              </p:cNvSpPr>
              <p:nvPr/>
            </p:nvSpPr>
            <p:spPr bwMode="gray">
              <a:xfrm>
                <a:off x="950" y="1098"/>
                <a:ext cx="768" cy="746"/>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pPr>
                  <a:defRPr/>
                </a:pPr>
                <a:endParaRPr lang="en-US">
                  <a:cs typeface="+mn-cs"/>
                </a:endParaRPr>
              </a:p>
            </p:txBody>
          </p:sp>
          <p:sp>
            <p:nvSpPr>
              <p:cNvPr id="50" name="Freeform 7"/>
              <p:cNvSpPr>
                <a:spLocks/>
              </p:cNvSpPr>
              <p:nvPr/>
            </p:nvSpPr>
            <p:spPr bwMode="gray">
              <a:xfrm>
                <a:off x="1047" y="1139"/>
                <a:ext cx="383" cy="373"/>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a:noFill/>
              </a:ln>
            </p:spPr>
            <p:txBody>
              <a:bodyPr/>
              <a:lstStyle/>
              <a:p>
                <a:pPr>
                  <a:defRPr/>
                </a:pPr>
                <a:endParaRPr lang="en-US">
                  <a:cs typeface="+mn-cs"/>
                </a:endParaRPr>
              </a:p>
            </p:txBody>
          </p:sp>
          <p:sp>
            <p:nvSpPr>
              <p:cNvPr id="51" name="Text Box 8"/>
              <p:cNvSpPr txBox="1">
                <a:spLocks noChangeArrowheads="1"/>
              </p:cNvSpPr>
              <p:nvPr/>
            </p:nvSpPr>
            <p:spPr bwMode="gray">
              <a:xfrm>
                <a:off x="1064" y="1187"/>
                <a:ext cx="609" cy="561"/>
              </a:xfrm>
              <a:prstGeom prst="rect">
                <a:avLst/>
              </a:prstGeom>
              <a:noFill/>
              <a:ln>
                <a:noFill/>
              </a:ln>
              <a:effectLst/>
            </p:spPr>
            <p:txBody>
              <a:bodyPr>
                <a:spAutoFit/>
              </a:bodyPr>
              <a:lstStyle/>
              <a:p>
                <a:pPr algn="ctr" eaLnBrk="0" hangingPunct="0">
                  <a:defRPr/>
                </a:pPr>
                <a:r>
                  <a:rPr lang="en-US" sz="2800" dirty="0" err="1">
                    <a:solidFill>
                      <a:srgbClr val="FFFFFF"/>
                    </a:solidFill>
                    <a:effectLst>
                      <a:outerShdw blurRad="38100" dist="38100" dir="2700000" algn="tl">
                        <a:srgbClr val="C0C0C0"/>
                      </a:outerShdw>
                    </a:effectLst>
                    <a:cs typeface="+mn-cs"/>
                  </a:rPr>
                  <a:t>Toàn</a:t>
                </a:r>
                <a:r>
                  <a:rPr lang="en-US" sz="2800" dirty="0">
                    <a:solidFill>
                      <a:srgbClr val="FFFFFF"/>
                    </a:solidFill>
                    <a:effectLst>
                      <a:outerShdw blurRad="38100" dist="38100" dir="2700000" algn="tl">
                        <a:srgbClr val="C0C0C0"/>
                      </a:outerShdw>
                    </a:effectLst>
                    <a:cs typeface="+mn-cs"/>
                  </a:rPr>
                  <a:t> </a:t>
                </a:r>
                <a:r>
                  <a:rPr lang="en-US" sz="2800" dirty="0" err="1">
                    <a:solidFill>
                      <a:srgbClr val="FFFFFF"/>
                    </a:solidFill>
                    <a:effectLst>
                      <a:outerShdw blurRad="38100" dist="38100" dir="2700000" algn="tl">
                        <a:srgbClr val="C0C0C0"/>
                      </a:outerShdw>
                    </a:effectLst>
                    <a:cs typeface="+mn-cs"/>
                  </a:rPr>
                  <a:t>cầu</a:t>
                </a:r>
                <a:endParaRPr lang="en-US" sz="2800" dirty="0">
                  <a:solidFill>
                    <a:srgbClr val="FFFFFF"/>
                  </a:solidFill>
                  <a:effectLst>
                    <a:outerShdw blurRad="38100" dist="38100" dir="2700000" algn="tl">
                      <a:srgbClr val="C0C0C0"/>
                    </a:outerShdw>
                  </a:effectLst>
                  <a:cs typeface="+mn-cs"/>
                </a:endParaRPr>
              </a:p>
            </p:txBody>
          </p:sp>
        </p:grpSp>
        <p:sp>
          <p:nvSpPr>
            <p:cNvPr id="48" name="Text Box 9"/>
            <p:cNvSpPr txBox="1">
              <a:spLocks noChangeArrowheads="1"/>
            </p:cNvSpPr>
            <p:nvPr/>
          </p:nvSpPr>
          <p:spPr bwMode="gray">
            <a:xfrm>
              <a:off x="1861" y="1008"/>
              <a:ext cx="2884" cy="923"/>
            </a:xfrm>
            <a:prstGeom prst="rect">
              <a:avLst/>
            </a:prstGeom>
            <a:noFill/>
            <a:ln w="9525" algn="ctr">
              <a:noFill/>
              <a:miter lim="800000"/>
              <a:headEnd/>
              <a:tailEnd/>
            </a:ln>
            <a:effectLst/>
          </p:spPr>
          <p:txBody>
            <a:bodyPr>
              <a:spAutoFit/>
            </a:bodyPr>
            <a:lstStyle/>
            <a:p>
              <a:pPr algn="just">
                <a:spcBef>
                  <a:spcPts val="0"/>
                </a:spcBef>
                <a:spcAft>
                  <a:spcPts val="600"/>
                </a:spcAft>
                <a:defRPr/>
              </a:pPr>
              <a:r>
                <a:rPr lang="pl-PL" sz="2400" dirty="0">
                  <a:solidFill>
                    <a:srgbClr val="050507"/>
                  </a:solidFill>
                  <a:latin typeface="+mj-lt"/>
                  <a:cs typeface="Tahoma" pitchFamily="34" charset="0"/>
                </a:rPr>
                <a:t>Theo số liệu của Liên hợp quốc (UN), hiện nay trên toàn cầu có hơn </a:t>
              </a:r>
              <a:r>
                <a:rPr lang="en-US" sz="2400" dirty="0">
                  <a:solidFill>
                    <a:srgbClr val="050507"/>
                  </a:solidFill>
                  <a:latin typeface="+mj-lt"/>
                  <a:cs typeface="Tahoma" pitchFamily="34" charset="0"/>
                </a:rPr>
                <a:t>700</a:t>
              </a:r>
              <a:r>
                <a:rPr lang="pl-PL" sz="2400" dirty="0">
                  <a:solidFill>
                    <a:srgbClr val="050507"/>
                  </a:solidFill>
                  <a:latin typeface="+mj-lt"/>
                  <a:cs typeface="Tahoma" pitchFamily="34" charset="0"/>
                </a:rPr>
                <a:t> triệu </a:t>
              </a:r>
              <a:r>
                <a:rPr lang="en-US" sz="2400" dirty="0">
                  <a:solidFill>
                    <a:srgbClr val="050507"/>
                  </a:solidFill>
                  <a:latin typeface="+mj-lt"/>
                  <a:cs typeface="Tahoma" pitchFamily="34" charset="0"/>
                </a:rPr>
                <a:t>NKT </a:t>
              </a:r>
              <a:r>
                <a:rPr lang="en-US" sz="2400" dirty="0" err="1">
                  <a:solidFill>
                    <a:srgbClr val="050507"/>
                  </a:solidFill>
                  <a:latin typeface="+mj-lt"/>
                  <a:cs typeface="Tahoma" pitchFamily="34" charset="0"/>
                </a:rPr>
                <a:t>chiếm</a:t>
              </a:r>
              <a:r>
                <a:rPr lang="en-US" sz="2400" dirty="0">
                  <a:solidFill>
                    <a:srgbClr val="050507"/>
                  </a:solidFill>
                  <a:latin typeface="+mj-lt"/>
                  <a:cs typeface="Tahoma" pitchFamily="34" charset="0"/>
                </a:rPr>
                <a:t> 10% - 15% </a:t>
              </a:r>
              <a:r>
                <a:rPr lang="en-US" sz="2400" dirty="0" err="1">
                  <a:solidFill>
                    <a:srgbClr val="050507"/>
                  </a:solidFill>
                  <a:latin typeface="+mj-lt"/>
                  <a:cs typeface="Tahoma" pitchFamily="34" charset="0"/>
                </a:rPr>
                <a:t>Dân</a:t>
              </a:r>
              <a:r>
                <a:rPr lang="en-US" sz="2400" dirty="0">
                  <a:solidFill>
                    <a:srgbClr val="050507"/>
                  </a:solidFill>
                  <a:latin typeface="+mj-lt"/>
                  <a:cs typeface="Tahoma" pitchFamily="34" charset="0"/>
                </a:rPr>
                <a:t> </a:t>
              </a:r>
              <a:r>
                <a:rPr lang="en-US" sz="2400" dirty="0" err="1">
                  <a:solidFill>
                    <a:srgbClr val="050507"/>
                  </a:solidFill>
                  <a:latin typeface="+mj-lt"/>
                  <a:cs typeface="Tahoma" pitchFamily="34" charset="0"/>
                </a:rPr>
                <a:t>số</a:t>
              </a:r>
              <a:r>
                <a:rPr lang="en-US" sz="2400" dirty="0">
                  <a:solidFill>
                    <a:srgbClr val="050507"/>
                  </a:solidFill>
                  <a:latin typeface="+mj-lt"/>
                  <a:cs typeface="Tahoma" pitchFamily="34" charset="0"/>
                </a:rPr>
                <a:t> </a:t>
              </a:r>
              <a:r>
                <a:rPr lang="en-US" sz="2400" dirty="0" err="1">
                  <a:solidFill>
                    <a:srgbClr val="050507"/>
                  </a:solidFill>
                  <a:latin typeface="+mj-lt"/>
                  <a:cs typeface="Tahoma" pitchFamily="34" charset="0"/>
                </a:rPr>
                <a:t>thế</a:t>
              </a:r>
              <a:r>
                <a:rPr lang="en-US" sz="2400" dirty="0">
                  <a:solidFill>
                    <a:srgbClr val="050507"/>
                  </a:solidFill>
                  <a:latin typeface="+mj-lt"/>
                  <a:cs typeface="Tahoma" pitchFamily="34" charset="0"/>
                </a:rPr>
                <a:t> </a:t>
              </a:r>
              <a:r>
                <a:rPr lang="en-US" sz="2400" dirty="0" err="1">
                  <a:solidFill>
                    <a:srgbClr val="050507"/>
                  </a:solidFill>
                  <a:latin typeface="+mj-lt"/>
                  <a:cs typeface="Tahoma" pitchFamily="34" charset="0"/>
                </a:rPr>
                <a:t>giới</a:t>
              </a:r>
              <a:r>
                <a:rPr lang="en-US" sz="2400" dirty="0">
                  <a:solidFill>
                    <a:srgbClr val="050507"/>
                  </a:solidFill>
                  <a:latin typeface="+mj-lt"/>
                  <a:cs typeface="Tahoma" pitchFamily="34" charset="0"/>
                </a:rPr>
                <a:t> </a:t>
              </a:r>
              <a:r>
                <a:rPr lang="pl-PL" sz="2400" dirty="0">
                  <a:solidFill>
                    <a:srgbClr val="050507"/>
                  </a:solidFill>
                  <a:latin typeface="+mj-lt"/>
                  <a:cs typeface="Tahoma" pitchFamily="34" charset="0"/>
                </a:rPr>
                <a:t>và </a:t>
              </a:r>
              <a:r>
                <a:rPr lang="en-US" sz="2400" dirty="0" err="1">
                  <a:solidFill>
                    <a:srgbClr val="050507"/>
                  </a:solidFill>
                  <a:latin typeface="+mj-lt"/>
                  <a:cs typeface="Tahoma" pitchFamily="34" charset="0"/>
                </a:rPr>
                <a:t>liên</a:t>
              </a:r>
              <a:r>
                <a:rPr lang="en-US" sz="2400" dirty="0">
                  <a:solidFill>
                    <a:srgbClr val="050507"/>
                  </a:solidFill>
                  <a:latin typeface="+mj-lt"/>
                  <a:cs typeface="Tahoma" pitchFamily="34" charset="0"/>
                </a:rPr>
                <a:t> </a:t>
              </a:r>
              <a:r>
                <a:rPr lang="en-US" sz="2400" dirty="0" err="1">
                  <a:solidFill>
                    <a:srgbClr val="050507"/>
                  </a:solidFill>
                  <a:latin typeface="+mj-lt"/>
                  <a:cs typeface="Tahoma" pitchFamily="34" charset="0"/>
                </a:rPr>
                <a:t>quan</a:t>
              </a:r>
              <a:r>
                <a:rPr lang="en-US" sz="2400" dirty="0">
                  <a:solidFill>
                    <a:srgbClr val="050507"/>
                  </a:solidFill>
                  <a:latin typeface="+mj-lt"/>
                  <a:cs typeface="Tahoma" pitchFamily="34" charset="0"/>
                </a:rPr>
                <a:t> </a:t>
              </a:r>
              <a:r>
                <a:rPr lang="vi-VN" sz="2400" dirty="0">
                  <a:solidFill>
                    <a:srgbClr val="050507"/>
                  </a:solidFill>
                  <a:latin typeface="+mj-lt"/>
                  <a:cs typeface="Tahoma" pitchFamily="34" charset="0"/>
                </a:rPr>
                <a:t>đến</a:t>
              </a:r>
              <a:r>
                <a:rPr lang="en-US" sz="2400" dirty="0">
                  <a:solidFill>
                    <a:srgbClr val="050507"/>
                  </a:solidFill>
                  <a:latin typeface="+mj-lt"/>
                  <a:cs typeface="Tahoma" pitchFamily="34" charset="0"/>
                </a:rPr>
                <a:t> </a:t>
              </a:r>
              <a:r>
                <a:rPr lang="pl-PL" sz="2400" dirty="0">
                  <a:solidFill>
                    <a:srgbClr val="050507"/>
                  </a:solidFill>
                  <a:latin typeface="+mj-lt"/>
                  <a:cs typeface="Tahoma" pitchFamily="34" charset="0"/>
                </a:rPr>
                <a:t>25% dân số toàn cầu</a:t>
              </a:r>
              <a:endParaRPr lang="en-US" sz="2400" dirty="0">
                <a:solidFill>
                  <a:srgbClr val="050507"/>
                </a:solidFill>
                <a:latin typeface="+mj-lt"/>
                <a:cs typeface="Tahoma" pitchFamily="34" charset="0"/>
              </a:endParaRPr>
            </a:p>
          </p:txBody>
        </p:sp>
      </p:grpSp>
      <p:grpSp>
        <p:nvGrpSpPr>
          <p:cNvPr id="5" name="Group 10"/>
          <p:cNvGrpSpPr>
            <a:grpSpLocks/>
          </p:cNvGrpSpPr>
          <p:nvPr/>
        </p:nvGrpSpPr>
        <p:grpSpPr bwMode="auto">
          <a:xfrm>
            <a:off x="557985" y="2909968"/>
            <a:ext cx="8077315" cy="1937032"/>
            <a:chOff x="874" y="2147"/>
            <a:chExt cx="4022" cy="1139"/>
          </a:xfrm>
        </p:grpSpPr>
        <p:sp>
          <p:nvSpPr>
            <p:cNvPr id="53" name="AutoShape 11"/>
            <p:cNvSpPr>
              <a:spLocks noChangeArrowheads="1"/>
            </p:cNvSpPr>
            <p:nvPr/>
          </p:nvSpPr>
          <p:spPr bwMode="gray">
            <a:xfrm>
              <a:off x="874" y="2374"/>
              <a:ext cx="3984" cy="912"/>
            </a:xfrm>
            <a:prstGeom prst="roundRect">
              <a:avLst>
                <a:gd name="adj" fmla="val 10889"/>
              </a:avLst>
            </a:prstGeom>
            <a:gradFill rotWithShape="1">
              <a:gsLst>
                <a:gs pos="0">
                  <a:srgbClr val="DDDDDD"/>
                </a:gs>
                <a:gs pos="50000">
                  <a:srgbClr val="F2F2F2"/>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defRPr/>
              </a:pPr>
              <a:endParaRPr lang="en-US"/>
            </a:p>
          </p:txBody>
        </p:sp>
        <p:grpSp>
          <p:nvGrpSpPr>
            <p:cNvPr id="6" name="Group 12"/>
            <p:cNvGrpSpPr>
              <a:grpSpLocks/>
            </p:cNvGrpSpPr>
            <p:nvPr/>
          </p:nvGrpSpPr>
          <p:grpSpPr bwMode="auto">
            <a:xfrm>
              <a:off x="971" y="2147"/>
              <a:ext cx="786" cy="1039"/>
              <a:chOff x="971" y="2147"/>
              <a:chExt cx="786" cy="1039"/>
            </a:xfrm>
          </p:grpSpPr>
          <p:sp>
            <p:nvSpPr>
              <p:cNvPr id="56" name="AutoShape 13"/>
              <p:cNvSpPr>
                <a:spLocks noChangeArrowheads="1"/>
              </p:cNvSpPr>
              <p:nvPr/>
            </p:nvSpPr>
            <p:spPr bwMode="gray">
              <a:xfrm>
                <a:off x="971" y="2419"/>
                <a:ext cx="786" cy="767"/>
              </a:xfrm>
              <a:prstGeom prst="roundRect">
                <a:avLst>
                  <a:gd name="adj" fmla="val 11921"/>
                </a:avLst>
              </a:prstGeom>
              <a:gradFill rotWithShape="1">
                <a:gsLst>
                  <a:gs pos="0">
                    <a:schemeClr val="hlink">
                      <a:gamma/>
                      <a:tint val="72549"/>
                      <a:invGamma/>
                    </a:schemeClr>
                  </a:gs>
                  <a:gs pos="100000">
                    <a:schemeClr val="hlink"/>
                  </a:gs>
                </a:gsLst>
                <a:lin ang="5400000" scaled="1"/>
              </a:gradFill>
              <a:ln w="38100">
                <a:solidFill>
                  <a:schemeClr val="bg1"/>
                </a:solidFill>
                <a:round/>
                <a:headEnd/>
                <a:tailEnd/>
              </a:ln>
              <a:effectLst/>
            </p:spPr>
            <p:txBody>
              <a:bodyPr wrap="none" anchor="ctr"/>
              <a:lstStyle/>
              <a:p>
                <a:pPr>
                  <a:defRPr/>
                </a:pPr>
                <a:endParaRPr lang="en-US">
                  <a:cs typeface="+mn-cs"/>
                </a:endParaRPr>
              </a:p>
            </p:txBody>
          </p:sp>
          <p:sp>
            <p:nvSpPr>
              <p:cNvPr id="57" name="Freeform 14"/>
              <p:cNvSpPr>
                <a:spLocks/>
              </p:cNvSpPr>
              <p:nvPr/>
            </p:nvSpPr>
            <p:spPr bwMode="gray">
              <a:xfrm>
                <a:off x="1047" y="2147"/>
                <a:ext cx="383" cy="373"/>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hlink">
                      <a:gamma/>
                      <a:tint val="42353"/>
                      <a:invGamma/>
                    </a:schemeClr>
                  </a:gs>
                  <a:gs pos="100000">
                    <a:schemeClr val="hlink">
                      <a:alpha val="0"/>
                    </a:schemeClr>
                  </a:gs>
                </a:gsLst>
                <a:lin ang="2700000" scaled="1"/>
              </a:gradFill>
              <a:ln>
                <a:noFill/>
              </a:ln>
            </p:spPr>
            <p:txBody>
              <a:bodyPr/>
              <a:lstStyle/>
              <a:p>
                <a:pPr>
                  <a:defRPr/>
                </a:pPr>
                <a:endParaRPr lang="en-US">
                  <a:cs typeface="+mn-cs"/>
                </a:endParaRPr>
              </a:p>
            </p:txBody>
          </p:sp>
          <p:sp>
            <p:nvSpPr>
              <p:cNvPr id="58" name="Text Box 15"/>
              <p:cNvSpPr txBox="1">
                <a:spLocks noChangeArrowheads="1"/>
              </p:cNvSpPr>
              <p:nvPr/>
            </p:nvSpPr>
            <p:spPr bwMode="gray">
              <a:xfrm>
                <a:off x="988" y="2554"/>
                <a:ext cx="721" cy="561"/>
              </a:xfrm>
              <a:prstGeom prst="rect">
                <a:avLst/>
              </a:prstGeom>
              <a:noFill/>
              <a:ln>
                <a:noFill/>
              </a:ln>
              <a:effectLst/>
            </p:spPr>
            <p:txBody>
              <a:bodyPr wrap="square">
                <a:spAutoFit/>
              </a:bodyPr>
              <a:lstStyle/>
              <a:p>
                <a:pPr algn="ctr" eaLnBrk="0" hangingPunct="0">
                  <a:defRPr/>
                </a:pPr>
                <a:r>
                  <a:rPr lang="en-US" sz="2800" dirty="0" err="1">
                    <a:solidFill>
                      <a:srgbClr val="FFFFFF"/>
                    </a:solidFill>
                    <a:effectLst>
                      <a:outerShdw blurRad="38100" dist="38100" dir="2700000" algn="tl">
                        <a:srgbClr val="C0C0C0"/>
                      </a:outerShdw>
                    </a:effectLst>
                    <a:cs typeface="+mn-cs"/>
                  </a:rPr>
                  <a:t>Tại</a:t>
                </a:r>
                <a:r>
                  <a:rPr lang="en-US" sz="2800" dirty="0">
                    <a:solidFill>
                      <a:srgbClr val="FFFFFF"/>
                    </a:solidFill>
                    <a:effectLst>
                      <a:outerShdw blurRad="38100" dist="38100" dir="2700000" algn="tl">
                        <a:srgbClr val="C0C0C0"/>
                      </a:outerShdw>
                    </a:effectLst>
                    <a:cs typeface="+mn-cs"/>
                  </a:rPr>
                  <a:t> </a:t>
                </a:r>
                <a:r>
                  <a:rPr lang="en-US" sz="2800" dirty="0" err="1">
                    <a:solidFill>
                      <a:srgbClr val="FFFFFF"/>
                    </a:solidFill>
                    <a:effectLst>
                      <a:outerShdw blurRad="38100" dist="38100" dir="2700000" algn="tl">
                        <a:srgbClr val="C0C0C0"/>
                      </a:outerShdw>
                    </a:effectLst>
                    <a:cs typeface="+mn-cs"/>
                  </a:rPr>
                  <a:t>các</a:t>
                </a:r>
                <a:r>
                  <a:rPr lang="en-US" sz="2800" dirty="0">
                    <a:solidFill>
                      <a:srgbClr val="FFFFFF"/>
                    </a:solidFill>
                    <a:effectLst>
                      <a:outerShdw blurRad="38100" dist="38100" dir="2700000" algn="tl">
                        <a:srgbClr val="C0C0C0"/>
                      </a:outerShdw>
                    </a:effectLst>
                    <a:cs typeface="+mn-cs"/>
                  </a:rPr>
                  <a:t> </a:t>
                </a:r>
                <a:r>
                  <a:rPr lang="en-US" sz="2800" dirty="0" err="1">
                    <a:solidFill>
                      <a:srgbClr val="FFFFFF"/>
                    </a:solidFill>
                    <a:effectLst>
                      <a:outerShdw blurRad="38100" dist="38100" dir="2700000" algn="tl">
                        <a:srgbClr val="C0C0C0"/>
                      </a:outerShdw>
                    </a:effectLst>
                    <a:cs typeface="+mn-cs"/>
                  </a:rPr>
                  <a:t>nước</a:t>
                </a:r>
                <a:endParaRPr lang="en-US" sz="2800" dirty="0">
                  <a:solidFill>
                    <a:srgbClr val="FFFFFF"/>
                  </a:solidFill>
                  <a:effectLst>
                    <a:outerShdw blurRad="38100" dist="38100" dir="2700000" algn="tl">
                      <a:srgbClr val="C0C0C0"/>
                    </a:outerShdw>
                  </a:effectLst>
                  <a:cs typeface="+mn-cs"/>
                </a:endParaRPr>
              </a:p>
            </p:txBody>
          </p:sp>
        </p:grpSp>
        <p:sp>
          <p:nvSpPr>
            <p:cNvPr id="55" name="Text Box 16"/>
            <p:cNvSpPr txBox="1">
              <a:spLocks noChangeArrowheads="1"/>
            </p:cNvSpPr>
            <p:nvPr/>
          </p:nvSpPr>
          <p:spPr bwMode="gray">
            <a:xfrm>
              <a:off x="1899" y="2441"/>
              <a:ext cx="2997" cy="787"/>
            </a:xfrm>
            <a:prstGeom prst="rect">
              <a:avLst/>
            </a:prstGeom>
            <a:noFill/>
            <a:ln>
              <a:noFill/>
            </a:ln>
            <a:effectLst/>
          </p:spPr>
          <p:txBody>
            <a:bodyPr wrap="square">
              <a:spAutoFit/>
            </a:bodyPr>
            <a:lstStyle/>
            <a:p>
              <a:pPr algn="just">
                <a:spcBef>
                  <a:spcPts val="0"/>
                </a:spcBef>
                <a:spcAft>
                  <a:spcPts val="600"/>
                </a:spcAft>
                <a:defRPr/>
              </a:pPr>
              <a:r>
                <a:rPr lang="en-US" altLang="zh-CN" sz="2800" dirty="0" err="1">
                  <a:solidFill>
                    <a:srgbClr val="000000"/>
                  </a:solidFill>
                  <a:latin typeface="Times New Roman" pitchFamily="18" charset="0"/>
                  <a:ea typeface="宋体" pitchFamily="2" charset="-122"/>
                </a:rPr>
                <a:t>Quốc</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gia</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nào</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cũng</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có</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người</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khuyết</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tật</a:t>
              </a:r>
              <a:r>
                <a:rPr lang="en-US" altLang="zh-CN" sz="2800" dirty="0">
                  <a:solidFill>
                    <a:srgbClr val="000000"/>
                  </a:solidFill>
                  <a:latin typeface="Times New Roman" pitchFamily="18" charset="0"/>
                  <a:ea typeface="宋体" pitchFamily="2" charset="-122"/>
                </a:rPr>
                <a:t> </a:t>
              </a:r>
            </a:p>
            <a:p>
              <a:pPr algn="just">
                <a:spcBef>
                  <a:spcPts val="0"/>
                </a:spcBef>
                <a:spcAft>
                  <a:spcPts val="600"/>
                </a:spcAft>
                <a:defRPr/>
              </a:pPr>
              <a:r>
                <a:rPr lang="pl-PL" sz="2400" dirty="0">
                  <a:solidFill>
                    <a:srgbClr val="050507"/>
                  </a:solidFill>
                  <a:latin typeface="+mn-lt"/>
                  <a:cs typeface="Tahoma" pitchFamily="34" charset="0"/>
                </a:rPr>
                <a:t>80% số người khuyết tật sống trong các nước nghèo</a:t>
              </a:r>
              <a:endParaRPr lang="en-US" sz="2400" dirty="0">
                <a:solidFill>
                  <a:srgbClr val="050507"/>
                </a:solidFill>
                <a:latin typeface="+mn-lt"/>
                <a:cs typeface="Tahoma" pitchFamily="34" charset="0"/>
              </a:endParaRPr>
            </a:p>
          </p:txBody>
        </p:sp>
      </p:grpSp>
      <p:grpSp>
        <p:nvGrpSpPr>
          <p:cNvPr id="25" name="Group 17"/>
          <p:cNvGrpSpPr>
            <a:grpSpLocks/>
          </p:cNvGrpSpPr>
          <p:nvPr/>
        </p:nvGrpSpPr>
        <p:grpSpPr bwMode="auto">
          <a:xfrm>
            <a:off x="533400" y="5029200"/>
            <a:ext cx="8077315" cy="2522057"/>
            <a:chOff x="912" y="3036"/>
            <a:chExt cx="4022" cy="1483"/>
          </a:xfrm>
        </p:grpSpPr>
        <p:sp>
          <p:nvSpPr>
            <p:cNvPr id="26" name="AutoShape 18"/>
            <p:cNvSpPr>
              <a:spLocks noChangeArrowheads="1"/>
            </p:cNvSpPr>
            <p:nvPr/>
          </p:nvSpPr>
          <p:spPr bwMode="gray">
            <a:xfrm>
              <a:off x="912" y="3036"/>
              <a:ext cx="3984" cy="1029"/>
            </a:xfrm>
            <a:prstGeom prst="roundRect">
              <a:avLst>
                <a:gd name="adj" fmla="val 10889"/>
              </a:avLst>
            </a:prstGeom>
            <a:gradFill rotWithShape="1">
              <a:gsLst>
                <a:gs pos="0">
                  <a:srgbClr val="DDDDDD"/>
                </a:gs>
                <a:gs pos="50000">
                  <a:srgbClr val="EEEEEE"/>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pPr>
                <a:defRPr/>
              </a:pPr>
              <a:endParaRPr lang="en-US"/>
            </a:p>
          </p:txBody>
        </p:sp>
        <p:grpSp>
          <p:nvGrpSpPr>
            <p:cNvPr id="27" name="Group 19"/>
            <p:cNvGrpSpPr>
              <a:grpSpLocks/>
            </p:cNvGrpSpPr>
            <p:nvPr/>
          </p:nvGrpSpPr>
          <p:grpSpPr bwMode="auto">
            <a:xfrm>
              <a:off x="991" y="3120"/>
              <a:ext cx="849" cy="746"/>
              <a:chOff x="991" y="3120"/>
              <a:chExt cx="849" cy="746"/>
            </a:xfrm>
          </p:grpSpPr>
          <p:sp>
            <p:nvSpPr>
              <p:cNvPr id="29" name="AutoShape 20"/>
              <p:cNvSpPr>
                <a:spLocks noChangeArrowheads="1"/>
              </p:cNvSpPr>
              <p:nvPr/>
            </p:nvSpPr>
            <p:spPr bwMode="gray">
              <a:xfrm>
                <a:off x="999" y="3120"/>
                <a:ext cx="768" cy="746"/>
              </a:xfrm>
              <a:prstGeom prst="roundRect">
                <a:avLst>
                  <a:gd name="adj" fmla="val 11921"/>
                </a:avLst>
              </a:prstGeom>
              <a:gradFill rotWithShape="1">
                <a:gsLst>
                  <a:gs pos="0">
                    <a:schemeClr val="folHlink">
                      <a:gamma/>
                      <a:tint val="63529"/>
                      <a:invGamma/>
                    </a:schemeClr>
                  </a:gs>
                  <a:gs pos="100000">
                    <a:schemeClr val="folHlink"/>
                  </a:gs>
                </a:gsLst>
                <a:lin ang="5400000" scaled="1"/>
              </a:gradFill>
              <a:ln w="38100">
                <a:solidFill>
                  <a:schemeClr val="bg1"/>
                </a:solidFill>
                <a:round/>
                <a:headEnd/>
                <a:tailEnd/>
              </a:ln>
              <a:effectLst/>
            </p:spPr>
            <p:txBody>
              <a:bodyPr wrap="none" anchor="ctr"/>
              <a:lstStyle/>
              <a:p>
                <a:pPr>
                  <a:defRPr/>
                </a:pPr>
                <a:endParaRPr lang="en-US">
                  <a:cs typeface="+mn-cs"/>
                </a:endParaRPr>
              </a:p>
            </p:txBody>
          </p:sp>
          <p:sp>
            <p:nvSpPr>
              <p:cNvPr id="30" name="Freeform 21"/>
              <p:cNvSpPr>
                <a:spLocks/>
              </p:cNvSpPr>
              <p:nvPr/>
            </p:nvSpPr>
            <p:spPr bwMode="gray">
              <a:xfrm>
                <a:off x="1047" y="3167"/>
                <a:ext cx="383" cy="373"/>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folHlink">
                      <a:gamma/>
                      <a:tint val="48627"/>
                      <a:invGamma/>
                    </a:schemeClr>
                  </a:gs>
                  <a:gs pos="100000">
                    <a:schemeClr val="folHlink">
                      <a:alpha val="0"/>
                    </a:schemeClr>
                  </a:gs>
                </a:gsLst>
                <a:lin ang="2700000" scaled="1"/>
              </a:gradFill>
              <a:ln>
                <a:noFill/>
              </a:ln>
            </p:spPr>
            <p:txBody>
              <a:bodyPr/>
              <a:lstStyle/>
              <a:p>
                <a:pPr>
                  <a:defRPr/>
                </a:pPr>
                <a:endParaRPr lang="en-US">
                  <a:cs typeface="+mn-cs"/>
                </a:endParaRPr>
              </a:p>
            </p:txBody>
          </p:sp>
          <p:sp>
            <p:nvSpPr>
              <p:cNvPr id="31" name="Text Box 22"/>
              <p:cNvSpPr txBox="1">
                <a:spLocks noChangeArrowheads="1"/>
              </p:cNvSpPr>
              <p:nvPr/>
            </p:nvSpPr>
            <p:spPr bwMode="gray">
              <a:xfrm>
                <a:off x="991" y="3324"/>
                <a:ext cx="849" cy="308"/>
              </a:xfrm>
              <a:prstGeom prst="rect">
                <a:avLst/>
              </a:prstGeom>
              <a:noFill/>
              <a:ln>
                <a:noFill/>
              </a:ln>
              <a:effectLst/>
            </p:spPr>
            <p:txBody>
              <a:bodyPr wrap="none">
                <a:spAutoFit/>
              </a:bodyPr>
              <a:lstStyle/>
              <a:p>
                <a:pPr algn="ctr" eaLnBrk="0" hangingPunct="0">
                  <a:defRPr/>
                </a:pPr>
                <a:r>
                  <a:rPr lang="en-US" sz="2800" dirty="0" err="1">
                    <a:solidFill>
                      <a:srgbClr val="FFFFFF"/>
                    </a:solidFill>
                    <a:effectLst>
                      <a:outerShdw blurRad="38100" dist="38100" dir="2700000" algn="tl">
                        <a:srgbClr val="C0C0C0"/>
                      </a:outerShdw>
                    </a:effectLst>
                  </a:rPr>
                  <a:t>Mức</a:t>
                </a:r>
                <a:r>
                  <a:rPr lang="en-US" sz="2800" dirty="0">
                    <a:solidFill>
                      <a:srgbClr val="FFFFFF"/>
                    </a:solidFill>
                    <a:effectLst>
                      <a:outerShdw blurRad="38100" dist="38100" dir="2700000" algn="tl">
                        <a:srgbClr val="C0C0C0"/>
                      </a:outerShdw>
                    </a:effectLst>
                  </a:rPr>
                  <a:t> </a:t>
                </a:r>
                <a:r>
                  <a:rPr lang="en-US" sz="2800" dirty="0" err="1">
                    <a:solidFill>
                      <a:srgbClr val="FFFFFF"/>
                    </a:solidFill>
                    <a:effectLst>
                      <a:outerShdw blurRad="38100" dist="38100" dir="2700000" algn="tl">
                        <a:srgbClr val="C0C0C0"/>
                      </a:outerShdw>
                    </a:effectLst>
                  </a:rPr>
                  <a:t>tăng</a:t>
                </a:r>
                <a:endParaRPr lang="en-US" sz="2800" dirty="0">
                  <a:solidFill>
                    <a:srgbClr val="FFFFFF"/>
                  </a:solidFill>
                  <a:effectLst>
                    <a:outerShdw blurRad="38100" dist="38100" dir="2700000" algn="tl">
                      <a:srgbClr val="C0C0C0"/>
                    </a:outerShdw>
                  </a:effectLst>
                  <a:cs typeface="+mn-cs"/>
                </a:endParaRPr>
              </a:p>
            </p:txBody>
          </p:sp>
        </p:grpSp>
        <p:sp>
          <p:nvSpPr>
            <p:cNvPr id="28" name="Text Box 23"/>
            <p:cNvSpPr txBox="1">
              <a:spLocks noChangeArrowheads="1"/>
            </p:cNvSpPr>
            <p:nvPr/>
          </p:nvSpPr>
          <p:spPr bwMode="gray">
            <a:xfrm>
              <a:off x="1873" y="3135"/>
              <a:ext cx="3061" cy="1384"/>
            </a:xfrm>
            <a:prstGeom prst="rect">
              <a:avLst/>
            </a:prstGeom>
            <a:noFill/>
            <a:ln>
              <a:noFill/>
            </a:ln>
            <a:effectLst/>
          </p:spPr>
          <p:txBody>
            <a:bodyPr wrap="square">
              <a:spAutoFit/>
            </a:bodyPr>
            <a:lstStyle/>
            <a:p>
              <a:pPr algn="just">
                <a:spcBef>
                  <a:spcPts val="0"/>
                </a:spcBef>
                <a:spcAft>
                  <a:spcPts val="600"/>
                </a:spcAft>
                <a:defRPr/>
              </a:pPr>
              <a:r>
                <a:rPr lang="en-US" altLang="zh-CN" sz="2800" dirty="0" err="1">
                  <a:solidFill>
                    <a:srgbClr val="000000"/>
                  </a:solidFill>
                  <a:latin typeface="Times New Roman" pitchFamily="18" charset="0"/>
                  <a:ea typeface="宋体" pitchFamily="2" charset="-122"/>
                </a:rPr>
                <a:t>Hằng</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năm</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sẽ</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có</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thêm</a:t>
              </a:r>
              <a:r>
                <a:rPr lang="en-US" altLang="zh-CN" sz="2800" dirty="0">
                  <a:solidFill>
                    <a:srgbClr val="000000"/>
                  </a:solidFill>
                  <a:latin typeface="Times New Roman" pitchFamily="18" charset="0"/>
                  <a:ea typeface="宋体" pitchFamily="2" charset="-122"/>
                </a:rPr>
                <a:t> 10 </a:t>
              </a:r>
              <a:r>
                <a:rPr lang="en-US" altLang="zh-CN" sz="2800" dirty="0" err="1">
                  <a:solidFill>
                    <a:srgbClr val="000000"/>
                  </a:solidFill>
                  <a:latin typeface="Times New Roman" pitchFamily="18" charset="0"/>
                  <a:ea typeface="宋体" pitchFamily="2" charset="-122"/>
                </a:rPr>
                <a:t>triệu</a:t>
              </a:r>
              <a:r>
                <a:rPr lang="en-US" altLang="zh-CN" sz="2800" dirty="0">
                  <a:solidFill>
                    <a:srgbClr val="000000"/>
                  </a:solidFill>
                  <a:latin typeface="Times New Roman" pitchFamily="18" charset="0"/>
                  <a:ea typeface="宋体" pitchFamily="2" charset="-122"/>
                </a:rPr>
                <a:t> NKT</a:t>
              </a:r>
            </a:p>
            <a:p>
              <a:pPr algn="just">
                <a:spcBef>
                  <a:spcPts val="0"/>
                </a:spcBef>
                <a:spcAft>
                  <a:spcPts val="600"/>
                </a:spcAft>
                <a:defRPr/>
              </a:pPr>
              <a:r>
                <a:rPr lang="en-US" altLang="zh-CN" sz="2800" dirty="0" err="1">
                  <a:solidFill>
                    <a:srgbClr val="000000"/>
                  </a:solidFill>
                  <a:latin typeface="Times New Roman" pitchFamily="18" charset="0"/>
                  <a:ea typeface="宋体" pitchFamily="2" charset="-122"/>
                </a:rPr>
                <a:t>Trung</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bình</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một</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ngày</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trên</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thế</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giới</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tăng</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thêm</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khoảng</a:t>
              </a:r>
              <a:r>
                <a:rPr lang="en-US" altLang="zh-CN" sz="2800" dirty="0">
                  <a:solidFill>
                    <a:srgbClr val="000000"/>
                  </a:solidFill>
                  <a:latin typeface="Times New Roman" pitchFamily="18" charset="0"/>
                  <a:ea typeface="宋体" pitchFamily="2" charset="-122"/>
                </a:rPr>
                <a:t> 25.000 </a:t>
              </a:r>
              <a:r>
                <a:rPr lang="en-US" altLang="zh-CN" sz="2800" dirty="0" err="1">
                  <a:solidFill>
                    <a:srgbClr val="000000"/>
                  </a:solidFill>
                  <a:latin typeface="Times New Roman" pitchFamily="18" charset="0"/>
                  <a:ea typeface="宋体" pitchFamily="2" charset="-122"/>
                </a:rPr>
                <a:t>người</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khuyết</a:t>
              </a:r>
              <a:r>
                <a:rPr lang="en-US" altLang="zh-CN" sz="2800" dirty="0">
                  <a:solidFill>
                    <a:srgbClr val="000000"/>
                  </a:solidFill>
                  <a:latin typeface="Times New Roman" pitchFamily="18" charset="0"/>
                  <a:ea typeface="宋体" pitchFamily="2" charset="-122"/>
                </a:rPr>
                <a:t> </a:t>
              </a:r>
              <a:r>
                <a:rPr lang="en-US" altLang="zh-CN" sz="2800" dirty="0" err="1">
                  <a:solidFill>
                    <a:srgbClr val="000000"/>
                  </a:solidFill>
                  <a:latin typeface="Times New Roman" pitchFamily="18" charset="0"/>
                  <a:ea typeface="宋体" pitchFamily="2" charset="-122"/>
                </a:rPr>
                <a:t>tật</a:t>
              </a:r>
              <a:r>
                <a:rPr lang="en-US" altLang="zh-CN" sz="2800" dirty="0">
                  <a:solidFill>
                    <a:srgbClr val="000000"/>
                  </a:solidFill>
                  <a:latin typeface="Times New Roman" pitchFamily="18" charset="0"/>
                  <a:ea typeface="宋体" pitchFamily="2" charset="-122"/>
                </a:rPr>
                <a:t> </a:t>
              </a:r>
            </a:p>
            <a:p>
              <a:pPr algn="just">
                <a:spcBef>
                  <a:spcPts val="0"/>
                </a:spcBef>
                <a:spcAft>
                  <a:spcPts val="600"/>
                </a:spcAft>
                <a:defRPr/>
              </a:pPr>
              <a:endParaRPr lang="en-US" altLang="zh-CN" sz="2400" dirty="0">
                <a:latin typeface="Times New Roman" pitchFamily="18" charset="0"/>
                <a:ea typeface="宋体" pitchFamily="2" charset="-122"/>
              </a:endParaRPr>
            </a:p>
            <a:p>
              <a:pPr algn="just">
                <a:spcBef>
                  <a:spcPts val="0"/>
                </a:spcBef>
                <a:spcAft>
                  <a:spcPts val="600"/>
                </a:spcAft>
                <a:defRPr/>
              </a:pPr>
              <a:endParaRPr lang="en-US" altLang="zh-CN" sz="2400" dirty="0">
                <a:latin typeface="Times New Roman" pitchFamily="18" charset="0"/>
                <a:ea typeface="宋体" pitchFamily="2" charset="-122"/>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blinds(horizontal)">
                                      <p:cBhvr>
                                        <p:cTn id="1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rtlCol="0" anchor="b">
            <a:normAutofit fontScale="90000"/>
          </a:bodyPr>
          <a:lstStyle/>
          <a:p>
            <a:pPr fontAlgn="auto">
              <a:spcAft>
                <a:spcPts val="0"/>
              </a:spcAft>
              <a:defRPr/>
            </a:pPr>
            <a:r>
              <a:rPr lang="en-US" altLang="zh-CN" sz="3600" dirty="0" err="1">
                <a:ea typeface="宋体" pitchFamily="2" charset="-122"/>
              </a:rPr>
              <a:t>Tỉ</a:t>
            </a:r>
            <a:r>
              <a:rPr lang="en-US" altLang="zh-CN" sz="3600" dirty="0">
                <a:ea typeface="宋体" pitchFamily="2" charset="-122"/>
              </a:rPr>
              <a:t> </a:t>
            </a:r>
            <a:r>
              <a:rPr lang="en-US" altLang="zh-CN" sz="3600" dirty="0" err="1">
                <a:ea typeface="宋体" pitchFamily="2" charset="-122"/>
              </a:rPr>
              <a:t>lệ</a:t>
            </a:r>
            <a:r>
              <a:rPr lang="en-US" altLang="zh-CN" sz="3600" dirty="0">
                <a:ea typeface="宋体" pitchFamily="2" charset="-122"/>
              </a:rPr>
              <a:t> </a:t>
            </a:r>
            <a:r>
              <a:rPr lang="en-US" altLang="zh-CN" sz="3600" dirty="0" err="1">
                <a:ea typeface="宋体" pitchFamily="2" charset="-122"/>
              </a:rPr>
              <a:t>người</a:t>
            </a:r>
            <a:r>
              <a:rPr lang="en-US" altLang="zh-CN" sz="3600" dirty="0">
                <a:ea typeface="宋体" pitchFamily="2" charset="-122"/>
              </a:rPr>
              <a:t> </a:t>
            </a:r>
            <a:r>
              <a:rPr lang="en-US" altLang="zh-CN" sz="3600" dirty="0" err="1">
                <a:ea typeface="宋体" pitchFamily="2" charset="-122"/>
              </a:rPr>
              <a:t>khuyết</a:t>
            </a:r>
            <a:r>
              <a:rPr lang="en-US" altLang="zh-CN" sz="3600" dirty="0">
                <a:ea typeface="宋体" pitchFamily="2" charset="-122"/>
              </a:rPr>
              <a:t> </a:t>
            </a:r>
            <a:r>
              <a:rPr lang="en-US" altLang="zh-CN" sz="3600" dirty="0" err="1">
                <a:ea typeface="宋体" pitchFamily="2" charset="-122"/>
              </a:rPr>
              <a:t>tật</a:t>
            </a:r>
            <a:r>
              <a:rPr lang="en-US" altLang="zh-CN" sz="3600" dirty="0">
                <a:ea typeface="宋体" pitchFamily="2" charset="-122"/>
              </a:rPr>
              <a:t> </a:t>
            </a:r>
            <a:r>
              <a:rPr lang="en-US" altLang="zh-CN" sz="3600" dirty="0" err="1">
                <a:ea typeface="宋体" pitchFamily="2" charset="-122"/>
              </a:rPr>
              <a:t>vừa</a:t>
            </a:r>
            <a:r>
              <a:rPr lang="en-US" altLang="zh-CN" sz="3600" dirty="0">
                <a:ea typeface="宋体" pitchFamily="2" charset="-122"/>
              </a:rPr>
              <a:t> </a:t>
            </a:r>
            <a:r>
              <a:rPr lang="en-US" altLang="zh-CN" sz="3600" dirty="0" err="1">
                <a:ea typeface="宋体" pitchFamily="2" charset="-122"/>
              </a:rPr>
              <a:t>và</a:t>
            </a:r>
            <a:r>
              <a:rPr lang="en-US" altLang="zh-CN" sz="3600" dirty="0">
                <a:ea typeface="宋体" pitchFamily="2" charset="-122"/>
              </a:rPr>
              <a:t> </a:t>
            </a:r>
            <a:r>
              <a:rPr lang="en-US" altLang="zh-CN" sz="3600" dirty="0" err="1">
                <a:ea typeface="宋体" pitchFamily="2" charset="-122"/>
              </a:rPr>
              <a:t>nặng</a:t>
            </a:r>
            <a:r>
              <a:rPr lang="en-US" altLang="zh-CN" sz="3600" dirty="0">
                <a:ea typeface="宋体" pitchFamily="2" charset="-122"/>
              </a:rPr>
              <a:t> </a:t>
            </a:r>
            <a:r>
              <a:rPr lang="en-US" altLang="zh-CN" sz="3600" dirty="0" err="1">
                <a:ea typeface="宋体" pitchFamily="2" charset="-122"/>
              </a:rPr>
              <a:t>trên</a:t>
            </a:r>
            <a:r>
              <a:rPr lang="en-US" altLang="zh-CN" sz="3600" dirty="0">
                <a:ea typeface="宋体" pitchFamily="2" charset="-122"/>
              </a:rPr>
              <a:t> </a:t>
            </a:r>
            <a:r>
              <a:rPr lang="en-US" altLang="zh-CN" sz="3600" dirty="0" err="1">
                <a:ea typeface="宋体" pitchFamily="2" charset="-122"/>
              </a:rPr>
              <a:t>thế</a:t>
            </a:r>
            <a:r>
              <a:rPr lang="en-US" altLang="zh-CN" sz="3600" dirty="0">
                <a:ea typeface="宋体" pitchFamily="2" charset="-122"/>
              </a:rPr>
              <a:t> </a:t>
            </a:r>
            <a:r>
              <a:rPr lang="en-US" altLang="zh-CN" sz="3600" dirty="0" err="1">
                <a:ea typeface="宋体" pitchFamily="2" charset="-122"/>
              </a:rPr>
              <a:t>giới</a:t>
            </a:r>
            <a:r>
              <a:rPr lang="en-US" altLang="zh-CN" sz="3600" dirty="0">
                <a:ea typeface="宋体" pitchFamily="2" charset="-122"/>
              </a:rPr>
              <a:t> </a:t>
            </a:r>
            <a:r>
              <a:rPr lang="en-US" altLang="zh-CN" sz="3600" dirty="0" err="1">
                <a:ea typeface="宋体" pitchFamily="2" charset="-122"/>
              </a:rPr>
              <a:t>năm</a:t>
            </a:r>
            <a:r>
              <a:rPr lang="en-US" altLang="zh-CN" sz="3600" dirty="0">
                <a:ea typeface="宋体" pitchFamily="2" charset="-122"/>
              </a:rPr>
              <a:t> 2000 </a:t>
            </a:r>
            <a:r>
              <a:rPr lang="en-US" altLang="zh-CN" sz="3600" dirty="0" err="1">
                <a:ea typeface="宋体" pitchFamily="2" charset="-122"/>
              </a:rPr>
              <a:t>và</a:t>
            </a:r>
            <a:r>
              <a:rPr lang="en-US" altLang="zh-CN" sz="3600" dirty="0">
                <a:ea typeface="宋体" pitchFamily="2" charset="-122"/>
              </a:rPr>
              <a:t> </a:t>
            </a:r>
            <a:r>
              <a:rPr lang="en-US" altLang="zh-CN" sz="3600" dirty="0" err="1">
                <a:ea typeface="宋体" pitchFamily="2" charset="-122"/>
              </a:rPr>
              <a:t>dự</a:t>
            </a:r>
            <a:r>
              <a:rPr lang="en-US" altLang="zh-CN" sz="3600" dirty="0">
                <a:ea typeface="宋体" pitchFamily="2" charset="-122"/>
              </a:rPr>
              <a:t> </a:t>
            </a:r>
            <a:r>
              <a:rPr lang="en-US" altLang="zh-CN" sz="3600" dirty="0" err="1">
                <a:ea typeface="宋体" pitchFamily="2" charset="-122"/>
              </a:rPr>
              <a:t>báo</a:t>
            </a:r>
            <a:r>
              <a:rPr lang="en-US" altLang="zh-CN" sz="3600" dirty="0">
                <a:ea typeface="宋体" pitchFamily="2" charset="-122"/>
              </a:rPr>
              <a:t> </a:t>
            </a:r>
            <a:r>
              <a:rPr lang="en-US" altLang="zh-CN" sz="3600" dirty="0" err="1">
                <a:ea typeface="宋体" pitchFamily="2" charset="-122"/>
              </a:rPr>
              <a:t>năm</a:t>
            </a:r>
            <a:r>
              <a:rPr lang="en-US" altLang="zh-CN" sz="3600" dirty="0">
                <a:ea typeface="宋体" pitchFamily="2" charset="-122"/>
              </a:rPr>
              <a:t> 2035 </a:t>
            </a:r>
            <a:endParaRPr lang="en-US" sz="3400" dirty="0"/>
          </a:p>
        </p:txBody>
      </p:sp>
      <p:sp>
        <p:nvSpPr>
          <p:cNvPr id="11267" name="Rectangle 3"/>
          <p:cNvSpPr>
            <a:spLocks noGrp="1" noChangeArrowheads="1"/>
          </p:cNvSpPr>
          <p:nvPr>
            <p:ph type="body" sz="half" idx="4294967295"/>
          </p:nvPr>
        </p:nvSpPr>
        <p:spPr>
          <a:xfrm>
            <a:off x="0" y="6038850"/>
            <a:ext cx="8915400" cy="819150"/>
          </a:xfrm>
        </p:spPr>
        <p:txBody>
          <a:bodyPr rtlCol="0">
            <a:normAutofit fontScale="70000" lnSpcReduction="20000"/>
          </a:bodyPr>
          <a:lstStyle/>
          <a:p>
            <a:pPr marL="469900" indent="-469900" fontAlgn="auto">
              <a:spcAft>
                <a:spcPts val="0"/>
              </a:spcAft>
              <a:buFont typeface="Arial" pitchFamily="34" charset="0"/>
              <a:buNone/>
              <a:defRPr/>
            </a:pPr>
            <a:r>
              <a:rPr lang="en-US" altLang="zh-CN" sz="2400" dirty="0">
                <a:ea typeface="宋体" pitchFamily="2" charset="-122"/>
              </a:rPr>
              <a:t>(</a:t>
            </a:r>
            <a:r>
              <a:rPr lang="en-US" altLang="zh-CN" sz="2400" i="1" dirty="0" err="1">
                <a:ea typeface="宋体" pitchFamily="2" charset="-122"/>
              </a:rPr>
              <a:t>nguồn</a:t>
            </a:r>
            <a:r>
              <a:rPr lang="en-US" altLang="zh-CN" sz="2400" i="1" dirty="0">
                <a:ea typeface="宋体" pitchFamily="2" charset="-122"/>
              </a:rPr>
              <a:t>: </a:t>
            </a:r>
            <a:r>
              <a:rPr lang="en-US" altLang="zh-CN" sz="2400" i="1" dirty="0" err="1">
                <a:ea typeface="宋体" pitchFamily="2" charset="-122"/>
              </a:rPr>
              <a:t>Hướng</a:t>
            </a:r>
            <a:r>
              <a:rPr lang="en-US" altLang="zh-CN" sz="2400" i="1" dirty="0">
                <a:ea typeface="宋体" pitchFamily="2" charset="-122"/>
              </a:rPr>
              <a:t> </a:t>
            </a:r>
            <a:r>
              <a:rPr lang="en-US" altLang="zh-CN" sz="2400" i="1" dirty="0" err="1">
                <a:ea typeface="宋体" pitchFamily="2" charset="-122"/>
              </a:rPr>
              <a:t>tới</a:t>
            </a:r>
            <a:r>
              <a:rPr lang="en-US" altLang="zh-CN" sz="2400" i="1" dirty="0">
                <a:ea typeface="宋体" pitchFamily="2" charset="-122"/>
              </a:rPr>
              <a:t> </a:t>
            </a:r>
            <a:r>
              <a:rPr lang="en-US" altLang="zh-CN" sz="2400" i="1" dirty="0" err="1">
                <a:ea typeface="宋体" pitchFamily="2" charset="-122"/>
              </a:rPr>
              <a:t>cơ</a:t>
            </a:r>
            <a:r>
              <a:rPr lang="en-US" altLang="zh-CN" sz="2400" i="1" dirty="0">
                <a:ea typeface="宋体" pitchFamily="2" charset="-122"/>
              </a:rPr>
              <a:t> </a:t>
            </a:r>
            <a:r>
              <a:rPr lang="en-US" altLang="zh-CN" sz="2400" i="1" dirty="0" err="1">
                <a:ea typeface="宋体" pitchFamily="2" charset="-122"/>
              </a:rPr>
              <a:t>hội</a:t>
            </a:r>
            <a:r>
              <a:rPr lang="en-US" altLang="zh-CN" sz="2400" i="1" dirty="0">
                <a:ea typeface="宋体" pitchFamily="2" charset="-122"/>
              </a:rPr>
              <a:t> </a:t>
            </a:r>
            <a:r>
              <a:rPr lang="en-US" altLang="zh-CN" sz="2400" i="1" dirty="0" err="1">
                <a:ea typeface="宋体" pitchFamily="2" charset="-122"/>
              </a:rPr>
              <a:t>việc</a:t>
            </a:r>
            <a:r>
              <a:rPr lang="en-US" altLang="zh-CN" sz="2400" i="1" dirty="0">
                <a:ea typeface="宋体" pitchFamily="2" charset="-122"/>
              </a:rPr>
              <a:t> </a:t>
            </a:r>
            <a:r>
              <a:rPr lang="en-US" altLang="zh-CN" sz="2400" i="1" dirty="0" err="1">
                <a:ea typeface="宋体" pitchFamily="2" charset="-122"/>
              </a:rPr>
              <a:t>làm</a:t>
            </a:r>
            <a:r>
              <a:rPr lang="en-US" altLang="zh-CN" sz="2400" i="1" dirty="0">
                <a:ea typeface="宋体" pitchFamily="2" charset="-122"/>
              </a:rPr>
              <a:t> </a:t>
            </a:r>
            <a:r>
              <a:rPr lang="en-US" altLang="zh-CN" sz="2400" i="1" dirty="0" err="1">
                <a:ea typeface="宋体" pitchFamily="2" charset="-122"/>
              </a:rPr>
              <a:t>bình</a:t>
            </a:r>
            <a:r>
              <a:rPr lang="en-US" altLang="zh-CN" sz="2400" i="1" dirty="0">
                <a:ea typeface="宋体" pitchFamily="2" charset="-122"/>
              </a:rPr>
              <a:t> </a:t>
            </a:r>
            <a:r>
              <a:rPr lang="en-US" altLang="zh-CN" sz="2400" i="1" dirty="0" err="1">
                <a:ea typeface="宋体" pitchFamily="2" charset="-122"/>
              </a:rPr>
              <a:t>đẳng</a:t>
            </a:r>
            <a:r>
              <a:rPr lang="en-US" altLang="zh-CN" sz="2400" i="1" dirty="0">
                <a:ea typeface="宋体" pitchFamily="2" charset="-122"/>
              </a:rPr>
              <a:t> </a:t>
            </a:r>
            <a:r>
              <a:rPr lang="en-US" altLang="zh-CN" sz="2400" i="1" dirty="0" err="1">
                <a:ea typeface="宋体" pitchFamily="2" charset="-122"/>
              </a:rPr>
              <a:t>cho</a:t>
            </a:r>
            <a:r>
              <a:rPr lang="en-US" altLang="zh-CN" sz="2400" i="1" dirty="0">
                <a:ea typeface="宋体" pitchFamily="2" charset="-122"/>
              </a:rPr>
              <a:t> </a:t>
            </a:r>
            <a:r>
              <a:rPr lang="en-US" altLang="zh-CN" sz="2400" i="1" dirty="0" err="1">
                <a:ea typeface="宋体" pitchFamily="2" charset="-122"/>
              </a:rPr>
              <a:t>người</a:t>
            </a:r>
            <a:r>
              <a:rPr lang="en-US" altLang="zh-CN" sz="2400" i="1" dirty="0">
                <a:ea typeface="宋体" pitchFamily="2" charset="-122"/>
              </a:rPr>
              <a:t> </a:t>
            </a:r>
            <a:r>
              <a:rPr lang="en-US" altLang="zh-CN" sz="2400" i="1" dirty="0" err="1">
                <a:ea typeface="宋体" pitchFamily="2" charset="-122"/>
              </a:rPr>
              <a:t>khuyết</a:t>
            </a:r>
            <a:r>
              <a:rPr lang="en-US" altLang="zh-CN" sz="2400" i="1" dirty="0">
                <a:ea typeface="宋体" pitchFamily="2" charset="-122"/>
              </a:rPr>
              <a:t> </a:t>
            </a:r>
            <a:r>
              <a:rPr lang="en-US" altLang="zh-CN" sz="2400" i="1" dirty="0" err="1">
                <a:ea typeface="宋体" pitchFamily="2" charset="-122"/>
              </a:rPr>
              <a:t>tật</a:t>
            </a:r>
            <a:r>
              <a:rPr lang="en-US" altLang="zh-CN" sz="2400" i="1" dirty="0">
                <a:ea typeface="宋体" pitchFamily="2" charset="-122"/>
              </a:rPr>
              <a:t> </a:t>
            </a:r>
            <a:r>
              <a:rPr lang="en-US" altLang="zh-CN" sz="2400" i="1" dirty="0" err="1">
                <a:ea typeface="宋体" pitchFamily="2" charset="-122"/>
              </a:rPr>
              <a:t>thông</a:t>
            </a:r>
            <a:r>
              <a:rPr lang="en-US" altLang="zh-CN" sz="2400" i="1" dirty="0">
                <a:ea typeface="宋体" pitchFamily="2" charset="-122"/>
              </a:rPr>
              <a:t> qua </a:t>
            </a:r>
            <a:r>
              <a:rPr lang="en-US" altLang="zh-CN" sz="2400" i="1" dirty="0" err="1">
                <a:ea typeface="宋体" pitchFamily="2" charset="-122"/>
              </a:rPr>
              <a:t>hệ</a:t>
            </a:r>
            <a:r>
              <a:rPr lang="en-US" altLang="zh-CN" sz="2400" i="1" dirty="0">
                <a:ea typeface="宋体" pitchFamily="2" charset="-122"/>
              </a:rPr>
              <a:t> </a:t>
            </a:r>
            <a:r>
              <a:rPr lang="en-US" altLang="zh-CN" sz="2400" i="1" dirty="0" err="1">
                <a:ea typeface="宋体" pitchFamily="2" charset="-122"/>
              </a:rPr>
              <a:t>thống</a:t>
            </a:r>
            <a:r>
              <a:rPr lang="en-US" altLang="zh-CN" sz="2400" i="1" dirty="0">
                <a:ea typeface="宋体" pitchFamily="2" charset="-122"/>
              </a:rPr>
              <a:t> </a:t>
            </a:r>
            <a:r>
              <a:rPr lang="en-US" altLang="zh-CN" sz="2400" i="1" dirty="0" err="1">
                <a:ea typeface="宋体" pitchFamily="2" charset="-122"/>
              </a:rPr>
              <a:t>pháp</a:t>
            </a:r>
            <a:r>
              <a:rPr lang="en-US" altLang="zh-CN" sz="2400" i="1" dirty="0">
                <a:ea typeface="宋体" pitchFamily="2" charset="-122"/>
              </a:rPr>
              <a:t> </a:t>
            </a:r>
            <a:r>
              <a:rPr lang="en-US" altLang="zh-CN" sz="2400" i="1" dirty="0" err="1">
                <a:ea typeface="宋体" pitchFamily="2" charset="-122"/>
              </a:rPr>
              <a:t>luật</a:t>
            </a:r>
            <a:r>
              <a:rPr lang="en-US" altLang="zh-CN" sz="2400" i="1" dirty="0">
                <a:ea typeface="宋体" pitchFamily="2" charset="-122"/>
              </a:rPr>
              <a:t> – </a:t>
            </a:r>
            <a:r>
              <a:rPr lang="en-US" altLang="zh-CN" sz="2400" i="1" dirty="0" err="1">
                <a:ea typeface="宋体" pitchFamily="2" charset="-122"/>
              </a:rPr>
              <a:t>tổ</a:t>
            </a:r>
            <a:r>
              <a:rPr lang="en-US" altLang="zh-CN" sz="2400" i="1" dirty="0">
                <a:ea typeface="宋体" pitchFamily="2" charset="-122"/>
              </a:rPr>
              <a:t> </a:t>
            </a:r>
            <a:r>
              <a:rPr lang="en-US" altLang="zh-CN" sz="2400" i="1" dirty="0" err="1">
                <a:ea typeface="宋体" pitchFamily="2" charset="-122"/>
              </a:rPr>
              <a:t>chức</a:t>
            </a:r>
            <a:r>
              <a:rPr lang="en-US" altLang="zh-CN" sz="2400" i="1" dirty="0">
                <a:ea typeface="宋体" pitchFamily="2" charset="-122"/>
              </a:rPr>
              <a:t> </a:t>
            </a:r>
            <a:r>
              <a:rPr lang="en-US" altLang="zh-CN" sz="2400" i="1" dirty="0" err="1">
                <a:ea typeface="宋体" pitchFamily="2" charset="-122"/>
              </a:rPr>
              <a:t>lao</a:t>
            </a:r>
            <a:r>
              <a:rPr lang="en-US" altLang="zh-CN" sz="2400" i="1" dirty="0">
                <a:ea typeface="宋体" pitchFamily="2" charset="-122"/>
              </a:rPr>
              <a:t> </a:t>
            </a:r>
            <a:r>
              <a:rPr lang="en-US" altLang="zh-CN" sz="2400" i="1" dirty="0" err="1">
                <a:ea typeface="宋体" pitchFamily="2" charset="-122"/>
              </a:rPr>
              <a:t>động</a:t>
            </a:r>
            <a:r>
              <a:rPr lang="en-US" altLang="zh-CN" sz="2400" i="1" dirty="0">
                <a:ea typeface="宋体" pitchFamily="2" charset="-122"/>
              </a:rPr>
              <a:t> </a:t>
            </a:r>
            <a:r>
              <a:rPr lang="en-US" altLang="zh-CN" sz="2400" i="1" dirty="0" err="1">
                <a:ea typeface="宋体" pitchFamily="2" charset="-122"/>
              </a:rPr>
              <a:t>quốc</a:t>
            </a:r>
            <a:r>
              <a:rPr lang="en-US" altLang="zh-CN" sz="2400" i="1" dirty="0">
                <a:ea typeface="宋体" pitchFamily="2" charset="-122"/>
              </a:rPr>
              <a:t> </a:t>
            </a:r>
            <a:r>
              <a:rPr lang="en-US" altLang="zh-CN" sz="2400" i="1" dirty="0" err="1">
                <a:ea typeface="宋体" pitchFamily="2" charset="-122"/>
              </a:rPr>
              <a:t>tế</a:t>
            </a:r>
            <a:r>
              <a:rPr lang="en-US" altLang="zh-CN" sz="2400" i="1" dirty="0">
                <a:ea typeface="宋体" pitchFamily="2" charset="-122"/>
              </a:rPr>
              <a:t>- ILO – 2006 </a:t>
            </a:r>
            <a:r>
              <a:rPr lang="en-US" altLang="zh-CN" sz="2400" i="1" dirty="0" err="1">
                <a:ea typeface="宋体" pitchFamily="2" charset="-122"/>
              </a:rPr>
              <a:t>và</a:t>
            </a:r>
            <a:r>
              <a:rPr lang="en-US" altLang="zh-CN" sz="2400" i="1" dirty="0">
                <a:ea typeface="宋体" pitchFamily="2" charset="-122"/>
              </a:rPr>
              <a:t> </a:t>
            </a:r>
            <a:r>
              <a:rPr lang="en-US" altLang="zh-CN" sz="2400" i="1" dirty="0" err="1">
                <a:ea typeface="宋体" pitchFamily="2" charset="-122"/>
              </a:rPr>
              <a:t>Trẻ</a:t>
            </a:r>
            <a:r>
              <a:rPr lang="en-US" altLang="zh-CN" sz="2400" i="1" dirty="0">
                <a:ea typeface="宋体" pitchFamily="2" charset="-122"/>
              </a:rPr>
              <a:t> </a:t>
            </a:r>
            <a:r>
              <a:rPr lang="en-US" altLang="zh-CN" sz="2400" i="1" dirty="0" err="1">
                <a:ea typeface="宋体" pitchFamily="2" charset="-122"/>
              </a:rPr>
              <a:t>em</a:t>
            </a:r>
            <a:r>
              <a:rPr lang="en-US" altLang="zh-CN" sz="2400" i="1" dirty="0">
                <a:ea typeface="宋体" pitchFamily="2" charset="-122"/>
              </a:rPr>
              <a:t> </a:t>
            </a:r>
            <a:r>
              <a:rPr lang="en-US" altLang="zh-CN" sz="2400" i="1" dirty="0" err="1">
                <a:ea typeface="宋体" pitchFamily="2" charset="-122"/>
              </a:rPr>
              <a:t>tàn</a:t>
            </a:r>
            <a:r>
              <a:rPr lang="en-US" altLang="zh-CN" sz="2400" i="1" dirty="0">
                <a:ea typeface="宋体" pitchFamily="2" charset="-122"/>
              </a:rPr>
              <a:t> </a:t>
            </a:r>
            <a:r>
              <a:rPr lang="en-US" altLang="zh-CN" sz="2400" i="1" dirty="0" err="1">
                <a:ea typeface="宋体" pitchFamily="2" charset="-122"/>
              </a:rPr>
              <a:t>tật</a:t>
            </a:r>
            <a:r>
              <a:rPr lang="en-US" altLang="zh-CN" sz="2400" i="1" dirty="0">
                <a:ea typeface="宋体" pitchFamily="2" charset="-122"/>
              </a:rPr>
              <a:t> </a:t>
            </a:r>
            <a:r>
              <a:rPr lang="en-US" altLang="zh-CN" sz="2400" i="1" dirty="0" err="1">
                <a:ea typeface="宋体" pitchFamily="2" charset="-122"/>
              </a:rPr>
              <a:t>và</a:t>
            </a:r>
            <a:r>
              <a:rPr lang="en-US" altLang="zh-CN" sz="2400" i="1" dirty="0">
                <a:ea typeface="宋体" pitchFamily="2" charset="-122"/>
              </a:rPr>
              <a:t> </a:t>
            </a:r>
            <a:r>
              <a:rPr lang="en-US" altLang="zh-CN" sz="2400" i="1" dirty="0" err="1">
                <a:ea typeface="宋体" pitchFamily="2" charset="-122"/>
              </a:rPr>
              <a:t>quyền</a:t>
            </a:r>
            <a:r>
              <a:rPr lang="en-US" altLang="zh-CN" sz="2400" i="1" dirty="0">
                <a:ea typeface="宋体" pitchFamily="2" charset="-122"/>
              </a:rPr>
              <a:t> </a:t>
            </a:r>
            <a:r>
              <a:rPr lang="en-US" altLang="zh-CN" sz="2400" i="1" dirty="0" err="1">
                <a:ea typeface="宋体" pitchFamily="2" charset="-122"/>
              </a:rPr>
              <a:t>của</a:t>
            </a:r>
            <a:r>
              <a:rPr lang="en-US" altLang="zh-CN" sz="2400" i="1" dirty="0">
                <a:ea typeface="宋体" pitchFamily="2" charset="-122"/>
              </a:rPr>
              <a:t> </a:t>
            </a:r>
            <a:r>
              <a:rPr lang="en-US" altLang="zh-CN" sz="2400" i="1" dirty="0" err="1">
                <a:ea typeface="宋体" pitchFamily="2" charset="-122"/>
              </a:rPr>
              <a:t>các</a:t>
            </a:r>
            <a:r>
              <a:rPr lang="en-US" altLang="zh-CN" sz="2400" i="1" dirty="0">
                <a:ea typeface="宋体" pitchFamily="2" charset="-122"/>
              </a:rPr>
              <a:t> </a:t>
            </a:r>
            <a:r>
              <a:rPr lang="en-US" altLang="zh-CN" sz="2400" i="1" dirty="0" err="1">
                <a:ea typeface="宋体" pitchFamily="2" charset="-122"/>
              </a:rPr>
              <a:t>em</a:t>
            </a:r>
            <a:r>
              <a:rPr lang="en-US" altLang="zh-CN" sz="2400" i="1" dirty="0">
                <a:ea typeface="宋体" pitchFamily="2" charset="-122"/>
              </a:rPr>
              <a:t> – </a:t>
            </a:r>
            <a:r>
              <a:rPr lang="en-US" altLang="zh-CN" sz="2400" i="1" dirty="0" err="1">
                <a:ea typeface="宋体" pitchFamily="2" charset="-122"/>
              </a:rPr>
              <a:t>Vũ</a:t>
            </a:r>
            <a:r>
              <a:rPr lang="en-US" altLang="zh-CN" sz="2400" i="1" dirty="0">
                <a:ea typeface="宋体" pitchFamily="2" charset="-122"/>
              </a:rPr>
              <a:t> </a:t>
            </a:r>
            <a:r>
              <a:rPr lang="en-US" altLang="zh-CN" sz="2400" i="1" dirty="0" err="1">
                <a:ea typeface="宋体" pitchFamily="2" charset="-122"/>
              </a:rPr>
              <a:t>Ngọc</a:t>
            </a:r>
            <a:r>
              <a:rPr lang="en-US" altLang="zh-CN" sz="2400" i="1" dirty="0">
                <a:ea typeface="宋体" pitchFamily="2" charset="-122"/>
              </a:rPr>
              <a:t> </a:t>
            </a:r>
            <a:r>
              <a:rPr lang="en-US" altLang="zh-CN" sz="2400" i="1" dirty="0" err="1">
                <a:ea typeface="宋体" pitchFamily="2" charset="-122"/>
              </a:rPr>
              <a:t>Bình</a:t>
            </a:r>
            <a:r>
              <a:rPr lang="en-US" altLang="zh-CN" sz="2400" i="1" dirty="0">
                <a:ea typeface="宋体" pitchFamily="2" charset="-122"/>
              </a:rPr>
              <a:t> -</a:t>
            </a:r>
            <a:r>
              <a:rPr lang="en-US" altLang="zh-CN" sz="2400" i="1" dirty="0" err="1">
                <a:ea typeface="宋体" pitchFamily="2" charset="-122"/>
              </a:rPr>
              <a:t>Nxb</a:t>
            </a:r>
            <a:r>
              <a:rPr lang="en-US" altLang="zh-CN" sz="2400" i="1" dirty="0">
                <a:ea typeface="宋体" pitchFamily="2" charset="-122"/>
              </a:rPr>
              <a:t> Lao </a:t>
            </a:r>
            <a:r>
              <a:rPr lang="en-US" altLang="zh-CN" sz="2400" i="1" dirty="0" err="1">
                <a:ea typeface="宋体" pitchFamily="2" charset="-122"/>
              </a:rPr>
              <a:t>động</a:t>
            </a:r>
            <a:r>
              <a:rPr lang="en-US" altLang="zh-CN" sz="2400" i="1" dirty="0">
                <a:ea typeface="宋体" pitchFamily="2" charset="-122"/>
              </a:rPr>
              <a:t> </a:t>
            </a:r>
            <a:r>
              <a:rPr lang="en-US" altLang="zh-CN" sz="2400" i="1" dirty="0" err="1">
                <a:ea typeface="宋体" pitchFamily="2" charset="-122"/>
              </a:rPr>
              <a:t>xã</a:t>
            </a:r>
            <a:r>
              <a:rPr lang="en-US" altLang="zh-CN" sz="2400" i="1" dirty="0">
                <a:ea typeface="宋体" pitchFamily="2" charset="-122"/>
              </a:rPr>
              <a:t> </a:t>
            </a:r>
            <a:r>
              <a:rPr lang="en-US" altLang="zh-CN" sz="2400" i="1" dirty="0" err="1">
                <a:ea typeface="宋体" pitchFamily="2" charset="-122"/>
              </a:rPr>
              <a:t>hội</a:t>
            </a:r>
            <a:r>
              <a:rPr lang="en-US" altLang="zh-CN" sz="2400" i="1" dirty="0">
                <a:ea typeface="宋体" pitchFamily="2" charset="-122"/>
              </a:rPr>
              <a:t>- 2001)</a:t>
            </a:r>
            <a:endParaRPr lang="en-US" sz="2400" dirty="0">
              <a:latin typeface="Times New Roman" pitchFamily="18" charset="0"/>
            </a:endParaRPr>
          </a:p>
          <a:p>
            <a:pPr marL="469900" indent="-469900" fontAlgn="auto">
              <a:spcAft>
                <a:spcPts val="0"/>
              </a:spcAft>
              <a:buFont typeface="Wingdings" pitchFamily="2" charset="2"/>
              <a:buNone/>
              <a:defRPr/>
            </a:pPr>
            <a:endParaRPr lang="en-US" sz="2400" dirty="0">
              <a:latin typeface="Times New Roman" pitchFamily="18" charset="0"/>
            </a:endParaRPr>
          </a:p>
          <a:p>
            <a:pPr marL="469900" indent="-469900" fontAlgn="auto">
              <a:spcAft>
                <a:spcPts val="0"/>
              </a:spcAft>
              <a:buFont typeface="Wingdings" pitchFamily="2" charset="2"/>
              <a:buNone/>
              <a:defRPr/>
            </a:pPr>
            <a:endParaRPr lang="en-US" sz="2400" dirty="0">
              <a:latin typeface="Times New Roman" pitchFamily="18" charset="0"/>
            </a:endParaRPr>
          </a:p>
        </p:txBody>
      </p:sp>
      <p:graphicFrame>
        <p:nvGraphicFramePr>
          <p:cNvPr id="41988" name="Group 4"/>
          <p:cNvGraphicFramePr>
            <a:graphicFrameLocks noGrp="1"/>
          </p:cNvGraphicFramePr>
          <p:nvPr>
            <p:ph sz="half" idx="4294967295"/>
          </p:nvPr>
        </p:nvGraphicFramePr>
        <p:xfrm>
          <a:off x="-1" y="1143000"/>
          <a:ext cx="8763001" cy="4731149"/>
        </p:xfrm>
        <a:graphic>
          <a:graphicData uri="http://schemas.openxmlformats.org/drawingml/2006/table">
            <a:tbl>
              <a:tblPr/>
              <a:tblGrid>
                <a:gridCol w="5105401">
                  <a:extLst>
                    <a:ext uri="{9D8B030D-6E8A-4147-A177-3AD203B41FA5}">
                      <a16:colId xmlns:a16="http://schemas.microsoft.com/office/drawing/2014/main" val="20000"/>
                    </a:ext>
                  </a:extLst>
                </a:gridCol>
                <a:gridCol w="1771350">
                  <a:extLst>
                    <a:ext uri="{9D8B030D-6E8A-4147-A177-3AD203B41FA5}">
                      <a16:colId xmlns:a16="http://schemas.microsoft.com/office/drawing/2014/main" val="20001"/>
                    </a:ext>
                  </a:extLst>
                </a:gridCol>
                <a:gridCol w="1886250">
                  <a:extLst>
                    <a:ext uri="{9D8B030D-6E8A-4147-A177-3AD203B41FA5}">
                      <a16:colId xmlns:a16="http://schemas.microsoft.com/office/drawing/2014/main" val="20002"/>
                    </a:ext>
                  </a:extLst>
                </a:gridCol>
              </a:tblGrid>
              <a:tr h="685800">
                <a:tc>
                  <a:txBody>
                    <a:bodyPr/>
                    <a:lstStyle/>
                    <a:p>
                      <a:pPr marL="469900" marR="0" lvl="0" indent="-469900" algn="ctr" defTabSz="914400" rtl="0" eaLnBrk="1" fontAlgn="base" latinLnBrk="0" hangingPunct="1">
                        <a:lnSpc>
                          <a:spcPct val="100000"/>
                        </a:lnSpc>
                        <a:spcBef>
                          <a:spcPct val="0"/>
                        </a:spcBef>
                        <a:spcAft>
                          <a:spcPct val="0"/>
                        </a:spcAft>
                        <a:buClrTx/>
                        <a:buSzTx/>
                        <a:buFontTx/>
                        <a:buNone/>
                        <a:tabLst/>
                      </a:pPr>
                      <a:r>
                        <a:rPr kumimoji="0" lang="en-US" altLang="zh-CN" sz="2200" b="1"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Năm</a:t>
                      </a:r>
                      <a:r>
                        <a:rPr kumimoji="0" lang="en-US" altLang="zh-CN" sz="2200" b="1"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ctr"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2000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ctr"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2035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72797">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Dân</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số</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thế</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giới</a:t>
                      </a:r>
                      <a:endPar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6.091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triệu</a:t>
                      </a:r>
                      <a:endPar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a:ln>
                            <a:noFill/>
                          </a:ln>
                          <a:solidFill>
                            <a:schemeClr val="tx1"/>
                          </a:solidFill>
                          <a:effectLst/>
                          <a:latin typeface="Times New Roman" pitchFamily="18" charset="0"/>
                          <a:ea typeface="Batang" pitchFamily="18" charset="-127"/>
                          <a:cs typeface="Times New Roman" pitchFamily="18" charset="0"/>
                        </a:rPr>
                        <a:t>8.669 triệu</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73022">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Số</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lượng</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người</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khuyết</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tật</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vừa</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và</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nặng</a:t>
                      </a:r>
                      <a:endPar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335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triệu</a:t>
                      </a:r>
                      <a:endPar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667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triệu</a:t>
                      </a:r>
                      <a:endPar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96619">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Số</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lượng</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tại</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các</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nước</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phát</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triển</a:t>
                      </a:r>
                      <a:endPar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101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triệu</a:t>
                      </a:r>
                      <a:endPar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142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triệu</a:t>
                      </a:r>
                      <a:endPar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02911">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Số</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lượng</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tại</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các</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nước</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đang</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phát</a:t>
                      </a: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triển</a:t>
                      </a:r>
                      <a:endPar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234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triệu</a:t>
                      </a:r>
                      <a:endPar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469900" marR="0" lvl="0" indent="-469900" algn="l" defTabSz="914400" rtl="0" eaLnBrk="1" fontAlgn="base" latinLnBrk="0" hangingPunct="1">
                        <a:lnSpc>
                          <a:spcPct val="100000"/>
                        </a:lnSpc>
                        <a:spcBef>
                          <a:spcPct val="0"/>
                        </a:spcBef>
                        <a:spcAft>
                          <a:spcPct val="0"/>
                        </a:spcAft>
                        <a:buClrTx/>
                        <a:buSzTx/>
                        <a:buFontTx/>
                        <a:buNone/>
                        <a:tabLst/>
                      </a:pPr>
                      <a:r>
                        <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rPr>
                        <a:t>525 </a:t>
                      </a:r>
                      <a:r>
                        <a:rPr kumimoji="0" lang="en-US" altLang="zh-CN" sz="2200" b="0" i="0" u="none" strike="noStrike" cap="none" normalizeH="0" baseline="0" dirty="0" err="1">
                          <a:ln>
                            <a:noFill/>
                          </a:ln>
                          <a:solidFill>
                            <a:schemeClr val="tx1"/>
                          </a:solidFill>
                          <a:effectLst/>
                          <a:latin typeface="Times New Roman" pitchFamily="18" charset="0"/>
                          <a:ea typeface="Batang" pitchFamily="18" charset="-127"/>
                          <a:cs typeface="Times New Roman" pitchFamily="18" charset="0"/>
                        </a:rPr>
                        <a:t>triệu</a:t>
                      </a:r>
                      <a:endParaRPr kumimoji="0" lang="en-US" altLang="zh-CN" sz="2200" b="0" i="0" u="none" strike="noStrike" cap="none" normalizeH="0" baseline="0" dirty="0">
                        <a:ln>
                          <a:noFill/>
                        </a:ln>
                        <a:solidFill>
                          <a:schemeClr val="tx1"/>
                        </a:solidFill>
                        <a:effectLst/>
                        <a:latin typeface="Times New Roman" pitchFamily="18" charset="0"/>
                        <a:ea typeface="Batang" pitchFamily="18" charset="-127"/>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blinds(horizontal)">
                                      <p:cBhvr>
                                        <p:cTn id="7" dur="500"/>
                                        <p:tgtEl>
                                          <p:spTgt spid="1126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1988"/>
                                        </p:tgtEl>
                                        <p:attrNameLst>
                                          <p:attrName>style.visibility</p:attrName>
                                        </p:attrNameLst>
                                      </p:cBhvr>
                                      <p:to>
                                        <p:strVal val="visible"/>
                                      </p:to>
                                    </p:set>
                                    <p:animEffect transition="in" filter="blinds(horizontal)">
                                      <p:cBhvr>
                                        <p:cTn id="12" dur="500"/>
                                        <p:tgtEl>
                                          <p:spTgt spid="41988"/>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267">
                                            <p:txEl>
                                              <p:pRg st="0" end="0"/>
                                            </p:txEl>
                                          </p:spTgt>
                                        </p:tgtEl>
                                        <p:attrNameLst>
                                          <p:attrName>style.visibility</p:attrName>
                                        </p:attrNameLst>
                                      </p:cBhvr>
                                      <p:to>
                                        <p:strVal val="visible"/>
                                      </p:to>
                                    </p:set>
                                    <p:animEffect transition="in" filter="blinds(horizontal)">
                                      <p:cBhvr>
                                        <p:cTn id="17" dur="500"/>
                                        <p:tgtEl>
                                          <p:spTgt spid="1126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itle 1"/>
          <p:cNvSpPr>
            <a:spLocks noGrp="1"/>
          </p:cNvSpPr>
          <p:nvPr>
            <p:ph type="title"/>
          </p:nvPr>
        </p:nvSpPr>
        <p:spPr>
          <a:xfrm>
            <a:off x="533400" y="152400"/>
            <a:ext cx="8153400" cy="685800"/>
          </a:xfrm>
        </p:spPr>
        <p:txBody>
          <a:bodyPr/>
          <a:lstStyle/>
          <a:p>
            <a:pPr algn="ctr" eaLnBrk="1" hangingPunct="1"/>
            <a:endParaRPr lang="en-US" sz="2800" dirty="0"/>
          </a:p>
        </p:txBody>
      </p:sp>
      <p:grpSp>
        <p:nvGrpSpPr>
          <p:cNvPr id="2" name="Group 48"/>
          <p:cNvGrpSpPr>
            <a:grpSpLocks/>
          </p:cNvGrpSpPr>
          <p:nvPr/>
        </p:nvGrpSpPr>
        <p:grpSpPr bwMode="auto">
          <a:xfrm>
            <a:off x="1295400" y="1722438"/>
            <a:ext cx="6096000" cy="509587"/>
            <a:chOff x="816" y="1945"/>
            <a:chExt cx="3840" cy="385"/>
          </a:xfrm>
        </p:grpSpPr>
        <p:sp>
          <p:nvSpPr>
            <p:cNvPr id="17442" name="AutoShape 16"/>
            <p:cNvSpPr>
              <a:spLocks noChangeArrowheads="1"/>
            </p:cNvSpPr>
            <p:nvPr/>
          </p:nvSpPr>
          <p:spPr bwMode="gray">
            <a:xfrm>
              <a:off x="816" y="1945"/>
              <a:ext cx="830" cy="362"/>
            </a:xfrm>
            <a:prstGeom prst="hexagon">
              <a:avLst>
                <a:gd name="adj" fmla="val 28894"/>
                <a:gd name="vf" fmla="val 115470"/>
              </a:avLst>
            </a:prstGeom>
            <a:gradFill rotWithShape="1">
              <a:gsLst>
                <a:gs pos="0">
                  <a:srgbClr val="CC7032"/>
                </a:gs>
                <a:gs pos="100000">
                  <a:srgbClr val="844820"/>
                </a:gs>
              </a:gsLst>
              <a:lin ang="2700000" scaled="1"/>
            </a:gradFill>
            <a:ln w="9525">
              <a:solidFill>
                <a:schemeClr val="tx1"/>
              </a:solidFill>
              <a:miter lim="800000"/>
              <a:headEnd/>
              <a:tailEnd/>
            </a:ln>
          </p:spPr>
          <p:txBody>
            <a:bodyPr wrap="none" anchor="ctr"/>
            <a:lstStyle/>
            <a:p>
              <a:endParaRPr lang="en-US"/>
            </a:p>
          </p:txBody>
        </p:sp>
        <p:sp>
          <p:nvSpPr>
            <p:cNvPr id="17443" name="Line 30"/>
            <p:cNvSpPr>
              <a:spLocks noChangeShapeType="1"/>
            </p:cNvSpPr>
            <p:nvPr/>
          </p:nvSpPr>
          <p:spPr bwMode="auto">
            <a:xfrm>
              <a:off x="1632" y="2304"/>
              <a:ext cx="3024"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17444" name="Text Box 31"/>
            <p:cNvSpPr txBox="1">
              <a:spLocks noChangeArrowheads="1"/>
            </p:cNvSpPr>
            <p:nvPr/>
          </p:nvSpPr>
          <p:spPr bwMode="auto">
            <a:xfrm>
              <a:off x="1776" y="1968"/>
              <a:ext cx="2217" cy="348"/>
            </a:xfrm>
            <a:prstGeom prst="rect">
              <a:avLst/>
            </a:prstGeom>
            <a:noFill/>
            <a:ln w="9525" algn="ctr">
              <a:noFill/>
              <a:miter lim="800000"/>
              <a:headEnd/>
              <a:tailEnd/>
            </a:ln>
          </p:spPr>
          <p:txBody>
            <a:bodyPr wrap="none">
              <a:spAutoFit/>
            </a:bodyPr>
            <a:lstStyle/>
            <a:p>
              <a:r>
                <a:rPr lang="en-US" sz="2400">
                  <a:cs typeface="Tahoma" pitchFamily="34" charset="0"/>
                </a:rPr>
                <a:t>N</a:t>
              </a:r>
              <a:r>
                <a:rPr lang="vi-VN" sz="2400">
                  <a:cs typeface="Tahoma" pitchFamily="34" charset="0"/>
                </a:rPr>
                <a:t>gười khuyết tật vận động</a:t>
              </a:r>
              <a:endParaRPr lang="en-US" sz="2400">
                <a:solidFill>
                  <a:srgbClr val="FFFFFF"/>
                </a:solidFill>
              </a:endParaRPr>
            </a:p>
          </p:txBody>
        </p:sp>
        <p:sp>
          <p:nvSpPr>
            <p:cNvPr id="17445" name="Text Box 32"/>
            <p:cNvSpPr txBox="1">
              <a:spLocks noChangeArrowheads="1"/>
            </p:cNvSpPr>
            <p:nvPr/>
          </p:nvSpPr>
          <p:spPr bwMode="gray">
            <a:xfrm>
              <a:off x="912" y="1982"/>
              <a:ext cx="864" cy="348"/>
            </a:xfrm>
            <a:prstGeom prst="rect">
              <a:avLst/>
            </a:prstGeom>
            <a:noFill/>
            <a:ln w="9525" algn="ctr">
              <a:noFill/>
              <a:miter lim="800000"/>
              <a:headEnd/>
              <a:tailEnd/>
            </a:ln>
          </p:spPr>
          <p:txBody>
            <a:bodyPr>
              <a:spAutoFit/>
            </a:bodyPr>
            <a:lstStyle/>
            <a:p>
              <a:r>
                <a:rPr lang="vi-VN" sz="2400" dirty="0">
                  <a:cs typeface="Tahoma" pitchFamily="34" charset="0"/>
                </a:rPr>
                <a:t>2</a:t>
              </a:r>
              <a:r>
                <a:rPr lang="en-US" sz="2400" dirty="0">
                  <a:cs typeface="Tahoma" pitchFamily="34" charset="0"/>
                </a:rPr>
                <a:t>8</a:t>
              </a:r>
              <a:r>
                <a:rPr lang="vi-VN" sz="2400" dirty="0">
                  <a:cs typeface="Tahoma" pitchFamily="34" charset="0"/>
                </a:rPr>
                <a:t>%</a:t>
              </a:r>
              <a:endParaRPr lang="en-US" sz="2400" b="1" dirty="0">
                <a:solidFill>
                  <a:srgbClr val="FFFFFF"/>
                </a:solidFill>
              </a:endParaRPr>
            </a:p>
          </p:txBody>
        </p:sp>
      </p:grpSp>
      <p:grpSp>
        <p:nvGrpSpPr>
          <p:cNvPr id="3" name="Group 49"/>
          <p:cNvGrpSpPr>
            <a:grpSpLocks/>
          </p:cNvGrpSpPr>
          <p:nvPr/>
        </p:nvGrpSpPr>
        <p:grpSpPr bwMode="auto">
          <a:xfrm>
            <a:off x="1295400" y="2286000"/>
            <a:ext cx="6096000" cy="492125"/>
            <a:chOff x="816" y="2507"/>
            <a:chExt cx="3840" cy="371"/>
          </a:xfrm>
        </p:grpSpPr>
        <p:sp>
          <p:nvSpPr>
            <p:cNvPr id="17438" name="AutoShape 36"/>
            <p:cNvSpPr>
              <a:spLocks noChangeArrowheads="1"/>
            </p:cNvSpPr>
            <p:nvPr/>
          </p:nvSpPr>
          <p:spPr bwMode="gray">
            <a:xfrm>
              <a:off x="816" y="2507"/>
              <a:ext cx="830" cy="362"/>
            </a:xfrm>
            <a:prstGeom prst="hexagon">
              <a:avLst>
                <a:gd name="adj" fmla="val 28894"/>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endParaRPr lang="en-US"/>
            </a:p>
          </p:txBody>
        </p:sp>
        <p:sp>
          <p:nvSpPr>
            <p:cNvPr id="17439" name="Line 41"/>
            <p:cNvSpPr>
              <a:spLocks noChangeShapeType="1"/>
            </p:cNvSpPr>
            <p:nvPr/>
          </p:nvSpPr>
          <p:spPr bwMode="auto">
            <a:xfrm>
              <a:off x="1632" y="2866"/>
              <a:ext cx="3024"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17440" name="Text Box 42"/>
            <p:cNvSpPr txBox="1">
              <a:spLocks noChangeArrowheads="1"/>
            </p:cNvSpPr>
            <p:nvPr/>
          </p:nvSpPr>
          <p:spPr bwMode="auto">
            <a:xfrm>
              <a:off x="1776" y="2530"/>
              <a:ext cx="888" cy="348"/>
            </a:xfrm>
            <a:prstGeom prst="rect">
              <a:avLst/>
            </a:prstGeom>
            <a:noFill/>
            <a:ln w="9525" algn="ctr">
              <a:noFill/>
              <a:miter lim="800000"/>
              <a:headEnd/>
              <a:tailEnd/>
            </a:ln>
          </p:spPr>
          <p:txBody>
            <a:bodyPr wrap="none">
              <a:spAutoFit/>
            </a:bodyPr>
            <a:lstStyle/>
            <a:p>
              <a:r>
                <a:rPr lang="en-US" sz="2400">
                  <a:cs typeface="Tahoma" pitchFamily="34" charset="0"/>
                </a:rPr>
                <a:t>T</a:t>
              </a:r>
              <a:r>
                <a:rPr lang="vi-VN" sz="2400">
                  <a:cs typeface="Tahoma" pitchFamily="34" charset="0"/>
                </a:rPr>
                <a:t>hần kinh</a:t>
              </a:r>
              <a:endParaRPr lang="en-US" sz="2400">
                <a:solidFill>
                  <a:srgbClr val="FFFFFF"/>
                </a:solidFill>
              </a:endParaRPr>
            </a:p>
          </p:txBody>
        </p:sp>
        <p:sp>
          <p:nvSpPr>
            <p:cNvPr id="17441" name="Text Box 43"/>
            <p:cNvSpPr txBox="1">
              <a:spLocks noChangeArrowheads="1"/>
            </p:cNvSpPr>
            <p:nvPr/>
          </p:nvSpPr>
          <p:spPr bwMode="gray">
            <a:xfrm>
              <a:off x="1045" y="2524"/>
              <a:ext cx="332" cy="348"/>
            </a:xfrm>
            <a:prstGeom prst="rect">
              <a:avLst/>
            </a:prstGeom>
            <a:noFill/>
            <a:ln w="9525" algn="ctr">
              <a:noFill/>
              <a:miter lim="800000"/>
              <a:headEnd/>
              <a:tailEnd/>
            </a:ln>
          </p:spPr>
          <p:txBody>
            <a:bodyPr wrap="none">
              <a:spAutoFit/>
            </a:bodyPr>
            <a:lstStyle/>
            <a:p>
              <a:r>
                <a:rPr lang="vi-VN" sz="2400" dirty="0">
                  <a:cs typeface="Tahoma" pitchFamily="34" charset="0"/>
                </a:rPr>
                <a:t>1</a:t>
              </a:r>
              <a:r>
                <a:rPr lang="en-US" sz="2400" dirty="0">
                  <a:cs typeface="Tahoma" pitchFamily="34" charset="0"/>
                </a:rPr>
                <a:t>7</a:t>
              </a:r>
              <a:endParaRPr lang="en-US" sz="2400" b="1" dirty="0">
                <a:solidFill>
                  <a:srgbClr val="FFFFFF"/>
                </a:solidFill>
              </a:endParaRPr>
            </a:p>
          </p:txBody>
        </p:sp>
      </p:grpSp>
      <p:grpSp>
        <p:nvGrpSpPr>
          <p:cNvPr id="5" name="Group 48"/>
          <p:cNvGrpSpPr>
            <a:grpSpLocks/>
          </p:cNvGrpSpPr>
          <p:nvPr/>
        </p:nvGrpSpPr>
        <p:grpSpPr bwMode="auto">
          <a:xfrm>
            <a:off x="1295400" y="2895598"/>
            <a:ext cx="6096000" cy="510077"/>
            <a:chOff x="816" y="1945"/>
            <a:chExt cx="3840" cy="385"/>
          </a:xfrm>
        </p:grpSpPr>
        <p:sp>
          <p:nvSpPr>
            <p:cNvPr id="17431" name="AutoShape 16"/>
            <p:cNvSpPr>
              <a:spLocks noChangeArrowheads="1"/>
            </p:cNvSpPr>
            <p:nvPr/>
          </p:nvSpPr>
          <p:spPr bwMode="gray">
            <a:xfrm>
              <a:off x="816" y="1945"/>
              <a:ext cx="830" cy="362"/>
            </a:xfrm>
            <a:prstGeom prst="hexagon">
              <a:avLst>
                <a:gd name="adj" fmla="val 28894"/>
                <a:gd name="vf" fmla="val 115470"/>
              </a:avLst>
            </a:prstGeom>
            <a:gradFill rotWithShape="1">
              <a:gsLst>
                <a:gs pos="0">
                  <a:srgbClr val="CC7032"/>
                </a:gs>
                <a:gs pos="100000">
                  <a:srgbClr val="844820"/>
                </a:gs>
              </a:gsLst>
              <a:lin ang="2700000" scaled="1"/>
            </a:gradFill>
            <a:ln w="9525">
              <a:solidFill>
                <a:schemeClr val="tx1"/>
              </a:solidFill>
              <a:miter lim="800000"/>
              <a:headEnd/>
              <a:tailEnd/>
            </a:ln>
          </p:spPr>
          <p:txBody>
            <a:bodyPr wrap="none" anchor="ctr"/>
            <a:lstStyle/>
            <a:p>
              <a:endParaRPr lang="en-US"/>
            </a:p>
          </p:txBody>
        </p:sp>
        <p:sp>
          <p:nvSpPr>
            <p:cNvPr id="17432" name="Line 30"/>
            <p:cNvSpPr>
              <a:spLocks noChangeShapeType="1"/>
            </p:cNvSpPr>
            <p:nvPr/>
          </p:nvSpPr>
          <p:spPr bwMode="auto">
            <a:xfrm>
              <a:off x="1632" y="2304"/>
              <a:ext cx="3024"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17433" name="Text Box 31"/>
            <p:cNvSpPr txBox="1">
              <a:spLocks noChangeArrowheads="1"/>
            </p:cNvSpPr>
            <p:nvPr/>
          </p:nvSpPr>
          <p:spPr bwMode="auto">
            <a:xfrm>
              <a:off x="1776" y="1968"/>
              <a:ext cx="711" cy="348"/>
            </a:xfrm>
            <a:prstGeom prst="rect">
              <a:avLst/>
            </a:prstGeom>
            <a:noFill/>
            <a:ln w="9525" algn="ctr">
              <a:noFill/>
              <a:miter lim="800000"/>
              <a:headEnd/>
              <a:tailEnd/>
            </a:ln>
          </p:spPr>
          <p:txBody>
            <a:bodyPr wrap="none">
              <a:spAutoFit/>
            </a:bodyPr>
            <a:lstStyle/>
            <a:p>
              <a:r>
                <a:rPr lang="en-US" sz="2400">
                  <a:cs typeface="Tahoma" pitchFamily="34" charset="0"/>
                </a:rPr>
                <a:t>T</a:t>
              </a:r>
              <a:r>
                <a:rPr lang="vi-VN" sz="2400">
                  <a:cs typeface="Tahoma" pitchFamily="34" charset="0"/>
                </a:rPr>
                <a:t>hị giác</a:t>
              </a:r>
              <a:endParaRPr lang="en-US" sz="2400">
                <a:solidFill>
                  <a:srgbClr val="FFFFFF"/>
                </a:solidFill>
              </a:endParaRPr>
            </a:p>
          </p:txBody>
        </p:sp>
        <p:sp>
          <p:nvSpPr>
            <p:cNvPr id="17434" name="Text Box 32"/>
            <p:cNvSpPr txBox="1">
              <a:spLocks noChangeArrowheads="1"/>
            </p:cNvSpPr>
            <p:nvPr/>
          </p:nvSpPr>
          <p:spPr bwMode="gray">
            <a:xfrm>
              <a:off x="864" y="1982"/>
              <a:ext cx="816" cy="348"/>
            </a:xfrm>
            <a:prstGeom prst="rect">
              <a:avLst/>
            </a:prstGeom>
            <a:noFill/>
            <a:ln w="9525" algn="ctr">
              <a:noFill/>
              <a:miter lim="800000"/>
              <a:headEnd/>
              <a:tailEnd/>
            </a:ln>
          </p:spPr>
          <p:txBody>
            <a:bodyPr>
              <a:spAutoFit/>
            </a:bodyPr>
            <a:lstStyle/>
            <a:p>
              <a:r>
                <a:rPr lang="vi-VN" sz="2400" dirty="0">
                  <a:cs typeface="Tahoma" pitchFamily="34" charset="0"/>
                </a:rPr>
                <a:t>1</a:t>
              </a:r>
              <a:r>
                <a:rPr lang="en-US" sz="2400" dirty="0">
                  <a:cs typeface="Tahoma" pitchFamily="34" charset="0"/>
                </a:rPr>
                <a:t>5</a:t>
              </a:r>
              <a:r>
                <a:rPr lang="vi-VN" sz="2400" dirty="0">
                  <a:cs typeface="Tahoma" pitchFamily="34" charset="0"/>
                </a:rPr>
                <a:t>%</a:t>
              </a:r>
              <a:endParaRPr lang="en-US" sz="2400" b="1" dirty="0">
                <a:solidFill>
                  <a:srgbClr val="FFFFFF"/>
                </a:solidFill>
              </a:endParaRPr>
            </a:p>
          </p:txBody>
        </p:sp>
      </p:grpSp>
      <p:grpSp>
        <p:nvGrpSpPr>
          <p:cNvPr id="6" name="Group 49"/>
          <p:cNvGrpSpPr>
            <a:grpSpLocks/>
          </p:cNvGrpSpPr>
          <p:nvPr/>
        </p:nvGrpSpPr>
        <p:grpSpPr bwMode="auto">
          <a:xfrm>
            <a:off x="1295400" y="3505203"/>
            <a:ext cx="6223000" cy="537730"/>
            <a:chOff x="816" y="2507"/>
            <a:chExt cx="3920" cy="405"/>
          </a:xfrm>
        </p:grpSpPr>
        <p:sp>
          <p:nvSpPr>
            <p:cNvPr id="17427" name="AutoShape 36"/>
            <p:cNvSpPr>
              <a:spLocks noChangeArrowheads="1"/>
            </p:cNvSpPr>
            <p:nvPr/>
          </p:nvSpPr>
          <p:spPr bwMode="gray">
            <a:xfrm>
              <a:off x="816" y="2507"/>
              <a:ext cx="830" cy="362"/>
            </a:xfrm>
            <a:prstGeom prst="hexagon">
              <a:avLst>
                <a:gd name="adj" fmla="val 28894"/>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endParaRPr lang="en-US"/>
            </a:p>
          </p:txBody>
        </p:sp>
        <p:sp>
          <p:nvSpPr>
            <p:cNvPr id="17428" name="Line 41"/>
            <p:cNvSpPr>
              <a:spLocks noChangeShapeType="1"/>
            </p:cNvSpPr>
            <p:nvPr/>
          </p:nvSpPr>
          <p:spPr bwMode="auto">
            <a:xfrm>
              <a:off x="1632" y="2866"/>
              <a:ext cx="3024"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17429" name="Text Box 42"/>
            <p:cNvSpPr txBox="1">
              <a:spLocks noChangeArrowheads="1"/>
            </p:cNvSpPr>
            <p:nvPr/>
          </p:nvSpPr>
          <p:spPr bwMode="auto">
            <a:xfrm>
              <a:off x="1632" y="2564"/>
              <a:ext cx="3104" cy="348"/>
            </a:xfrm>
            <a:prstGeom prst="rect">
              <a:avLst/>
            </a:prstGeom>
            <a:noFill/>
            <a:ln w="9525" algn="ctr">
              <a:noFill/>
              <a:miter lim="800000"/>
              <a:headEnd/>
              <a:tailEnd/>
            </a:ln>
          </p:spPr>
          <p:txBody>
            <a:bodyPr wrap="none">
              <a:spAutoFit/>
            </a:bodyPr>
            <a:lstStyle/>
            <a:p>
              <a:r>
                <a:rPr lang="en-US" sz="2400" dirty="0">
                  <a:cs typeface="Tahoma" pitchFamily="34" charset="0"/>
                </a:rPr>
                <a:t>N</a:t>
              </a:r>
              <a:r>
                <a:rPr lang="vi-VN" sz="2400" dirty="0">
                  <a:cs typeface="Tahoma" pitchFamily="34" charset="0"/>
                </a:rPr>
                <a:t>g</a:t>
              </a:r>
              <a:r>
                <a:rPr lang="en-US" sz="2400" dirty="0">
                  <a:cs typeface="Tahoma" pitchFamily="34" charset="0"/>
                </a:rPr>
                <a:t>he </a:t>
              </a:r>
              <a:r>
                <a:rPr lang="en-US" sz="2400" dirty="0" err="1">
                  <a:cs typeface="Tahoma" pitchFamily="34" charset="0"/>
                </a:rPr>
                <a:t>nói</a:t>
              </a:r>
              <a:r>
                <a:rPr lang="en-US" sz="2400" dirty="0">
                  <a:cs typeface="Tahoma" pitchFamily="34" charset="0"/>
                </a:rPr>
                <a:t>  ( </a:t>
              </a:r>
              <a:r>
                <a:rPr lang="en-US" sz="2400" dirty="0" err="1">
                  <a:cs typeface="Tahoma" pitchFamily="34" charset="0"/>
                </a:rPr>
                <a:t>thính</a:t>
              </a:r>
              <a:r>
                <a:rPr lang="en-US" sz="2400" dirty="0">
                  <a:cs typeface="Tahoma" pitchFamily="34" charset="0"/>
                </a:rPr>
                <a:t> </a:t>
              </a:r>
              <a:r>
                <a:rPr lang="en-US" sz="2400" dirty="0" err="1">
                  <a:cs typeface="Tahoma" pitchFamily="34" charset="0"/>
                </a:rPr>
                <a:t>giác</a:t>
              </a:r>
              <a:r>
                <a:rPr lang="en-US" sz="2400" dirty="0">
                  <a:cs typeface="Tahoma" pitchFamily="34" charset="0"/>
                </a:rPr>
                <a:t> </a:t>
              </a:r>
              <a:r>
                <a:rPr lang="en-US" sz="2400" dirty="0" err="1">
                  <a:cs typeface="Tahoma" pitchFamily="34" charset="0"/>
                </a:rPr>
                <a:t>và</a:t>
              </a:r>
              <a:r>
                <a:rPr lang="en-US" sz="2400" dirty="0">
                  <a:cs typeface="Tahoma" pitchFamily="34" charset="0"/>
                </a:rPr>
                <a:t> </a:t>
              </a:r>
              <a:r>
                <a:rPr lang="en-US" sz="2400" dirty="0" err="1">
                  <a:cs typeface="Tahoma" pitchFamily="34" charset="0"/>
                </a:rPr>
                <a:t>ngôn</a:t>
              </a:r>
              <a:r>
                <a:rPr lang="en-US" sz="2400" dirty="0">
                  <a:cs typeface="Tahoma" pitchFamily="34" charset="0"/>
                </a:rPr>
                <a:t> </a:t>
              </a:r>
              <a:r>
                <a:rPr lang="en-US" sz="2400" dirty="0" err="1">
                  <a:cs typeface="Tahoma" pitchFamily="34" charset="0"/>
                </a:rPr>
                <a:t>ngữ</a:t>
              </a:r>
              <a:endParaRPr lang="en-US" sz="2400" dirty="0">
                <a:solidFill>
                  <a:srgbClr val="FFFFFF"/>
                </a:solidFill>
              </a:endParaRPr>
            </a:p>
          </p:txBody>
        </p:sp>
        <p:sp>
          <p:nvSpPr>
            <p:cNvPr id="17430" name="Text Box 43"/>
            <p:cNvSpPr txBox="1">
              <a:spLocks noChangeArrowheads="1"/>
            </p:cNvSpPr>
            <p:nvPr/>
          </p:nvSpPr>
          <p:spPr bwMode="gray">
            <a:xfrm>
              <a:off x="937" y="2544"/>
              <a:ext cx="505" cy="348"/>
            </a:xfrm>
            <a:prstGeom prst="rect">
              <a:avLst/>
            </a:prstGeom>
            <a:noFill/>
            <a:ln w="9525" algn="ctr">
              <a:noFill/>
              <a:miter lim="800000"/>
              <a:headEnd/>
              <a:tailEnd/>
            </a:ln>
          </p:spPr>
          <p:txBody>
            <a:bodyPr wrap="none">
              <a:spAutoFit/>
            </a:bodyPr>
            <a:lstStyle/>
            <a:p>
              <a:r>
                <a:rPr lang="en-US" sz="2400" dirty="0">
                  <a:cs typeface="Tahoma" pitchFamily="34" charset="0"/>
                </a:rPr>
                <a:t>15%</a:t>
              </a:r>
              <a:endParaRPr lang="en-US" sz="2400" b="1" dirty="0">
                <a:solidFill>
                  <a:srgbClr val="FFFFFF"/>
                </a:solidFill>
              </a:endParaRPr>
            </a:p>
          </p:txBody>
        </p:sp>
      </p:grpSp>
      <p:grpSp>
        <p:nvGrpSpPr>
          <p:cNvPr id="7" name="Group 48"/>
          <p:cNvGrpSpPr>
            <a:grpSpLocks/>
          </p:cNvGrpSpPr>
          <p:nvPr/>
        </p:nvGrpSpPr>
        <p:grpSpPr bwMode="auto">
          <a:xfrm>
            <a:off x="1295400" y="4114800"/>
            <a:ext cx="6096000" cy="511175"/>
            <a:chOff x="816" y="1945"/>
            <a:chExt cx="3840" cy="385"/>
          </a:xfrm>
        </p:grpSpPr>
        <p:sp>
          <p:nvSpPr>
            <p:cNvPr id="17423" name="AutoShape 16"/>
            <p:cNvSpPr>
              <a:spLocks noChangeArrowheads="1"/>
            </p:cNvSpPr>
            <p:nvPr/>
          </p:nvSpPr>
          <p:spPr bwMode="gray">
            <a:xfrm>
              <a:off x="816" y="1945"/>
              <a:ext cx="830" cy="362"/>
            </a:xfrm>
            <a:prstGeom prst="hexagon">
              <a:avLst>
                <a:gd name="adj" fmla="val 28894"/>
                <a:gd name="vf" fmla="val 115470"/>
              </a:avLst>
            </a:prstGeom>
            <a:gradFill rotWithShape="1">
              <a:gsLst>
                <a:gs pos="0">
                  <a:srgbClr val="CC7032"/>
                </a:gs>
                <a:gs pos="100000">
                  <a:srgbClr val="844820"/>
                </a:gs>
              </a:gsLst>
              <a:lin ang="2700000" scaled="1"/>
            </a:gradFill>
            <a:ln w="9525">
              <a:solidFill>
                <a:schemeClr val="tx1"/>
              </a:solidFill>
              <a:miter lim="800000"/>
              <a:headEnd/>
              <a:tailEnd/>
            </a:ln>
          </p:spPr>
          <p:txBody>
            <a:bodyPr wrap="none" anchor="ctr"/>
            <a:lstStyle/>
            <a:p>
              <a:endParaRPr lang="en-US"/>
            </a:p>
          </p:txBody>
        </p:sp>
        <p:sp>
          <p:nvSpPr>
            <p:cNvPr id="17424" name="Line 30"/>
            <p:cNvSpPr>
              <a:spLocks noChangeShapeType="1"/>
            </p:cNvSpPr>
            <p:nvPr/>
          </p:nvSpPr>
          <p:spPr bwMode="auto">
            <a:xfrm>
              <a:off x="1632" y="2304"/>
              <a:ext cx="3024"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17425" name="Text Box 31"/>
            <p:cNvSpPr txBox="1">
              <a:spLocks noChangeArrowheads="1"/>
            </p:cNvSpPr>
            <p:nvPr/>
          </p:nvSpPr>
          <p:spPr bwMode="auto">
            <a:xfrm>
              <a:off x="1776" y="1968"/>
              <a:ext cx="618" cy="348"/>
            </a:xfrm>
            <a:prstGeom prst="rect">
              <a:avLst/>
            </a:prstGeom>
            <a:noFill/>
            <a:ln w="9525" algn="ctr">
              <a:noFill/>
              <a:miter lim="800000"/>
              <a:headEnd/>
              <a:tailEnd/>
            </a:ln>
          </p:spPr>
          <p:txBody>
            <a:bodyPr wrap="none">
              <a:spAutoFit/>
            </a:bodyPr>
            <a:lstStyle/>
            <a:p>
              <a:r>
                <a:rPr lang="en-US" sz="2400">
                  <a:cs typeface="Tahoma" pitchFamily="34" charset="0"/>
                </a:rPr>
                <a:t>T</a:t>
              </a:r>
              <a:r>
                <a:rPr lang="vi-VN" sz="2400">
                  <a:cs typeface="Tahoma" pitchFamily="34" charset="0"/>
                </a:rPr>
                <a:t>rí tuệ</a:t>
              </a:r>
              <a:endParaRPr lang="en-US" sz="2400">
                <a:solidFill>
                  <a:srgbClr val="FFFFFF"/>
                </a:solidFill>
              </a:endParaRPr>
            </a:p>
          </p:txBody>
        </p:sp>
        <p:sp>
          <p:nvSpPr>
            <p:cNvPr id="17426" name="Text Box 32"/>
            <p:cNvSpPr txBox="1">
              <a:spLocks noChangeArrowheads="1"/>
            </p:cNvSpPr>
            <p:nvPr/>
          </p:nvSpPr>
          <p:spPr bwMode="gray">
            <a:xfrm>
              <a:off x="912" y="1982"/>
              <a:ext cx="912" cy="348"/>
            </a:xfrm>
            <a:prstGeom prst="rect">
              <a:avLst/>
            </a:prstGeom>
            <a:noFill/>
            <a:ln w="9525" algn="ctr">
              <a:noFill/>
              <a:miter lim="800000"/>
              <a:headEnd/>
              <a:tailEnd/>
            </a:ln>
          </p:spPr>
          <p:txBody>
            <a:bodyPr>
              <a:spAutoFit/>
            </a:bodyPr>
            <a:lstStyle/>
            <a:p>
              <a:r>
                <a:rPr lang="en-US" sz="2400" dirty="0">
                  <a:cs typeface="Tahoma" pitchFamily="34" charset="0"/>
                </a:rPr>
                <a:t>13</a:t>
              </a:r>
              <a:r>
                <a:rPr lang="vi-VN" sz="2400" dirty="0">
                  <a:cs typeface="Tahoma" pitchFamily="34" charset="0"/>
                </a:rPr>
                <a:t>%</a:t>
              </a:r>
              <a:endParaRPr lang="en-US" sz="2400" b="1" dirty="0">
                <a:solidFill>
                  <a:srgbClr val="FFFFFF"/>
                </a:solidFill>
              </a:endParaRPr>
            </a:p>
          </p:txBody>
        </p:sp>
      </p:grpSp>
      <p:grpSp>
        <p:nvGrpSpPr>
          <p:cNvPr id="8" name="Group 49"/>
          <p:cNvGrpSpPr>
            <a:grpSpLocks/>
          </p:cNvGrpSpPr>
          <p:nvPr/>
        </p:nvGrpSpPr>
        <p:grpSpPr bwMode="auto">
          <a:xfrm>
            <a:off x="1295400" y="4724400"/>
            <a:ext cx="6096000" cy="511175"/>
            <a:chOff x="816" y="2507"/>
            <a:chExt cx="3840" cy="385"/>
          </a:xfrm>
        </p:grpSpPr>
        <p:sp>
          <p:nvSpPr>
            <p:cNvPr id="17419" name="AutoShape 36"/>
            <p:cNvSpPr>
              <a:spLocks noChangeArrowheads="1"/>
            </p:cNvSpPr>
            <p:nvPr/>
          </p:nvSpPr>
          <p:spPr bwMode="gray">
            <a:xfrm>
              <a:off x="816" y="2507"/>
              <a:ext cx="830" cy="362"/>
            </a:xfrm>
            <a:prstGeom prst="hexagon">
              <a:avLst>
                <a:gd name="adj" fmla="val 28894"/>
                <a:gd name="vf" fmla="val 115470"/>
              </a:avLst>
            </a:prstGeom>
            <a:gradFill rotWithShape="1">
              <a:gsLst>
                <a:gs pos="0">
                  <a:srgbClr val="24B443"/>
                </a:gs>
                <a:gs pos="100000">
                  <a:srgbClr val="115D16"/>
                </a:gs>
              </a:gsLst>
              <a:lin ang="2700000" scaled="1"/>
            </a:gradFill>
            <a:ln w="9525">
              <a:solidFill>
                <a:schemeClr val="tx1"/>
              </a:solidFill>
              <a:miter lim="800000"/>
              <a:headEnd/>
              <a:tailEnd/>
            </a:ln>
          </p:spPr>
          <p:txBody>
            <a:bodyPr wrap="none" anchor="ctr"/>
            <a:lstStyle/>
            <a:p>
              <a:endParaRPr lang="en-US"/>
            </a:p>
          </p:txBody>
        </p:sp>
        <p:sp>
          <p:nvSpPr>
            <p:cNvPr id="17420" name="Line 41"/>
            <p:cNvSpPr>
              <a:spLocks noChangeShapeType="1"/>
            </p:cNvSpPr>
            <p:nvPr/>
          </p:nvSpPr>
          <p:spPr bwMode="auto">
            <a:xfrm>
              <a:off x="1632" y="2866"/>
              <a:ext cx="3024" cy="0"/>
            </a:xfrm>
            <a:prstGeom prst="line">
              <a:avLst/>
            </a:prstGeom>
            <a:noFill/>
            <a:ln w="25400">
              <a:solidFill>
                <a:srgbClr val="C0C0C0"/>
              </a:solidFill>
              <a:prstDash val="sysDot"/>
              <a:round/>
              <a:headEnd/>
              <a:tailEnd type="oval" w="med" len="med"/>
            </a:ln>
          </p:spPr>
          <p:txBody>
            <a:bodyPr wrap="none" anchor="ctr"/>
            <a:lstStyle/>
            <a:p>
              <a:endParaRPr lang="en-US"/>
            </a:p>
          </p:txBody>
        </p:sp>
        <p:sp>
          <p:nvSpPr>
            <p:cNvPr id="17421" name="Text Box 42"/>
            <p:cNvSpPr txBox="1">
              <a:spLocks noChangeArrowheads="1"/>
            </p:cNvSpPr>
            <p:nvPr/>
          </p:nvSpPr>
          <p:spPr bwMode="auto">
            <a:xfrm>
              <a:off x="1776" y="2530"/>
              <a:ext cx="1494" cy="348"/>
            </a:xfrm>
            <a:prstGeom prst="rect">
              <a:avLst/>
            </a:prstGeom>
            <a:noFill/>
            <a:ln w="9525" algn="ctr">
              <a:noFill/>
              <a:miter lim="800000"/>
              <a:headEnd/>
              <a:tailEnd/>
            </a:ln>
          </p:spPr>
          <p:txBody>
            <a:bodyPr wrap="none">
              <a:spAutoFit/>
            </a:bodyPr>
            <a:lstStyle/>
            <a:p>
              <a:r>
                <a:rPr lang="en-US" sz="2400" dirty="0" err="1">
                  <a:cs typeface="Tahoma" pitchFamily="34" charset="0"/>
                </a:rPr>
                <a:t>Các</a:t>
              </a:r>
              <a:r>
                <a:rPr lang="en-US" sz="2400" dirty="0">
                  <a:cs typeface="Tahoma" pitchFamily="34" charset="0"/>
                </a:rPr>
                <a:t> </a:t>
              </a:r>
              <a:r>
                <a:rPr lang="en-US" sz="2400" dirty="0" err="1">
                  <a:cs typeface="Tahoma" pitchFamily="34" charset="0"/>
                </a:rPr>
                <a:t>dạng</a:t>
              </a:r>
              <a:r>
                <a:rPr lang="en-US" sz="2400" dirty="0">
                  <a:cs typeface="Tahoma" pitchFamily="34" charset="0"/>
                </a:rPr>
                <a:t> </a:t>
              </a:r>
              <a:r>
                <a:rPr lang="en-US" sz="2400" dirty="0" err="1">
                  <a:cs typeface="Tahoma" pitchFamily="34" charset="0"/>
                </a:rPr>
                <a:t>tật</a:t>
              </a:r>
              <a:r>
                <a:rPr lang="en-US" sz="2400" dirty="0">
                  <a:cs typeface="Tahoma" pitchFamily="34" charset="0"/>
                </a:rPr>
                <a:t> </a:t>
              </a:r>
              <a:r>
                <a:rPr lang="en-US" sz="2400" dirty="0" err="1">
                  <a:cs typeface="Tahoma" pitchFamily="34" charset="0"/>
                </a:rPr>
                <a:t>khác</a:t>
              </a:r>
              <a:endParaRPr lang="en-US" sz="2400" dirty="0">
                <a:solidFill>
                  <a:srgbClr val="FFFFFF"/>
                </a:solidFill>
              </a:endParaRPr>
            </a:p>
          </p:txBody>
        </p:sp>
        <p:sp>
          <p:nvSpPr>
            <p:cNvPr id="17422" name="Text Box 43"/>
            <p:cNvSpPr txBox="1">
              <a:spLocks noChangeArrowheads="1"/>
            </p:cNvSpPr>
            <p:nvPr/>
          </p:nvSpPr>
          <p:spPr bwMode="gray">
            <a:xfrm>
              <a:off x="939" y="2544"/>
              <a:ext cx="645" cy="348"/>
            </a:xfrm>
            <a:prstGeom prst="rect">
              <a:avLst/>
            </a:prstGeom>
            <a:noFill/>
            <a:ln w="9525" algn="ctr">
              <a:noFill/>
              <a:miter lim="800000"/>
              <a:headEnd/>
              <a:tailEnd/>
            </a:ln>
          </p:spPr>
          <p:txBody>
            <a:bodyPr>
              <a:spAutoFit/>
            </a:bodyPr>
            <a:lstStyle/>
            <a:p>
              <a:r>
                <a:rPr lang="en-US" sz="2400" dirty="0">
                  <a:cs typeface="Tahoma" pitchFamily="34" charset="0"/>
                </a:rPr>
                <a:t>12</a:t>
              </a:r>
              <a:r>
                <a:rPr lang="vi-VN" sz="2400" dirty="0">
                  <a:cs typeface="Tahoma" pitchFamily="34" charset="0"/>
                </a:rPr>
                <a:t>%</a:t>
              </a:r>
              <a:endParaRPr lang="en-US" sz="2400" b="1" dirty="0">
                <a:solidFill>
                  <a:srgbClr val="FFFFFF"/>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ox(i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heckerboard(across)">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diamond(in)">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diamond(in)">
                                      <p:cBhvr>
                                        <p:cTn id="27" dur="20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txBody>
          <a:bodyPr/>
          <a:lstStyle/>
          <a:p>
            <a:r>
              <a:rPr lang="en-US" sz="3200" b="1" dirty="0"/>
              <a:t>1.1.2. </a:t>
            </a:r>
            <a:r>
              <a:rPr lang="en-US" sz="3200" b="1" dirty="0" err="1"/>
              <a:t>Khái</a:t>
            </a:r>
            <a:r>
              <a:rPr lang="en-US" sz="3200" b="1" dirty="0"/>
              <a:t> </a:t>
            </a:r>
            <a:r>
              <a:rPr lang="en-US" sz="3200" b="1" dirty="0" err="1"/>
              <a:t>niệm</a:t>
            </a:r>
            <a:r>
              <a:rPr lang="en-US" sz="3200" b="1" dirty="0"/>
              <a:t> </a:t>
            </a:r>
            <a:r>
              <a:rPr lang="en-US" sz="3200" b="1" dirty="0" err="1"/>
              <a:t>về</a:t>
            </a:r>
            <a:r>
              <a:rPr lang="en-US" sz="3200" b="1" dirty="0"/>
              <a:t> </a:t>
            </a:r>
            <a:r>
              <a:rPr lang="en-US" sz="3200" b="1" dirty="0" err="1"/>
              <a:t>khuyết</a:t>
            </a:r>
            <a:r>
              <a:rPr lang="en-US" sz="3200" b="1" dirty="0"/>
              <a:t> </a:t>
            </a:r>
            <a:r>
              <a:rPr lang="en-US" sz="3200" b="1" dirty="0" err="1"/>
              <a:t>tật</a:t>
            </a:r>
            <a:r>
              <a:rPr lang="en-US" sz="3200" b="1" dirty="0"/>
              <a:t>, </a:t>
            </a:r>
            <a:r>
              <a:rPr lang="en-US" sz="3200" b="1" dirty="0" err="1"/>
              <a:t>công</a:t>
            </a:r>
            <a:r>
              <a:rPr lang="en-US" sz="3200" b="1" dirty="0"/>
              <a:t> </a:t>
            </a:r>
            <a:r>
              <a:rPr lang="en-US" sz="3200" b="1" dirty="0" err="1"/>
              <a:t>tác</a:t>
            </a:r>
            <a:r>
              <a:rPr lang="en-US" sz="3200" b="1" dirty="0"/>
              <a:t> </a:t>
            </a:r>
            <a:r>
              <a:rPr lang="en-US" sz="3200" b="1" dirty="0" err="1"/>
              <a:t>xã</a:t>
            </a:r>
            <a:r>
              <a:rPr lang="en-US" sz="3200" b="1" dirty="0"/>
              <a:t> </a:t>
            </a:r>
            <a:r>
              <a:rPr lang="en-US" sz="3200" b="1" dirty="0" err="1"/>
              <a:t>hội</a:t>
            </a:r>
            <a:r>
              <a:rPr lang="en-US" sz="3200" b="1" dirty="0"/>
              <a:t> </a:t>
            </a:r>
            <a:r>
              <a:rPr lang="en-US" sz="3200" b="1" dirty="0" err="1"/>
              <a:t>với</a:t>
            </a:r>
            <a:r>
              <a:rPr lang="en-US" sz="3200" b="1" dirty="0"/>
              <a:t> </a:t>
            </a:r>
            <a:r>
              <a:rPr lang="en-US" sz="3200" b="1" dirty="0" err="1"/>
              <a:t>người</a:t>
            </a:r>
            <a:r>
              <a:rPr lang="en-US" sz="3200" b="1" dirty="0"/>
              <a:t> </a:t>
            </a:r>
            <a:r>
              <a:rPr lang="en-US" sz="3200" b="1" dirty="0" err="1"/>
              <a:t>khuyết</a:t>
            </a:r>
            <a:r>
              <a:rPr lang="en-US" sz="3200" b="1" dirty="0"/>
              <a:t> </a:t>
            </a:r>
            <a:r>
              <a:rPr lang="en-US" sz="3200" b="1" dirty="0" err="1"/>
              <a:t>tật</a:t>
            </a:r>
            <a:endParaRPr lang="en-US" sz="3200" dirty="0"/>
          </a:p>
        </p:txBody>
      </p:sp>
      <p:sp>
        <p:nvSpPr>
          <p:cNvPr id="3" name="Content Placeholder 2"/>
          <p:cNvSpPr>
            <a:spLocks noGrp="1"/>
          </p:cNvSpPr>
          <p:nvPr>
            <p:ph idx="1"/>
          </p:nvPr>
        </p:nvSpPr>
        <p:spPr>
          <a:xfrm>
            <a:off x="457200" y="1981200"/>
            <a:ext cx="8229600" cy="4876800"/>
          </a:xfrm>
        </p:spPr>
        <p:txBody>
          <a:bodyPr/>
          <a:lstStyle/>
          <a:p>
            <a:pPr algn="ctr">
              <a:buNone/>
            </a:pPr>
            <a:r>
              <a:rPr lang="en-US" sz="3200" dirty="0" err="1"/>
              <a:t>Anh</a:t>
            </a:r>
            <a:r>
              <a:rPr lang="en-US" sz="3200" dirty="0"/>
              <a:t> /</a:t>
            </a:r>
            <a:r>
              <a:rPr lang="en-US" sz="3200" dirty="0" err="1"/>
              <a:t>chị</a:t>
            </a:r>
            <a:r>
              <a:rPr lang="en-US" sz="3200" dirty="0"/>
              <a:t> </a:t>
            </a:r>
            <a:r>
              <a:rPr lang="en-US" sz="3200" dirty="0" err="1"/>
              <a:t>hãy</a:t>
            </a:r>
            <a:r>
              <a:rPr lang="en-US" sz="3200" dirty="0"/>
              <a:t> </a:t>
            </a:r>
            <a:r>
              <a:rPr lang="en-US" sz="3200" dirty="0" err="1"/>
              <a:t>phân</a:t>
            </a:r>
            <a:r>
              <a:rPr lang="en-US" sz="3200" dirty="0"/>
              <a:t> </a:t>
            </a:r>
            <a:r>
              <a:rPr lang="en-US" sz="3200" dirty="0" err="1"/>
              <a:t>biệt</a:t>
            </a:r>
            <a:r>
              <a:rPr lang="en-US" sz="3200" dirty="0"/>
              <a:t> </a:t>
            </a:r>
            <a:r>
              <a:rPr lang="en-US" sz="3200" dirty="0" err="1"/>
              <a:t>Khuyết</a:t>
            </a:r>
            <a:r>
              <a:rPr lang="en-US" sz="3200" dirty="0"/>
              <a:t> </a:t>
            </a:r>
            <a:r>
              <a:rPr lang="en-US" sz="3200" dirty="0" err="1"/>
              <a:t>tật</a:t>
            </a:r>
            <a:r>
              <a:rPr lang="en-US" sz="3200" dirty="0"/>
              <a:t> </a:t>
            </a:r>
            <a:r>
              <a:rPr lang="en-US" sz="3200" dirty="0" err="1"/>
              <a:t>và</a:t>
            </a:r>
            <a:r>
              <a:rPr lang="en-US" sz="3200" dirty="0"/>
              <a:t> </a:t>
            </a:r>
            <a:r>
              <a:rPr lang="en-US" sz="3200" dirty="0" err="1"/>
              <a:t>Tàn</a:t>
            </a:r>
            <a:r>
              <a:rPr lang="en-US" sz="3200" dirty="0"/>
              <a:t> </a:t>
            </a:r>
            <a:r>
              <a:rPr lang="en-US" sz="3200" dirty="0" err="1"/>
              <a:t>tật</a:t>
            </a:r>
            <a:r>
              <a:rPr lang="en-US" sz="3200" dirty="0"/>
              <a:t> ?</a:t>
            </a:r>
          </a:p>
          <a:p>
            <a:pPr algn="ctr">
              <a:buNone/>
            </a:pPr>
            <a:endParaRPr lang="en-US" sz="3200" dirty="0"/>
          </a:p>
        </p:txBody>
      </p:sp>
      <p:pic>
        <p:nvPicPr>
          <p:cNvPr id="4" name="Picture 2" descr="https://encrypted-tbn0.gstatic.com/images?q=tbn:ANd9GcTQlfqEN2dnMjpTTAjuo1oc5WfEZzZilAgdC0lSY_kWawQIHBSc"/>
          <p:cNvPicPr>
            <a:picLocks noChangeAspect="1" noChangeArrowheads="1"/>
          </p:cNvPicPr>
          <p:nvPr/>
        </p:nvPicPr>
        <p:blipFill>
          <a:blip r:embed="rId2" cstate="print"/>
          <a:srcRect/>
          <a:stretch>
            <a:fillRect/>
          </a:stretch>
        </p:blipFill>
        <p:spPr bwMode="auto">
          <a:xfrm>
            <a:off x="1219200" y="3355730"/>
            <a:ext cx="3733800" cy="277836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ISPRING_UUID" val="{2EC809B9-2E16-4583-AD18-6B355683FD3D}"/>
  <p:tag name="ISPRING_RESOURCE_FOLDER" val="D:\gonkem\giao an\CTXH nguoi khuyet tat\giao an KTHC\giao an CDIO\chuong 1\"/>
  <p:tag name="ISPRING_PRESENTATION_PATH" val="D:\gonkem\giao an\CTXH nguoi khuyet tat\giao an KTHC\giao an CDIO\chuong 1.pptx"/>
  <p:tag name="ISPRING_PROJECT_VERSION" val="9.3"/>
  <p:tag name="ISPRING_PROJECT_FOLDER_UPDATED" val="1"/>
  <p:tag name="ISPRING_SCREEN_RECS_UPDATED" val="D:\gonkem\giao an\CTXH nguoi khuyet tat\giao an KTHC\giao an CDIO\chuong 1\"/>
</p:tagLst>
</file>

<file path=ppt/theme/theme1.xml><?xml version="1.0" encoding="utf-8"?>
<a:theme xmlns:a="http://schemas.openxmlformats.org/drawingml/2006/main" name="TG_Diagram_016">
  <a:themeElements>
    <a:clrScheme name="CD100_dark_2002 7">
      <a:dk1>
        <a:srgbClr val="003B76"/>
      </a:dk1>
      <a:lt1>
        <a:srgbClr val="FFFFFF"/>
      </a:lt1>
      <a:dk2>
        <a:srgbClr val="003399"/>
      </a:dk2>
      <a:lt2>
        <a:srgbClr val="C0C0C0"/>
      </a:lt2>
      <a:accent1>
        <a:srgbClr val="FCC704"/>
      </a:accent1>
      <a:accent2>
        <a:srgbClr val="A01DD5"/>
      </a:accent2>
      <a:accent3>
        <a:srgbClr val="AAADCA"/>
      </a:accent3>
      <a:accent4>
        <a:srgbClr val="DADADA"/>
      </a:accent4>
      <a:accent5>
        <a:srgbClr val="FDE0AA"/>
      </a:accent5>
      <a:accent6>
        <a:srgbClr val="9119C1"/>
      </a:accent6>
      <a:hlink>
        <a:srgbClr val="66C5F4"/>
      </a:hlink>
      <a:folHlink>
        <a:srgbClr val="009999"/>
      </a:folHlink>
    </a:clrScheme>
    <a:fontScheme name="CD100_dark_2002">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D100_dark_2002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CD100_dark_2002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CD100_dark_2002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CD100_dark_2002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CD100_dark_2002 5">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CD100_dark_2002 6">
        <a:dk1>
          <a:srgbClr val="003B76"/>
        </a:dk1>
        <a:lt1>
          <a:srgbClr val="FFFFFF"/>
        </a:lt1>
        <a:dk2>
          <a:srgbClr val="003399"/>
        </a:dk2>
        <a:lt2>
          <a:srgbClr val="C0C0C0"/>
        </a:lt2>
        <a:accent1>
          <a:srgbClr val="FCC704"/>
        </a:accent1>
        <a:accent2>
          <a:srgbClr val="A01DD5"/>
        </a:accent2>
        <a:accent3>
          <a:srgbClr val="AAADCA"/>
        </a:accent3>
        <a:accent4>
          <a:srgbClr val="DADADA"/>
        </a:accent4>
        <a:accent5>
          <a:srgbClr val="FDE0AA"/>
        </a:accent5>
        <a:accent6>
          <a:srgbClr val="9119C1"/>
        </a:accent6>
        <a:hlink>
          <a:srgbClr val="126CD0"/>
        </a:hlink>
        <a:folHlink>
          <a:srgbClr val="009999"/>
        </a:folHlink>
      </a:clrScheme>
      <a:clrMap bg1="dk2" tx1="lt1" bg2="dk1" tx2="lt2" accent1="accent1" accent2="accent2" accent3="accent3" accent4="accent4" accent5="accent5" accent6="accent6" hlink="hlink" folHlink="folHlink"/>
    </a:extraClrScheme>
    <a:extraClrScheme>
      <a:clrScheme name="CD100_dark_2002 7">
        <a:dk1>
          <a:srgbClr val="003B76"/>
        </a:dk1>
        <a:lt1>
          <a:srgbClr val="FFFFFF"/>
        </a:lt1>
        <a:dk2>
          <a:srgbClr val="003399"/>
        </a:dk2>
        <a:lt2>
          <a:srgbClr val="C0C0C0"/>
        </a:lt2>
        <a:accent1>
          <a:srgbClr val="FCC704"/>
        </a:accent1>
        <a:accent2>
          <a:srgbClr val="A01DD5"/>
        </a:accent2>
        <a:accent3>
          <a:srgbClr val="AAADCA"/>
        </a:accent3>
        <a:accent4>
          <a:srgbClr val="DADADA"/>
        </a:accent4>
        <a:accent5>
          <a:srgbClr val="FDE0AA"/>
        </a:accent5>
        <a:accent6>
          <a:srgbClr val="9119C1"/>
        </a:accent6>
        <a:hlink>
          <a:srgbClr val="66C5F4"/>
        </a:hlink>
        <a:folHlink>
          <a:srgbClr val="009999"/>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TG_Diagram_016</Template>
  <TotalTime>10512</TotalTime>
  <Words>569</Words>
  <Application>Microsoft Office PowerPoint</Application>
  <PresentationFormat>On-screen Show (4:3)</PresentationFormat>
  <Paragraphs>84</Paragraphs>
  <Slides>14</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宋体</vt:lpstr>
      <vt:lpstr>Arial</vt:lpstr>
      <vt:lpstr>Calibri</vt:lpstr>
      <vt:lpstr>Tahoma</vt:lpstr>
      <vt:lpstr>Times New Roman</vt:lpstr>
      <vt:lpstr>Verdana</vt:lpstr>
      <vt:lpstr>Wingdings</vt:lpstr>
      <vt:lpstr>TG_Diagram_016</vt:lpstr>
      <vt:lpstr>CTXH VỚI NGƯỜI KHUYẾT TẬT</vt:lpstr>
      <vt:lpstr>PowerPoint Presentation</vt:lpstr>
      <vt:lpstr>PowerPoint Presentation</vt:lpstr>
      <vt:lpstr>PowerPoint Presentation</vt:lpstr>
      <vt:lpstr>  Hãy nói suy nghĩ của bạn khi nghe đến từ Khuyết tật? </vt:lpstr>
      <vt:lpstr>1.1.Khái niệm và phân loại và mục đích của CTXH với NKT 1.1.1. Khái quát tình hình chung về NKT </vt:lpstr>
      <vt:lpstr>Tỉ lệ người khuyết tật vừa và nặng trên thế giới năm 2000 và dự báo năm 2035 </vt:lpstr>
      <vt:lpstr>PowerPoint Presentation</vt:lpstr>
      <vt:lpstr>1.1.2. Khái niệm về khuyết tật, công tác xã hội với người khuyết tật</vt:lpstr>
      <vt:lpstr>- Theo công ước về quyền của NKT (6/12/2006) </vt:lpstr>
      <vt:lpstr>PowerPoint Presentation</vt:lpstr>
      <vt:lpstr>Nhu cầu của NKT</vt:lpstr>
      <vt:lpstr>1.2.3 Các giai đoạn phát triển của NKT</vt:lpstr>
      <vt:lpstr>Khởi động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Tín chỉ 1: Môt số vấn đề chung về người khuyết tật  Chương 1: CÁC VẤN ĐỀ CƠ BẢN VỀ NGƯỜI  KHUYẾT TẬT</dc:title>
  <dc:creator>Mexeo</dc:creator>
  <cp:lastModifiedBy>Admin</cp:lastModifiedBy>
  <cp:revision>449</cp:revision>
  <dcterms:created xsi:type="dcterms:W3CDTF">2014-09-01T14:43:31Z</dcterms:created>
  <dcterms:modified xsi:type="dcterms:W3CDTF">2025-08-10T03:31:43Z</dcterms:modified>
</cp:coreProperties>
</file>