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18" r:id="rId2"/>
    <p:sldId id="319" r:id="rId3"/>
    <p:sldId id="320" r:id="rId4"/>
    <p:sldId id="317" r:id="rId5"/>
    <p:sldId id="284" r:id="rId6"/>
    <p:sldId id="315" r:id="rId7"/>
    <p:sldId id="279" r:id="rId8"/>
    <p:sldId id="304" r:id="rId9"/>
    <p:sldId id="305" r:id="rId10"/>
    <p:sldId id="311" r:id="rId11"/>
    <p:sldId id="312" r:id="rId12"/>
    <p:sldId id="313" r:id="rId13"/>
    <p:sldId id="314" r:id="rId14"/>
    <p:sldId id="306" r:id="rId15"/>
    <p:sldId id="316" r:id="rId16"/>
    <p:sldId id="310" r:id="rId17"/>
    <p:sldId id="307" r:id="rId18"/>
    <p:sldId id="309" r:id="rId19"/>
    <p:sldId id="308" r:id="rId20"/>
    <p:sldId id="293" r:id="rId21"/>
    <p:sldId id="303" r:id="rId22"/>
    <p:sldId id="263" r:id="rId23"/>
  </p:sldIdLst>
  <p:sldSz cx="9144000" cy="5143500" type="screen16x9"/>
  <p:notesSz cx="6858000" cy="9144000"/>
  <p:embeddedFontLst>
    <p:embeddedFont>
      <p:font typeface="Hey Gotcha!" panose="020B0604020202020204" charset="0"/>
      <p:regular r:id="rId25"/>
    </p:embeddedFont>
    <p:embeddedFont>
      <p:font typeface="UTM Swiss Condensed" panose="02000500000000000000" charset="0"/>
      <p:regular r:id="rId26"/>
      <p:bold r:id="rId27"/>
    </p:embeddedFont>
    <p:embeddedFont>
      <p:font typeface="Coiny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Inter" panose="020B0604020202020204" charset="0"/>
      <p:regular r:id="rId37"/>
    </p:embeddedFont>
    <p:embeddedFont>
      <p:font typeface="Saira ExtraCondensed" panose="020B0604020202020204" charset="0"/>
      <p:regular r:id="rId38"/>
    </p:embeddedFont>
    <p:embeddedFont>
      <p:font typeface="Edwardian Script ITC" panose="020B0604020202020204" charset="0"/>
      <p:regular r:id="rId39"/>
    </p:embeddedFont>
  </p:embeddedFontLst>
  <p:custDataLst>
    <p:tags r:id="rId4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0" autoAdjust="0"/>
    <p:restoredTop sz="86400" autoAdjust="0"/>
  </p:normalViewPr>
  <p:slideViewPr>
    <p:cSldViewPr>
      <p:cViewPr varScale="1">
        <p:scale>
          <a:sx n="89" d="100"/>
          <a:sy n="89" d="100"/>
        </p:scale>
        <p:origin x="113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82E4A-4356-4CD4-ACFC-87391B3EDDE2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F4173BC-FBB9-41F5-87F1-002C9804F4E7}">
      <dgm:prSet phldrT="[Text]"/>
      <dgm:spPr/>
      <dgm:t>
        <a:bodyPr lIns="71120"/>
        <a:lstStyle/>
        <a:p>
          <a:r>
            <a:rPr lang="en-US" dirty="0" smtClean="0"/>
            <a:t>SK </a:t>
          </a:r>
          <a:r>
            <a:rPr lang="en-US" dirty="0" err="1" smtClean="0"/>
            <a:t>thể</a:t>
          </a:r>
          <a:r>
            <a:rPr lang="en-US" dirty="0" smtClean="0"/>
            <a:t> </a:t>
          </a:r>
          <a:r>
            <a:rPr lang="en-US" dirty="0" err="1" smtClean="0"/>
            <a:t>chất</a:t>
          </a:r>
          <a:endParaRPr lang="en-US" dirty="0"/>
        </a:p>
      </dgm:t>
    </dgm:pt>
    <dgm:pt modelId="{6986AFB4-50A4-45D0-8074-C6B3BDA24085}" type="parTrans" cxnId="{241D832A-5757-47D5-871B-9B50FA614B93}">
      <dgm:prSet/>
      <dgm:spPr/>
      <dgm:t>
        <a:bodyPr/>
        <a:lstStyle/>
        <a:p>
          <a:endParaRPr lang="en-US"/>
        </a:p>
      </dgm:t>
    </dgm:pt>
    <dgm:pt modelId="{9715EED1-AD87-4E67-825B-FBFBF566EA70}" type="sibTrans" cxnId="{241D832A-5757-47D5-871B-9B50FA614B93}">
      <dgm:prSet/>
      <dgm:spPr/>
      <dgm:t>
        <a:bodyPr/>
        <a:lstStyle/>
        <a:p>
          <a:endParaRPr lang="en-US"/>
        </a:p>
      </dgm:t>
    </dgm:pt>
    <dgm:pt modelId="{91C2E574-6B53-4613-8531-6A22CA63E3CD}">
      <dgm:prSet phldrT="[Text]"/>
      <dgm:spPr/>
      <dgm:t>
        <a:bodyPr/>
        <a:lstStyle/>
        <a:p>
          <a:pPr algn="just"/>
          <a:r>
            <a:rPr lang="en-US" dirty="0" err="1" smtClean="0"/>
            <a:t>Được</a:t>
          </a:r>
          <a:r>
            <a:rPr lang="en-US" dirty="0" smtClean="0"/>
            <a:t> </a:t>
          </a:r>
          <a:r>
            <a:rPr lang="en-US" dirty="0" err="1" smtClean="0"/>
            <a:t>thể</a:t>
          </a:r>
          <a:r>
            <a:rPr lang="en-US" dirty="0" smtClean="0"/>
            <a:t> </a:t>
          </a:r>
          <a:r>
            <a:rPr lang="en-US" dirty="0" err="1" smtClean="0"/>
            <a:t>hiện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cách</a:t>
          </a:r>
          <a:r>
            <a:rPr lang="en-US" dirty="0" smtClean="0"/>
            <a:t> </a:t>
          </a:r>
          <a:r>
            <a:rPr lang="en-US" dirty="0" err="1" smtClean="0"/>
            <a:t>tổng</a:t>
          </a:r>
          <a:r>
            <a:rPr lang="en-US" dirty="0" smtClean="0"/>
            <a:t> </a:t>
          </a:r>
          <a:r>
            <a:rPr lang="en-US" dirty="0" err="1" smtClean="0"/>
            <a:t>quát</a:t>
          </a:r>
          <a:r>
            <a:rPr lang="en-US" dirty="0" smtClean="0"/>
            <a:t>, </a:t>
          </a:r>
          <a:r>
            <a:rPr lang="en-US" dirty="0" err="1" smtClean="0"/>
            <a:t>đó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</a:t>
          </a:r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sảng</a:t>
          </a:r>
          <a:r>
            <a:rPr lang="en-US" dirty="0" smtClean="0"/>
            <a:t> </a:t>
          </a:r>
          <a:r>
            <a:rPr lang="en-US" dirty="0" err="1" smtClean="0"/>
            <a:t>khoái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thoải</a:t>
          </a:r>
          <a:r>
            <a:rPr lang="en-US" dirty="0" smtClean="0"/>
            <a:t> </a:t>
          </a:r>
          <a:r>
            <a:rPr lang="en-US" dirty="0" err="1" smtClean="0"/>
            <a:t>mái</a:t>
          </a:r>
          <a:r>
            <a:rPr lang="en-US" dirty="0" smtClean="0"/>
            <a:t> </a:t>
          </a:r>
          <a:r>
            <a:rPr lang="en-US" dirty="0" err="1" smtClean="0"/>
            <a:t>về</a:t>
          </a:r>
          <a:r>
            <a:rPr lang="en-US" dirty="0" smtClean="0"/>
            <a:t> </a:t>
          </a:r>
          <a:r>
            <a:rPr lang="en-US" dirty="0" err="1" smtClean="0"/>
            <a:t>thể</a:t>
          </a:r>
          <a:r>
            <a:rPr lang="en-US" dirty="0" smtClean="0"/>
            <a:t> </a:t>
          </a:r>
          <a:r>
            <a:rPr lang="en-US" dirty="0" err="1" smtClean="0"/>
            <a:t>chất</a:t>
          </a:r>
          <a:endParaRPr lang="en-US" dirty="0"/>
        </a:p>
      </dgm:t>
    </dgm:pt>
    <dgm:pt modelId="{62EEBA22-A801-4A72-8D57-C65D5305472F}" type="parTrans" cxnId="{DE2FFC4D-E397-44B6-A61D-34C83672238D}">
      <dgm:prSet/>
      <dgm:spPr/>
      <dgm:t>
        <a:bodyPr/>
        <a:lstStyle/>
        <a:p>
          <a:endParaRPr lang="en-US"/>
        </a:p>
      </dgm:t>
    </dgm:pt>
    <dgm:pt modelId="{FF56FC27-9F01-4445-B746-ADB162C7CCE2}" type="sibTrans" cxnId="{DE2FFC4D-E397-44B6-A61D-34C83672238D}">
      <dgm:prSet/>
      <dgm:spPr/>
      <dgm:t>
        <a:bodyPr/>
        <a:lstStyle/>
        <a:p>
          <a:endParaRPr lang="en-US"/>
        </a:p>
      </dgm:t>
    </dgm:pt>
    <dgm:pt modelId="{DFE71697-FD09-405F-822E-984FEA5C588E}">
      <dgm:prSet phldrT="[Text]"/>
      <dgm:spPr/>
      <dgm:t>
        <a:bodyPr/>
        <a:lstStyle/>
        <a:p>
          <a:r>
            <a:rPr lang="en-US" dirty="0" smtClean="0"/>
            <a:t>SK </a:t>
          </a:r>
          <a:r>
            <a:rPr lang="en-US" dirty="0" err="1" smtClean="0"/>
            <a:t>tinh</a:t>
          </a:r>
          <a:r>
            <a:rPr lang="en-US" dirty="0" smtClean="0"/>
            <a:t> </a:t>
          </a:r>
          <a:r>
            <a:rPr lang="en-US" dirty="0" err="1" smtClean="0"/>
            <a:t>thần</a:t>
          </a:r>
          <a:endParaRPr lang="en-US" dirty="0"/>
        </a:p>
      </dgm:t>
    </dgm:pt>
    <dgm:pt modelId="{B85868CF-EFE3-4E47-9333-0C207AAE51B2}" type="parTrans" cxnId="{904752D5-CD8B-4EC2-ADB5-80172AB6A690}">
      <dgm:prSet/>
      <dgm:spPr/>
      <dgm:t>
        <a:bodyPr/>
        <a:lstStyle/>
        <a:p>
          <a:endParaRPr lang="en-US"/>
        </a:p>
      </dgm:t>
    </dgm:pt>
    <dgm:pt modelId="{4EFA440C-9B44-4AED-BB7B-6656DB2B3596}" type="sibTrans" cxnId="{904752D5-CD8B-4EC2-ADB5-80172AB6A690}">
      <dgm:prSet/>
      <dgm:spPr/>
      <dgm:t>
        <a:bodyPr/>
        <a:lstStyle/>
        <a:p>
          <a:endParaRPr lang="en-US"/>
        </a:p>
      </dgm:t>
    </dgm:pt>
    <dgm:pt modelId="{09C2FDF3-0C4A-4FEA-83CD-B134CE4D7E78}">
      <dgm:prSet phldrT="[Text]"/>
      <dgm:spPr/>
      <dgm:t>
        <a:bodyPr/>
        <a:lstStyle/>
        <a:p>
          <a:pPr algn="just"/>
          <a:r>
            <a:rPr lang="en-US" dirty="0" err="1" smtClean="0"/>
            <a:t>Là</a:t>
          </a:r>
          <a:r>
            <a:rPr lang="en-US" dirty="0" smtClean="0"/>
            <a:t> </a:t>
          </a:r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thỏa</a:t>
          </a:r>
          <a:r>
            <a:rPr lang="en-US" dirty="0" smtClean="0"/>
            <a:t> </a:t>
          </a:r>
          <a:r>
            <a:rPr lang="en-US" dirty="0" err="1" smtClean="0"/>
            <a:t>mãn</a:t>
          </a:r>
          <a:r>
            <a:rPr lang="en-US" dirty="0" smtClean="0"/>
            <a:t>, </a:t>
          </a:r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hài</a:t>
          </a:r>
          <a:r>
            <a:rPr lang="en-US" dirty="0" smtClean="0"/>
            <a:t> </a:t>
          </a:r>
          <a:r>
            <a:rPr lang="en-US" dirty="0" err="1" smtClean="0"/>
            <a:t>lòng</a:t>
          </a:r>
          <a:r>
            <a:rPr lang="en-US" dirty="0" smtClean="0"/>
            <a:t> </a:t>
          </a:r>
          <a:r>
            <a:rPr lang="en-US" dirty="0" err="1" smtClean="0"/>
            <a:t>về</a:t>
          </a:r>
          <a:r>
            <a:rPr lang="en-US" dirty="0" smtClean="0"/>
            <a:t> </a:t>
          </a:r>
          <a:r>
            <a:rPr lang="en-US" dirty="0" err="1" smtClean="0"/>
            <a:t>mặt</a:t>
          </a:r>
          <a:r>
            <a:rPr lang="en-US" dirty="0" smtClean="0"/>
            <a:t> </a:t>
          </a:r>
          <a:r>
            <a:rPr lang="en-US" dirty="0" err="1" smtClean="0"/>
            <a:t>giao</a:t>
          </a:r>
          <a:r>
            <a:rPr lang="en-US" dirty="0" smtClean="0"/>
            <a:t> </a:t>
          </a:r>
          <a:r>
            <a:rPr lang="en-US" dirty="0" err="1" smtClean="0"/>
            <a:t>tiếp</a:t>
          </a:r>
          <a:r>
            <a:rPr lang="en-US" dirty="0" smtClean="0"/>
            <a:t> </a:t>
          </a:r>
          <a:r>
            <a:rPr lang="en-US" dirty="0" err="1" smtClean="0"/>
            <a:t>xã</a:t>
          </a:r>
          <a:r>
            <a:rPr lang="en-US" dirty="0" smtClean="0"/>
            <a:t> </a:t>
          </a:r>
          <a:r>
            <a:rPr lang="en-US" dirty="0" err="1" smtClean="0"/>
            <a:t>hội</a:t>
          </a:r>
          <a:r>
            <a:rPr lang="en-US" dirty="0" smtClean="0"/>
            <a:t>, </a:t>
          </a:r>
          <a:r>
            <a:rPr lang="en-US" dirty="0" err="1" smtClean="0"/>
            <a:t>tình</a:t>
          </a:r>
          <a:r>
            <a:rPr lang="en-US" dirty="0" smtClean="0"/>
            <a:t> </a:t>
          </a:r>
          <a:r>
            <a:rPr lang="en-US" dirty="0" err="1" smtClean="0"/>
            <a:t>cảm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tinh</a:t>
          </a:r>
          <a:r>
            <a:rPr lang="en-US" dirty="0" smtClean="0"/>
            <a:t> </a:t>
          </a:r>
          <a:r>
            <a:rPr lang="en-US" dirty="0" err="1" smtClean="0"/>
            <a:t>thần</a:t>
          </a:r>
          <a:endParaRPr lang="en-US" dirty="0"/>
        </a:p>
      </dgm:t>
    </dgm:pt>
    <dgm:pt modelId="{AA5CBC3F-E600-4287-A480-56C46A6E0CB0}" type="parTrans" cxnId="{E6F29571-472A-4962-89FE-45F6043B46D8}">
      <dgm:prSet/>
      <dgm:spPr/>
      <dgm:t>
        <a:bodyPr/>
        <a:lstStyle/>
        <a:p>
          <a:endParaRPr lang="en-US"/>
        </a:p>
      </dgm:t>
    </dgm:pt>
    <dgm:pt modelId="{3F35EF16-ABA1-47FD-9A99-47F02C0FB4BE}" type="sibTrans" cxnId="{E6F29571-472A-4962-89FE-45F6043B46D8}">
      <dgm:prSet/>
      <dgm:spPr/>
      <dgm:t>
        <a:bodyPr/>
        <a:lstStyle/>
        <a:p>
          <a:endParaRPr lang="en-US"/>
        </a:p>
      </dgm:t>
    </dgm:pt>
    <dgm:pt modelId="{E8FC4DC8-8F15-4224-8126-C247E75D2869}">
      <dgm:prSet phldrT="[Text]"/>
      <dgm:spPr/>
      <dgm:t>
        <a:bodyPr/>
        <a:lstStyle/>
        <a:p>
          <a:r>
            <a:rPr lang="en-US" dirty="0" smtClean="0"/>
            <a:t>SK </a:t>
          </a:r>
          <a:r>
            <a:rPr lang="en-US" dirty="0" err="1" smtClean="0"/>
            <a:t>xã</a:t>
          </a:r>
          <a:r>
            <a:rPr lang="en-US" dirty="0" smtClean="0"/>
            <a:t> </a:t>
          </a:r>
          <a:r>
            <a:rPr lang="en-US" dirty="0" err="1" smtClean="0"/>
            <a:t>hội</a:t>
          </a:r>
          <a:endParaRPr lang="en-US" dirty="0"/>
        </a:p>
      </dgm:t>
    </dgm:pt>
    <dgm:pt modelId="{33B1299C-6115-4F69-B56D-2DBE1BE93AD4}" type="parTrans" cxnId="{F9C8A18E-1E8F-4A57-AA7F-8413D60F301E}">
      <dgm:prSet/>
      <dgm:spPr/>
      <dgm:t>
        <a:bodyPr/>
        <a:lstStyle/>
        <a:p>
          <a:endParaRPr lang="en-US"/>
        </a:p>
      </dgm:t>
    </dgm:pt>
    <dgm:pt modelId="{FC26251A-57AC-4FCC-A535-385625C1E385}" type="sibTrans" cxnId="{F9C8A18E-1E8F-4A57-AA7F-8413D60F301E}">
      <dgm:prSet/>
      <dgm:spPr/>
      <dgm:t>
        <a:bodyPr/>
        <a:lstStyle/>
        <a:p>
          <a:endParaRPr lang="en-US"/>
        </a:p>
      </dgm:t>
    </dgm:pt>
    <dgm:pt modelId="{00F55440-E407-493E-92B3-D2A91F271769}">
      <dgm:prSet phldrT="[Text]"/>
      <dgm:spPr/>
      <dgm:t>
        <a:bodyPr/>
        <a:lstStyle/>
        <a:p>
          <a:pPr algn="just"/>
          <a:r>
            <a:rPr lang="en-US" dirty="0" err="1" smtClean="0"/>
            <a:t>Được</a:t>
          </a:r>
          <a:r>
            <a:rPr lang="en-US" dirty="0" smtClean="0"/>
            <a:t> </a:t>
          </a:r>
          <a:r>
            <a:rPr lang="en-US" dirty="0" err="1" smtClean="0"/>
            <a:t>thể</a:t>
          </a:r>
          <a:r>
            <a:rPr lang="en-US" dirty="0" smtClean="0"/>
            <a:t> </a:t>
          </a:r>
          <a:r>
            <a:rPr lang="en-US" dirty="0" err="1" smtClean="0"/>
            <a:t>hiện</a:t>
          </a:r>
          <a:r>
            <a:rPr lang="en-US" dirty="0" smtClean="0"/>
            <a:t> ở </a:t>
          </a:r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hài</a:t>
          </a:r>
          <a:r>
            <a:rPr lang="en-US" dirty="0" smtClean="0"/>
            <a:t> </a:t>
          </a:r>
          <a:r>
            <a:rPr lang="en-US" dirty="0" err="1" smtClean="0"/>
            <a:t>hòa</a:t>
          </a:r>
          <a:r>
            <a:rPr lang="en-US" dirty="0" smtClean="0"/>
            <a:t>, </a:t>
          </a:r>
          <a:r>
            <a:rPr lang="en-US" dirty="0" err="1" smtClean="0"/>
            <a:t>cân</a:t>
          </a:r>
          <a:r>
            <a:rPr lang="en-US" dirty="0" smtClean="0"/>
            <a:t> </a:t>
          </a:r>
          <a:r>
            <a:rPr lang="en-US" dirty="0" err="1" smtClean="0"/>
            <a:t>bằng</a:t>
          </a:r>
          <a:r>
            <a:rPr lang="en-US" dirty="0" smtClean="0"/>
            <a:t> </a:t>
          </a:r>
          <a:r>
            <a:rPr lang="en-US" dirty="0" err="1" smtClean="0"/>
            <a:t>trong</a:t>
          </a:r>
          <a:r>
            <a:rPr lang="en-US" dirty="0" smtClean="0"/>
            <a:t> </a:t>
          </a:r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mối</a:t>
          </a:r>
          <a:r>
            <a:rPr lang="en-US" dirty="0" smtClean="0"/>
            <a:t> </a:t>
          </a:r>
          <a:r>
            <a:rPr lang="en-US" dirty="0" err="1" smtClean="0"/>
            <a:t>quan</a:t>
          </a:r>
          <a:r>
            <a:rPr lang="en-US" dirty="0" smtClean="0"/>
            <a:t> </a:t>
          </a:r>
          <a:r>
            <a:rPr lang="en-US" dirty="0" err="1" smtClean="0"/>
            <a:t>hệ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cá</a:t>
          </a:r>
          <a:r>
            <a:rPr lang="en-US" dirty="0" smtClean="0"/>
            <a:t> </a:t>
          </a:r>
          <a:r>
            <a:rPr lang="en-US" dirty="0" err="1" smtClean="0"/>
            <a:t>nhân</a:t>
          </a:r>
          <a:r>
            <a:rPr lang="en-US" dirty="0" smtClean="0"/>
            <a:t> </a:t>
          </a:r>
          <a:r>
            <a:rPr lang="en-US" dirty="0" err="1" smtClean="0"/>
            <a:t>với</a:t>
          </a:r>
          <a:r>
            <a:rPr lang="en-US" dirty="0" smtClean="0"/>
            <a:t> </a:t>
          </a:r>
          <a:r>
            <a:rPr lang="en-US" dirty="0" err="1" smtClean="0"/>
            <a:t>gia</a:t>
          </a:r>
          <a:r>
            <a:rPr lang="en-US" dirty="0" smtClean="0"/>
            <a:t> </a:t>
          </a:r>
          <a:r>
            <a:rPr lang="en-US" dirty="0" err="1" smtClean="0"/>
            <a:t>đình</a:t>
          </a:r>
          <a:r>
            <a:rPr lang="en-US" dirty="0" smtClean="0"/>
            <a:t>, </a:t>
          </a:r>
          <a:r>
            <a:rPr lang="en-US" dirty="0" err="1" smtClean="0"/>
            <a:t>nhà</a:t>
          </a:r>
          <a:r>
            <a:rPr lang="en-US" dirty="0" smtClean="0"/>
            <a:t> </a:t>
          </a:r>
          <a:r>
            <a:rPr lang="en-US" dirty="0" err="1" smtClean="0"/>
            <a:t>trường</a:t>
          </a:r>
          <a:r>
            <a:rPr lang="en-US" dirty="0" smtClean="0"/>
            <a:t>, </a:t>
          </a:r>
          <a:r>
            <a:rPr lang="en-US" dirty="0" err="1" smtClean="0"/>
            <a:t>bạn</a:t>
          </a:r>
          <a:r>
            <a:rPr lang="en-US" dirty="0" smtClean="0"/>
            <a:t> </a:t>
          </a:r>
          <a:r>
            <a:rPr lang="en-US" dirty="0" err="1" smtClean="0"/>
            <a:t>bè</a:t>
          </a:r>
          <a:r>
            <a:rPr lang="en-US" dirty="0" smtClean="0"/>
            <a:t>, </a:t>
          </a:r>
          <a:r>
            <a:rPr lang="en-US" dirty="0" err="1" smtClean="0"/>
            <a:t>xóm</a:t>
          </a:r>
          <a:r>
            <a:rPr lang="en-US" dirty="0" smtClean="0"/>
            <a:t> </a:t>
          </a:r>
          <a:r>
            <a:rPr lang="en-US" dirty="0" err="1" smtClean="0"/>
            <a:t>làng</a:t>
          </a:r>
          <a:r>
            <a:rPr lang="en-US" dirty="0" smtClean="0"/>
            <a:t>, </a:t>
          </a:r>
          <a:r>
            <a:rPr lang="en-US" dirty="0" err="1" smtClean="0"/>
            <a:t>nơi</a:t>
          </a:r>
          <a:r>
            <a:rPr lang="en-US" dirty="0" smtClean="0"/>
            <a:t> </a:t>
          </a:r>
          <a:r>
            <a:rPr lang="en-US" dirty="0" err="1" smtClean="0"/>
            <a:t>cộng</a:t>
          </a:r>
          <a:r>
            <a:rPr lang="en-US" dirty="0" smtClean="0"/>
            <a:t> </a:t>
          </a:r>
          <a:r>
            <a:rPr lang="en-US" dirty="0" err="1" smtClean="0"/>
            <a:t>đồng</a:t>
          </a:r>
          <a:r>
            <a:rPr lang="en-US" dirty="0" smtClean="0"/>
            <a:t>, </a:t>
          </a:r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quan</a:t>
          </a:r>
          <a:endParaRPr lang="en-US" dirty="0"/>
        </a:p>
      </dgm:t>
    </dgm:pt>
    <dgm:pt modelId="{92D61439-F2D1-41B3-A0BB-07B21E55F639}" type="parTrans" cxnId="{BF80A9DE-843D-4D75-A158-263904318392}">
      <dgm:prSet/>
      <dgm:spPr/>
      <dgm:t>
        <a:bodyPr/>
        <a:lstStyle/>
        <a:p>
          <a:endParaRPr lang="en-US"/>
        </a:p>
      </dgm:t>
    </dgm:pt>
    <dgm:pt modelId="{97E95531-3C2A-4008-9FE9-04C2481D6E0A}" type="sibTrans" cxnId="{BF80A9DE-843D-4D75-A158-263904318392}">
      <dgm:prSet/>
      <dgm:spPr/>
      <dgm:t>
        <a:bodyPr/>
        <a:lstStyle/>
        <a:p>
          <a:endParaRPr lang="en-US"/>
        </a:p>
      </dgm:t>
    </dgm:pt>
    <dgm:pt modelId="{730CD06F-7CF0-443B-80B7-F33933ECB8E2}" type="pres">
      <dgm:prSet presAssocID="{2DF82E4A-4356-4CD4-ACFC-87391B3EDD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5C1B2A-774E-4743-A88C-53B63EE649F0}" type="pres">
      <dgm:prSet presAssocID="{9F4173BC-FBB9-41F5-87F1-002C9804F4E7}" presName="composite" presStyleCnt="0"/>
      <dgm:spPr/>
    </dgm:pt>
    <dgm:pt modelId="{4EDB40DC-FAB8-48BB-9B9A-0F48969C9CA4}" type="pres">
      <dgm:prSet presAssocID="{9F4173BC-FBB9-41F5-87F1-002C9804F4E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6AA83-0444-4425-AB08-04A50CC4BEC8}" type="pres">
      <dgm:prSet presAssocID="{9F4173BC-FBB9-41F5-87F1-002C9804F4E7}" presName="desTx" presStyleLbl="alignAccFollowNode1" presStyleIdx="0" presStyleCnt="3" custLinFactNeighborY="3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319E7-6295-42F6-B00A-A3E82AD3EAD6}" type="pres">
      <dgm:prSet presAssocID="{9715EED1-AD87-4E67-825B-FBFBF566EA70}" presName="space" presStyleCnt="0"/>
      <dgm:spPr/>
    </dgm:pt>
    <dgm:pt modelId="{07EA8313-85BE-4C6D-90B2-0A5824776563}" type="pres">
      <dgm:prSet presAssocID="{DFE71697-FD09-405F-822E-984FEA5C588E}" presName="composite" presStyleCnt="0"/>
      <dgm:spPr/>
    </dgm:pt>
    <dgm:pt modelId="{D67F15E0-E3EA-4479-8F7F-2B2BAD16E0EE}" type="pres">
      <dgm:prSet presAssocID="{DFE71697-FD09-405F-822E-984FEA5C588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D19F6-F70B-4104-97FF-DAFD778C8B5E}" type="pres">
      <dgm:prSet presAssocID="{DFE71697-FD09-405F-822E-984FEA5C588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3B10B-3367-4768-B575-64678DADCF3F}" type="pres">
      <dgm:prSet presAssocID="{4EFA440C-9B44-4AED-BB7B-6656DB2B3596}" presName="space" presStyleCnt="0"/>
      <dgm:spPr/>
    </dgm:pt>
    <dgm:pt modelId="{C3CC56AD-5E0E-48FC-8DB4-0E675F6E64CA}" type="pres">
      <dgm:prSet presAssocID="{E8FC4DC8-8F15-4224-8126-C247E75D2869}" presName="composite" presStyleCnt="0"/>
      <dgm:spPr/>
    </dgm:pt>
    <dgm:pt modelId="{BD2F48CB-CC11-400C-B816-C9D732DD1A4B}" type="pres">
      <dgm:prSet presAssocID="{E8FC4DC8-8F15-4224-8126-C247E75D286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C33CD-3671-4C97-8187-E22BCC0E663B}" type="pres">
      <dgm:prSet presAssocID="{E8FC4DC8-8F15-4224-8126-C247E75D286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C8A18E-1E8F-4A57-AA7F-8413D60F301E}" srcId="{2DF82E4A-4356-4CD4-ACFC-87391B3EDDE2}" destId="{E8FC4DC8-8F15-4224-8126-C247E75D2869}" srcOrd="2" destOrd="0" parTransId="{33B1299C-6115-4F69-B56D-2DBE1BE93AD4}" sibTransId="{FC26251A-57AC-4FCC-A535-385625C1E385}"/>
    <dgm:cxn modelId="{DE2FFC4D-E397-44B6-A61D-34C83672238D}" srcId="{9F4173BC-FBB9-41F5-87F1-002C9804F4E7}" destId="{91C2E574-6B53-4613-8531-6A22CA63E3CD}" srcOrd="0" destOrd="0" parTransId="{62EEBA22-A801-4A72-8D57-C65D5305472F}" sibTransId="{FF56FC27-9F01-4445-B746-ADB162C7CCE2}"/>
    <dgm:cxn modelId="{826B64DA-5BD4-4666-AB20-1D4A1B68A270}" type="presOf" srcId="{9F4173BC-FBB9-41F5-87F1-002C9804F4E7}" destId="{4EDB40DC-FAB8-48BB-9B9A-0F48969C9CA4}" srcOrd="0" destOrd="0" presId="urn:microsoft.com/office/officeart/2005/8/layout/hList1"/>
    <dgm:cxn modelId="{CEDFF70C-382F-46E2-9555-85C5027385F0}" type="presOf" srcId="{91C2E574-6B53-4613-8531-6A22CA63E3CD}" destId="{87B6AA83-0444-4425-AB08-04A50CC4BEC8}" srcOrd="0" destOrd="0" presId="urn:microsoft.com/office/officeart/2005/8/layout/hList1"/>
    <dgm:cxn modelId="{B5D0434B-92B3-4D69-ADEB-AF23B78152CF}" type="presOf" srcId="{DFE71697-FD09-405F-822E-984FEA5C588E}" destId="{D67F15E0-E3EA-4479-8F7F-2B2BAD16E0EE}" srcOrd="0" destOrd="0" presId="urn:microsoft.com/office/officeart/2005/8/layout/hList1"/>
    <dgm:cxn modelId="{27CF285E-0B1A-4E35-B5C1-49CC5C074017}" type="presOf" srcId="{00F55440-E407-493E-92B3-D2A91F271769}" destId="{349C33CD-3671-4C97-8187-E22BCC0E663B}" srcOrd="0" destOrd="0" presId="urn:microsoft.com/office/officeart/2005/8/layout/hList1"/>
    <dgm:cxn modelId="{E6F29571-472A-4962-89FE-45F6043B46D8}" srcId="{DFE71697-FD09-405F-822E-984FEA5C588E}" destId="{09C2FDF3-0C4A-4FEA-83CD-B134CE4D7E78}" srcOrd="0" destOrd="0" parTransId="{AA5CBC3F-E600-4287-A480-56C46A6E0CB0}" sibTransId="{3F35EF16-ABA1-47FD-9A99-47F02C0FB4BE}"/>
    <dgm:cxn modelId="{605FF5D3-228C-4E88-99A7-EF37D5A36929}" type="presOf" srcId="{2DF82E4A-4356-4CD4-ACFC-87391B3EDDE2}" destId="{730CD06F-7CF0-443B-80B7-F33933ECB8E2}" srcOrd="0" destOrd="0" presId="urn:microsoft.com/office/officeart/2005/8/layout/hList1"/>
    <dgm:cxn modelId="{BF80A9DE-843D-4D75-A158-263904318392}" srcId="{E8FC4DC8-8F15-4224-8126-C247E75D2869}" destId="{00F55440-E407-493E-92B3-D2A91F271769}" srcOrd="0" destOrd="0" parTransId="{92D61439-F2D1-41B3-A0BB-07B21E55F639}" sibTransId="{97E95531-3C2A-4008-9FE9-04C2481D6E0A}"/>
    <dgm:cxn modelId="{241D832A-5757-47D5-871B-9B50FA614B93}" srcId="{2DF82E4A-4356-4CD4-ACFC-87391B3EDDE2}" destId="{9F4173BC-FBB9-41F5-87F1-002C9804F4E7}" srcOrd="0" destOrd="0" parTransId="{6986AFB4-50A4-45D0-8074-C6B3BDA24085}" sibTransId="{9715EED1-AD87-4E67-825B-FBFBF566EA70}"/>
    <dgm:cxn modelId="{904752D5-CD8B-4EC2-ADB5-80172AB6A690}" srcId="{2DF82E4A-4356-4CD4-ACFC-87391B3EDDE2}" destId="{DFE71697-FD09-405F-822E-984FEA5C588E}" srcOrd="1" destOrd="0" parTransId="{B85868CF-EFE3-4E47-9333-0C207AAE51B2}" sibTransId="{4EFA440C-9B44-4AED-BB7B-6656DB2B3596}"/>
    <dgm:cxn modelId="{F3992AA8-DF1B-48FE-ABB1-778C4558CECB}" type="presOf" srcId="{E8FC4DC8-8F15-4224-8126-C247E75D2869}" destId="{BD2F48CB-CC11-400C-B816-C9D732DD1A4B}" srcOrd="0" destOrd="0" presId="urn:microsoft.com/office/officeart/2005/8/layout/hList1"/>
    <dgm:cxn modelId="{C38C5E9B-300B-418E-B52F-36304259BA2B}" type="presOf" srcId="{09C2FDF3-0C4A-4FEA-83CD-B134CE4D7E78}" destId="{776D19F6-F70B-4104-97FF-DAFD778C8B5E}" srcOrd="0" destOrd="0" presId="urn:microsoft.com/office/officeart/2005/8/layout/hList1"/>
    <dgm:cxn modelId="{2103F76E-7845-4CD4-939B-ABDF149A9868}" type="presParOf" srcId="{730CD06F-7CF0-443B-80B7-F33933ECB8E2}" destId="{D85C1B2A-774E-4743-A88C-53B63EE649F0}" srcOrd="0" destOrd="0" presId="urn:microsoft.com/office/officeart/2005/8/layout/hList1"/>
    <dgm:cxn modelId="{0F68AA14-C538-4454-9F46-A367A8A13A68}" type="presParOf" srcId="{D85C1B2A-774E-4743-A88C-53B63EE649F0}" destId="{4EDB40DC-FAB8-48BB-9B9A-0F48969C9CA4}" srcOrd="0" destOrd="0" presId="urn:microsoft.com/office/officeart/2005/8/layout/hList1"/>
    <dgm:cxn modelId="{633A1483-8249-4E1F-9DAA-24684D308906}" type="presParOf" srcId="{D85C1B2A-774E-4743-A88C-53B63EE649F0}" destId="{87B6AA83-0444-4425-AB08-04A50CC4BEC8}" srcOrd="1" destOrd="0" presId="urn:microsoft.com/office/officeart/2005/8/layout/hList1"/>
    <dgm:cxn modelId="{18918733-6600-4F38-8686-60339122CB6E}" type="presParOf" srcId="{730CD06F-7CF0-443B-80B7-F33933ECB8E2}" destId="{F07319E7-6295-42F6-B00A-A3E82AD3EAD6}" srcOrd="1" destOrd="0" presId="urn:microsoft.com/office/officeart/2005/8/layout/hList1"/>
    <dgm:cxn modelId="{E4BEF019-2AAD-4749-A940-CE0AD874858D}" type="presParOf" srcId="{730CD06F-7CF0-443B-80B7-F33933ECB8E2}" destId="{07EA8313-85BE-4C6D-90B2-0A5824776563}" srcOrd="2" destOrd="0" presId="urn:microsoft.com/office/officeart/2005/8/layout/hList1"/>
    <dgm:cxn modelId="{86B2E7F6-037B-4B93-BA06-08661696F85B}" type="presParOf" srcId="{07EA8313-85BE-4C6D-90B2-0A5824776563}" destId="{D67F15E0-E3EA-4479-8F7F-2B2BAD16E0EE}" srcOrd="0" destOrd="0" presId="urn:microsoft.com/office/officeart/2005/8/layout/hList1"/>
    <dgm:cxn modelId="{28388D23-BA2A-4DD5-9794-D97B90884E25}" type="presParOf" srcId="{07EA8313-85BE-4C6D-90B2-0A5824776563}" destId="{776D19F6-F70B-4104-97FF-DAFD778C8B5E}" srcOrd="1" destOrd="0" presId="urn:microsoft.com/office/officeart/2005/8/layout/hList1"/>
    <dgm:cxn modelId="{F5FAC7B7-15FB-4642-A347-B2E28384CBDA}" type="presParOf" srcId="{730CD06F-7CF0-443B-80B7-F33933ECB8E2}" destId="{9383B10B-3367-4768-B575-64678DADCF3F}" srcOrd="3" destOrd="0" presId="urn:microsoft.com/office/officeart/2005/8/layout/hList1"/>
    <dgm:cxn modelId="{BAE8E1C2-EDAB-4D3E-8A0D-F08C253DBC58}" type="presParOf" srcId="{730CD06F-7CF0-443B-80B7-F33933ECB8E2}" destId="{C3CC56AD-5E0E-48FC-8DB4-0E675F6E64CA}" srcOrd="4" destOrd="0" presId="urn:microsoft.com/office/officeart/2005/8/layout/hList1"/>
    <dgm:cxn modelId="{C7C8FEFC-4ACD-4DAA-8EF6-11132AE9EA7E}" type="presParOf" srcId="{C3CC56AD-5E0E-48FC-8DB4-0E675F6E64CA}" destId="{BD2F48CB-CC11-400C-B816-C9D732DD1A4B}" srcOrd="0" destOrd="0" presId="urn:microsoft.com/office/officeart/2005/8/layout/hList1"/>
    <dgm:cxn modelId="{0598A312-BFEE-4F4D-BFEB-D36DDB857C12}" type="presParOf" srcId="{C3CC56AD-5E0E-48FC-8DB4-0E675F6E64CA}" destId="{349C33CD-3671-4C97-8187-E22BCC0E66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636C5-8882-423B-9CC7-40246484B505}" type="doc">
      <dgm:prSet loTypeId="urn:microsoft.com/office/officeart/2005/8/layout/cycle8" loCatId="cycle" qsTypeId="urn:microsoft.com/office/officeart/2005/8/quickstyle/3d6" qsCatId="3D" csTypeId="urn:microsoft.com/office/officeart/2005/8/colors/colorful1" csCatId="colorful" phldr="1"/>
      <dgm:spPr/>
    </dgm:pt>
    <dgm:pt modelId="{4C5C81B4-5AA1-46BD-BCDC-D1A21EDA727F}">
      <dgm:prSet phldrT="[Text]" custT="1"/>
      <dgm:spPr/>
      <dgm:t>
        <a:bodyPr/>
        <a:lstStyle/>
        <a:p>
          <a:pPr algn="ctr"/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83BF2-0C24-4947-B528-1E6CA8A5ED95}" type="parTrans" cxnId="{4275BF37-14E0-4D66-9CF2-3DD2A067B945}">
      <dgm:prSet/>
      <dgm:spPr/>
      <dgm:t>
        <a:bodyPr/>
        <a:lstStyle/>
        <a:p>
          <a:endParaRPr lang="en-US"/>
        </a:p>
      </dgm:t>
    </dgm:pt>
    <dgm:pt modelId="{C4A280D7-0B93-4BC2-961B-42A97863A852}" type="sibTrans" cxnId="{4275BF37-14E0-4D66-9CF2-3DD2A067B945}">
      <dgm:prSet/>
      <dgm:spPr/>
      <dgm:t>
        <a:bodyPr/>
        <a:lstStyle/>
        <a:p>
          <a:endParaRPr lang="en-US"/>
        </a:p>
      </dgm:t>
    </dgm:pt>
    <dgm:pt modelId="{9981891C-A6BB-4723-A099-F680CF1C2D50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6D4AB-7E9D-48A7-9522-A521843B85B5}" type="parTrans" cxnId="{41CED4E8-ADC1-4A18-9930-C5D324D886E9}">
      <dgm:prSet/>
      <dgm:spPr/>
      <dgm:t>
        <a:bodyPr/>
        <a:lstStyle/>
        <a:p>
          <a:endParaRPr lang="en-US"/>
        </a:p>
      </dgm:t>
    </dgm:pt>
    <dgm:pt modelId="{1C70558B-B200-46AB-B793-D6D59E7902BC}" type="sibTrans" cxnId="{41CED4E8-ADC1-4A18-9930-C5D324D886E9}">
      <dgm:prSet/>
      <dgm:spPr/>
      <dgm:t>
        <a:bodyPr/>
        <a:lstStyle/>
        <a:p>
          <a:endParaRPr lang="en-US"/>
        </a:p>
      </dgm:t>
    </dgm:pt>
    <dgm:pt modelId="{647E2776-520C-4F4F-AFDA-CDF0A6B6AC7D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9B22F-C2B5-4755-AA9C-27343A36FF35}" type="parTrans" cxnId="{1005B9C7-B953-4EE3-9939-5D961AC3C586}">
      <dgm:prSet/>
      <dgm:spPr/>
      <dgm:t>
        <a:bodyPr/>
        <a:lstStyle/>
        <a:p>
          <a:endParaRPr lang="en-US"/>
        </a:p>
      </dgm:t>
    </dgm:pt>
    <dgm:pt modelId="{E4CEB871-46FC-45B7-B0C7-F974926CFDD6}" type="sibTrans" cxnId="{1005B9C7-B953-4EE3-9939-5D961AC3C586}">
      <dgm:prSet/>
      <dgm:spPr/>
      <dgm:t>
        <a:bodyPr/>
        <a:lstStyle/>
        <a:p>
          <a:endParaRPr lang="en-US"/>
        </a:p>
      </dgm:t>
    </dgm:pt>
    <dgm:pt modelId="{544E1F32-1FFE-4535-902D-926E02C83522}" type="pres">
      <dgm:prSet presAssocID="{160636C5-8882-423B-9CC7-40246484B505}" presName="compositeShape" presStyleCnt="0">
        <dgm:presLayoutVars>
          <dgm:chMax val="7"/>
          <dgm:dir/>
          <dgm:resizeHandles val="exact"/>
        </dgm:presLayoutVars>
      </dgm:prSet>
      <dgm:spPr/>
    </dgm:pt>
    <dgm:pt modelId="{6165E2C8-20FE-479C-BC9E-389D4276F428}" type="pres">
      <dgm:prSet presAssocID="{160636C5-8882-423B-9CC7-40246484B505}" presName="wedge1" presStyleLbl="node1" presStyleIdx="0" presStyleCnt="3"/>
      <dgm:spPr/>
      <dgm:t>
        <a:bodyPr/>
        <a:lstStyle/>
        <a:p>
          <a:endParaRPr lang="en-US"/>
        </a:p>
      </dgm:t>
    </dgm:pt>
    <dgm:pt modelId="{0CFCBB4F-B18F-4FC3-A3B4-F848CF80617D}" type="pres">
      <dgm:prSet presAssocID="{160636C5-8882-423B-9CC7-40246484B505}" presName="dummy1a" presStyleCnt="0"/>
      <dgm:spPr/>
    </dgm:pt>
    <dgm:pt modelId="{24B968FB-3BD1-482C-8B30-07264666497F}" type="pres">
      <dgm:prSet presAssocID="{160636C5-8882-423B-9CC7-40246484B505}" presName="dummy1b" presStyleCnt="0"/>
      <dgm:spPr/>
    </dgm:pt>
    <dgm:pt modelId="{3670902F-FEE8-4294-8BA5-B92EED346A2D}" type="pres">
      <dgm:prSet presAssocID="{160636C5-8882-423B-9CC7-40246484B50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60636-F62B-45B9-82F8-31684D11F7CD}" type="pres">
      <dgm:prSet presAssocID="{160636C5-8882-423B-9CC7-40246484B505}" presName="wedge2" presStyleLbl="node1" presStyleIdx="1" presStyleCnt="3"/>
      <dgm:spPr/>
      <dgm:t>
        <a:bodyPr/>
        <a:lstStyle/>
        <a:p>
          <a:endParaRPr lang="en-US"/>
        </a:p>
      </dgm:t>
    </dgm:pt>
    <dgm:pt modelId="{3C19D547-E6AC-4963-AAD7-64343634FC78}" type="pres">
      <dgm:prSet presAssocID="{160636C5-8882-423B-9CC7-40246484B505}" presName="dummy2a" presStyleCnt="0"/>
      <dgm:spPr/>
    </dgm:pt>
    <dgm:pt modelId="{6C057066-D04A-4A91-AC70-7C0FD73E3BBD}" type="pres">
      <dgm:prSet presAssocID="{160636C5-8882-423B-9CC7-40246484B505}" presName="dummy2b" presStyleCnt="0"/>
      <dgm:spPr/>
    </dgm:pt>
    <dgm:pt modelId="{C79B5960-5D48-4969-ABB5-A11BB6FFE763}" type="pres">
      <dgm:prSet presAssocID="{160636C5-8882-423B-9CC7-40246484B50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BEAF1-D841-4F28-9A65-B6560AEB21B1}" type="pres">
      <dgm:prSet presAssocID="{160636C5-8882-423B-9CC7-40246484B505}" presName="wedge3" presStyleLbl="node1" presStyleIdx="2" presStyleCnt="3"/>
      <dgm:spPr/>
      <dgm:t>
        <a:bodyPr/>
        <a:lstStyle/>
        <a:p>
          <a:endParaRPr lang="en-US"/>
        </a:p>
      </dgm:t>
    </dgm:pt>
    <dgm:pt modelId="{AE64DA69-E393-4425-823B-F7D4627727EC}" type="pres">
      <dgm:prSet presAssocID="{160636C5-8882-423B-9CC7-40246484B505}" presName="dummy3a" presStyleCnt="0"/>
      <dgm:spPr/>
    </dgm:pt>
    <dgm:pt modelId="{C6C8D7FA-0F73-4BD4-AAA3-641BCB8A5DE9}" type="pres">
      <dgm:prSet presAssocID="{160636C5-8882-423B-9CC7-40246484B505}" presName="dummy3b" presStyleCnt="0"/>
      <dgm:spPr/>
    </dgm:pt>
    <dgm:pt modelId="{7F5C4FC2-4318-4B14-A5EC-CDBEC7D7689E}" type="pres">
      <dgm:prSet presAssocID="{160636C5-8882-423B-9CC7-40246484B50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7688A-30FC-4B1F-A7F4-D49F7EB29174}" type="pres">
      <dgm:prSet presAssocID="{C4A280D7-0B93-4BC2-961B-42A97863A852}" presName="arrowWedge1" presStyleLbl="fgSibTrans2D1" presStyleIdx="0" presStyleCnt="3"/>
      <dgm:spPr/>
    </dgm:pt>
    <dgm:pt modelId="{8E895663-C83C-4E05-BFA8-DA2540A76B62}" type="pres">
      <dgm:prSet presAssocID="{1C70558B-B200-46AB-B793-D6D59E7902BC}" presName="arrowWedge2" presStyleLbl="fgSibTrans2D1" presStyleIdx="1" presStyleCnt="3"/>
      <dgm:spPr/>
    </dgm:pt>
    <dgm:pt modelId="{164CDA18-B34A-44CC-98F0-F3E9731A2423}" type="pres">
      <dgm:prSet presAssocID="{E4CEB871-46FC-45B7-B0C7-F974926CFDD6}" presName="arrowWedge3" presStyleLbl="fgSibTrans2D1" presStyleIdx="2" presStyleCnt="3"/>
      <dgm:spPr/>
    </dgm:pt>
  </dgm:ptLst>
  <dgm:cxnLst>
    <dgm:cxn modelId="{41CED4E8-ADC1-4A18-9930-C5D324D886E9}" srcId="{160636C5-8882-423B-9CC7-40246484B505}" destId="{9981891C-A6BB-4723-A099-F680CF1C2D50}" srcOrd="1" destOrd="0" parTransId="{9E56D4AB-7E9D-48A7-9522-A521843B85B5}" sibTransId="{1C70558B-B200-46AB-B793-D6D59E7902BC}"/>
    <dgm:cxn modelId="{66AE46B5-CF5E-45C7-ACFA-6DD39CE40AAA}" type="presOf" srcId="{4C5C81B4-5AA1-46BD-BCDC-D1A21EDA727F}" destId="{3670902F-FEE8-4294-8BA5-B92EED346A2D}" srcOrd="1" destOrd="0" presId="urn:microsoft.com/office/officeart/2005/8/layout/cycle8"/>
    <dgm:cxn modelId="{FF16CB62-395D-4C46-A2CC-4E403AD74137}" type="presOf" srcId="{9981891C-A6BB-4723-A099-F680CF1C2D50}" destId="{B9160636-F62B-45B9-82F8-31684D11F7CD}" srcOrd="0" destOrd="0" presId="urn:microsoft.com/office/officeart/2005/8/layout/cycle8"/>
    <dgm:cxn modelId="{4275BF37-14E0-4D66-9CF2-3DD2A067B945}" srcId="{160636C5-8882-423B-9CC7-40246484B505}" destId="{4C5C81B4-5AA1-46BD-BCDC-D1A21EDA727F}" srcOrd="0" destOrd="0" parTransId="{D4C83BF2-0C24-4947-B528-1E6CA8A5ED95}" sibTransId="{C4A280D7-0B93-4BC2-961B-42A97863A852}"/>
    <dgm:cxn modelId="{C1563A5D-CB5F-4E2D-A8CA-A0E05B5F16B1}" type="presOf" srcId="{647E2776-520C-4F4F-AFDA-CDF0A6B6AC7D}" destId="{F22BEAF1-D841-4F28-9A65-B6560AEB21B1}" srcOrd="0" destOrd="0" presId="urn:microsoft.com/office/officeart/2005/8/layout/cycle8"/>
    <dgm:cxn modelId="{4B73A80E-C8FF-49B0-B06D-36558DE77739}" type="presOf" srcId="{9981891C-A6BB-4723-A099-F680CF1C2D50}" destId="{C79B5960-5D48-4969-ABB5-A11BB6FFE763}" srcOrd="1" destOrd="0" presId="urn:microsoft.com/office/officeart/2005/8/layout/cycle8"/>
    <dgm:cxn modelId="{1005B9C7-B953-4EE3-9939-5D961AC3C586}" srcId="{160636C5-8882-423B-9CC7-40246484B505}" destId="{647E2776-520C-4F4F-AFDA-CDF0A6B6AC7D}" srcOrd="2" destOrd="0" parTransId="{1A79B22F-C2B5-4755-AA9C-27343A36FF35}" sibTransId="{E4CEB871-46FC-45B7-B0C7-F974926CFDD6}"/>
    <dgm:cxn modelId="{6C6FC46E-C89A-4C59-828E-6FC64E02AD79}" type="presOf" srcId="{160636C5-8882-423B-9CC7-40246484B505}" destId="{544E1F32-1FFE-4535-902D-926E02C83522}" srcOrd="0" destOrd="0" presId="urn:microsoft.com/office/officeart/2005/8/layout/cycle8"/>
    <dgm:cxn modelId="{B53A4AEC-2936-4AFA-965A-65365CCA4991}" type="presOf" srcId="{647E2776-520C-4F4F-AFDA-CDF0A6B6AC7D}" destId="{7F5C4FC2-4318-4B14-A5EC-CDBEC7D7689E}" srcOrd="1" destOrd="0" presId="urn:microsoft.com/office/officeart/2005/8/layout/cycle8"/>
    <dgm:cxn modelId="{C1C3F53F-6852-43CC-AADE-3D2A729EC752}" type="presOf" srcId="{4C5C81B4-5AA1-46BD-BCDC-D1A21EDA727F}" destId="{6165E2C8-20FE-479C-BC9E-389D4276F428}" srcOrd="0" destOrd="0" presId="urn:microsoft.com/office/officeart/2005/8/layout/cycle8"/>
    <dgm:cxn modelId="{5A6DA960-5183-48EB-B5EB-BC2E4A2C471C}" type="presParOf" srcId="{544E1F32-1FFE-4535-902D-926E02C83522}" destId="{6165E2C8-20FE-479C-BC9E-389D4276F428}" srcOrd="0" destOrd="0" presId="urn:microsoft.com/office/officeart/2005/8/layout/cycle8"/>
    <dgm:cxn modelId="{4AB0D19F-2080-4663-8A5F-86F1B4D541C7}" type="presParOf" srcId="{544E1F32-1FFE-4535-902D-926E02C83522}" destId="{0CFCBB4F-B18F-4FC3-A3B4-F848CF80617D}" srcOrd="1" destOrd="0" presId="urn:microsoft.com/office/officeart/2005/8/layout/cycle8"/>
    <dgm:cxn modelId="{A4D9C5C1-F663-4483-BADD-D8A98AE96DF0}" type="presParOf" srcId="{544E1F32-1FFE-4535-902D-926E02C83522}" destId="{24B968FB-3BD1-482C-8B30-07264666497F}" srcOrd="2" destOrd="0" presId="urn:microsoft.com/office/officeart/2005/8/layout/cycle8"/>
    <dgm:cxn modelId="{7D0DBB42-AA9C-4E60-8586-0B32E24D0C31}" type="presParOf" srcId="{544E1F32-1FFE-4535-902D-926E02C83522}" destId="{3670902F-FEE8-4294-8BA5-B92EED346A2D}" srcOrd="3" destOrd="0" presId="urn:microsoft.com/office/officeart/2005/8/layout/cycle8"/>
    <dgm:cxn modelId="{00EC53B0-B0B7-416C-8AC4-840D829103C0}" type="presParOf" srcId="{544E1F32-1FFE-4535-902D-926E02C83522}" destId="{B9160636-F62B-45B9-82F8-31684D11F7CD}" srcOrd="4" destOrd="0" presId="urn:microsoft.com/office/officeart/2005/8/layout/cycle8"/>
    <dgm:cxn modelId="{A3C115C8-19E2-48A7-ABA3-1E91A7778A39}" type="presParOf" srcId="{544E1F32-1FFE-4535-902D-926E02C83522}" destId="{3C19D547-E6AC-4963-AAD7-64343634FC78}" srcOrd="5" destOrd="0" presId="urn:microsoft.com/office/officeart/2005/8/layout/cycle8"/>
    <dgm:cxn modelId="{7EA29806-3EE3-4818-87B6-683438DCA6F6}" type="presParOf" srcId="{544E1F32-1FFE-4535-902D-926E02C83522}" destId="{6C057066-D04A-4A91-AC70-7C0FD73E3BBD}" srcOrd="6" destOrd="0" presId="urn:microsoft.com/office/officeart/2005/8/layout/cycle8"/>
    <dgm:cxn modelId="{FFC50671-CE0D-499C-B18D-5DBB2FAB240A}" type="presParOf" srcId="{544E1F32-1FFE-4535-902D-926E02C83522}" destId="{C79B5960-5D48-4969-ABB5-A11BB6FFE763}" srcOrd="7" destOrd="0" presId="urn:microsoft.com/office/officeart/2005/8/layout/cycle8"/>
    <dgm:cxn modelId="{9F4A0567-97C9-4E56-BF85-5A61F09C41D5}" type="presParOf" srcId="{544E1F32-1FFE-4535-902D-926E02C83522}" destId="{F22BEAF1-D841-4F28-9A65-B6560AEB21B1}" srcOrd="8" destOrd="0" presId="urn:microsoft.com/office/officeart/2005/8/layout/cycle8"/>
    <dgm:cxn modelId="{497C8334-2F8D-487A-BFC6-BE36F329DAB2}" type="presParOf" srcId="{544E1F32-1FFE-4535-902D-926E02C83522}" destId="{AE64DA69-E393-4425-823B-F7D4627727EC}" srcOrd="9" destOrd="0" presId="urn:microsoft.com/office/officeart/2005/8/layout/cycle8"/>
    <dgm:cxn modelId="{4A34715A-C98D-4780-A33B-9F43525D3FB8}" type="presParOf" srcId="{544E1F32-1FFE-4535-902D-926E02C83522}" destId="{C6C8D7FA-0F73-4BD4-AAA3-641BCB8A5DE9}" srcOrd="10" destOrd="0" presId="urn:microsoft.com/office/officeart/2005/8/layout/cycle8"/>
    <dgm:cxn modelId="{6EAF678B-0EB6-4D01-9A27-C0B7A2355B45}" type="presParOf" srcId="{544E1F32-1FFE-4535-902D-926E02C83522}" destId="{7F5C4FC2-4318-4B14-A5EC-CDBEC7D7689E}" srcOrd="11" destOrd="0" presId="urn:microsoft.com/office/officeart/2005/8/layout/cycle8"/>
    <dgm:cxn modelId="{009C257C-6355-4FFD-9383-8D16C4D770AD}" type="presParOf" srcId="{544E1F32-1FFE-4535-902D-926E02C83522}" destId="{E6B7688A-30FC-4B1F-A7F4-D49F7EB29174}" srcOrd="12" destOrd="0" presId="urn:microsoft.com/office/officeart/2005/8/layout/cycle8"/>
    <dgm:cxn modelId="{5D7BCAC4-BC77-43E7-A755-84BC3F00F532}" type="presParOf" srcId="{544E1F32-1FFE-4535-902D-926E02C83522}" destId="{8E895663-C83C-4E05-BFA8-DA2540A76B62}" srcOrd="13" destOrd="0" presId="urn:microsoft.com/office/officeart/2005/8/layout/cycle8"/>
    <dgm:cxn modelId="{74ADA140-894F-4B45-95AD-EB5BB2D4E3D7}" type="presParOf" srcId="{544E1F32-1FFE-4535-902D-926E02C83522}" destId="{164CDA18-B34A-44CC-98F0-F3E9731A242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4463B-8943-44E6-86CD-3E23F227D828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7CED7F-286A-4A02-8E9D-5315EA9E4AEE}">
      <dgm:prSet phldrT="[Text]"/>
      <dgm:spPr/>
      <dgm:t>
        <a:bodyPr/>
        <a:lstStyle/>
        <a:p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ngừa</a:t>
          </a:r>
          <a:endParaRPr lang="en-US" dirty="0"/>
        </a:p>
      </dgm:t>
    </dgm:pt>
    <dgm:pt modelId="{61775233-637F-45A3-875C-59CDF7530E9E}" type="parTrans" cxnId="{BFDFD3F7-55AB-4508-98AA-B899AE35207C}">
      <dgm:prSet/>
      <dgm:spPr/>
      <dgm:t>
        <a:bodyPr/>
        <a:lstStyle/>
        <a:p>
          <a:endParaRPr lang="en-US"/>
        </a:p>
      </dgm:t>
    </dgm:pt>
    <dgm:pt modelId="{611B2699-17CB-4A2A-9470-AC341C97E061}" type="sibTrans" cxnId="{BFDFD3F7-55AB-4508-98AA-B899AE35207C}">
      <dgm:prSet/>
      <dgm:spPr/>
      <dgm:t>
        <a:bodyPr/>
        <a:lstStyle/>
        <a:p>
          <a:endParaRPr lang="en-US"/>
        </a:p>
      </dgm:t>
    </dgm:pt>
    <dgm:pt modelId="{E69DED87-2E55-4D3F-A0E2-29CCA08E27AF}">
      <dgm:prSet phldrT="[Text]" phldr="1"/>
      <dgm:spPr/>
      <dgm:t>
        <a:bodyPr/>
        <a:lstStyle/>
        <a:p>
          <a:endParaRPr lang="en-US" dirty="0"/>
        </a:p>
      </dgm:t>
    </dgm:pt>
    <dgm:pt modelId="{F9425C23-B0B4-49C9-8845-1FF68B73D335}" type="parTrans" cxnId="{B8330BBB-38D4-4AD9-94F4-11EFD2F8DDBF}">
      <dgm:prSet/>
      <dgm:spPr/>
      <dgm:t>
        <a:bodyPr/>
        <a:lstStyle/>
        <a:p>
          <a:endParaRPr lang="en-US"/>
        </a:p>
      </dgm:t>
    </dgm:pt>
    <dgm:pt modelId="{2A56AE84-CAB3-486C-B1C1-F9239A733FE8}" type="sibTrans" cxnId="{B8330BBB-38D4-4AD9-94F4-11EFD2F8DDBF}">
      <dgm:prSet/>
      <dgm:spPr/>
      <dgm:t>
        <a:bodyPr/>
        <a:lstStyle/>
        <a:p>
          <a:endParaRPr lang="en-US"/>
        </a:p>
      </dgm:t>
    </dgm:pt>
    <dgm:pt modelId="{A02F0789-B4B9-4673-B803-D773AD565F8B}">
      <dgm:prSet phldrT="[Text]" phldr="1"/>
      <dgm:spPr/>
      <dgm:t>
        <a:bodyPr/>
        <a:lstStyle/>
        <a:p>
          <a:endParaRPr lang="en-US"/>
        </a:p>
      </dgm:t>
    </dgm:pt>
    <dgm:pt modelId="{E1C3FE98-80BC-4656-B53F-8D15AB1622B4}" type="parTrans" cxnId="{C852B635-F723-4A92-848E-5D1C8AAA9634}">
      <dgm:prSet/>
      <dgm:spPr/>
      <dgm:t>
        <a:bodyPr/>
        <a:lstStyle/>
        <a:p>
          <a:endParaRPr lang="en-US"/>
        </a:p>
      </dgm:t>
    </dgm:pt>
    <dgm:pt modelId="{E4306FFE-BF73-40D2-A7F8-B43A992D4776}" type="sibTrans" cxnId="{C852B635-F723-4A92-848E-5D1C8AAA9634}">
      <dgm:prSet/>
      <dgm:spPr/>
      <dgm:t>
        <a:bodyPr/>
        <a:lstStyle/>
        <a:p>
          <a:endParaRPr lang="en-US"/>
        </a:p>
      </dgm:t>
    </dgm:pt>
    <dgm:pt modelId="{77C515D3-BB7B-41FB-90EC-8B79970EAFC7}">
      <dgm:prSet phldrT="[Text]"/>
      <dgm:spPr/>
      <dgm:t>
        <a:bodyPr/>
        <a:lstStyle/>
        <a:p>
          <a:r>
            <a:rPr lang="en-US" dirty="0" err="1" smtClean="0"/>
            <a:t>Phục</a:t>
          </a:r>
          <a:r>
            <a:rPr lang="en-US" dirty="0" smtClean="0"/>
            <a:t> </a:t>
          </a:r>
          <a:r>
            <a:rPr lang="en-US" dirty="0" err="1" smtClean="0"/>
            <a:t>hồi</a:t>
          </a:r>
          <a:endParaRPr lang="en-US" dirty="0"/>
        </a:p>
      </dgm:t>
    </dgm:pt>
    <dgm:pt modelId="{53BD7F54-2F65-42B6-9922-FA024D107228}" type="parTrans" cxnId="{35ACFF69-6160-4507-8B2B-5214613E4723}">
      <dgm:prSet/>
      <dgm:spPr/>
      <dgm:t>
        <a:bodyPr/>
        <a:lstStyle/>
        <a:p>
          <a:endParaRPr lang="en-US"/>
        </a:p>
      </dgm:t>
    </dgm:pt>
    <dgm:pt modelId="{62670A73-08B2-4663-9524-66EF6F79A36A}" type="sibTrans" cxnId="{35ACFF69-6160-4507-8B2B-5214613E4723}">
      <dgm:prSet/>
      <dgm:spPr/>
      <dgm:t>
        <a:bodyPr/>
        <a:lstStyle/>
        <a:p>
          <a:endParaRPr lang="en-US"/>
        </a:p>
      </dgm:t>
    </dgm:pt>
    <dgm:pt modelId="{5E9258F0-50A5-469A-86C1-C3D6CFCE04F8}">
      <dgm:prSet phldrT="[Text]" phldr="1"/>
      <dgm:spPr/>
      <dgm:t>
        <a:bodyPr/>
        <a:lstStyle/>
        <a:p>
          <a:endParaRPr lang="en-US"/>
        </a:p>
      </dgm:t>
    </dgm:pt>
    <dgm:pt modelId="{7499E3A5-2DD1-4F42-9800-8AC0701B17E8}" type="parTrans" cxnId="{3FEEA40C-B692-4765-94F8-751B209F10F7}">
      <dgm:prSet/>
      <dgm:spPr/>
      <dgm:t>
        <a:bodyPr/>
        <a:lstStyle/>
        <a:p>
          <a:endParaRPr lang="en-US"/>
        </a:p>
      </dgm:t>
    </dgm:pt>
    <dgm:pt modelId="{67972C8F-AFF5-476A-A7C5-2BD314ADB3B0}" type="sibTrans" cxnId="{3FEEA40C-B692-4765-94F8-751B209F10F7}">
      <dgm:prSet/>
      <dgm:spPr/>
      <dgm:t>
        <a:bodyPr/>
        <a:lstStyle/>
        <a:p>
          <a:endParaRPr lang="en-US"/>
        </a:p>
      </dgm:t>
    </dgm:pt>
    <dgm:pt modelId="{6229F15C-E0EE-4960-AE80-878D02C8956E}">
      <dgm:prSet phldrT="[Text]" phldr="1"/>
      <dgm:spPr/>
      <dgm:t>
        <a:bodyPr/>
        <a:lstStyle/>
        <a:p>
          <a:endParaRPr lang="en-US"/>
        </a:p>
      </dgm:t>
    </dgm:pt>
    <dgm:pt modelId="{65E27DEE-E46C-4F37-A05C-9EE1C6492CB4}" type="parTrans" cxnId="{589AA769-62D3-4E04-A51A-DD664935986A}">
      <dgm:prSet/>
      <dgm:spPr/>
      <dgm:t>
        <a:bodyPr/>
        <a:lstStyle/>
        <a:p>
          <a:endParaRPr lang="en-US"/>
        </a:p>
      </dgm:t>
    </dgm:pt>
    <dgm:pt modelId="{990EAD55-6BF0-427D-B150-7EE766A33795}" type="sibTrans" cxnId="{589AA769-62D3-4E04-A51A-DD664935986A}">
      <dgm:prSet/>
      <dgm:spPr/>
      <dgm:t>
        <a:bodyPr/>
        <a:lstStyle/>
        <a:p>
          <a:endParaRPr lang="en-US"/>
        </a:p>
      </dgm:t>
    </dgm:pt>
    <dgm:pt modelId="{42A7D319-4C9E-44FE-99BA-F1F48119BE6D}">
      <dgm:prSet phldrT="[Text]"/>
      <dgm:spPr/>
      <dgm:t>
        <a:bodyPr/>
        <a:lstStyle/>
        <a:p>
          <a:r>
            <a:rPr lang="en-US" dirty="0" err="1" smtClean="0"/>
            <a:t>Phát</a:t>
          </a:r>
          <a:r>
            <a:rPr lang="en-US" dirty="0" smtClean="0"/>
            <a:t> </a:t>
          </a:r>
          <a:r>
            <a:rPr lang="en-US" dirty="0" err="1" smtClean="0"/>
            <a:t>triển</a:t>
          </a:r>
          <a:endParaRPr lang="en-US" dirty="0"/>
        </a:p>
      </dgm:t>
    </dgm:pt>
    <dgm:pt modelId="{8678C554-FF4B-4A2B-9027-6FC7E2633C47}" type="parTrans" cxnId="{9D08A833-E0C2-4CC9-AD09-7634A5FA349E}">
      <dgm:prSet/>
      <dgm:spPr/>
      <dgm:t>
        <a:bodyPr/>
        <a:lstStyle/>
        <a:p>
          <a:endParaRPr lang="en-US"/>
        </a:p>
      </dgm:t>
    </dgm:pt>
    <dgm:pt modelId="{AE3B845E-6F2C-4888-A9F7-6FDED15DD4B0}" type="sibTrans" cxnId="{9D08A833-E0C2-4CC9-AD09-7634A5FA349E}">
      <dgm:prSet/>
      <dgm:spPr/>
      <dgm:t>
        <a:bodyPr/>
        <a:lstStyle/>
        <a:p>
          <a:endParaRPr lang="en-US"/>
        </a:p>
      </dgm:t>
    </dgm:pt>
    <dgm:pt modelId="{1FDCCD5A-CA0C-490E-A3FF-686CB51377B8}">
      <dgm:prSet phldrT="[Text]" phldr="1"/>
      <dgm:spPr/>
      <dgm:t>
        <a:bodyPr/>
        <a:lstStyle/>
        <a:p>
          <a:endParaRPr lang="en-US"/>
        </a:p>
      </dgm:t>
    </dgm:pt>
    <dgm:pt modelId="{C05093DE-89B1-48B4-8728-B2B50004FDD5}" type="parTrans" cxnId="{5566B695-32A6-4222-885B-7892474B4F78}">
      <dgm:prSet/>
      <dgm:spPr/>
      <dgm:t>
        <a:bodyPr/>
        <a:lstStyle/>
        <a:p>
          <a:endParaRPr lang="en-US"/>
        </a:p>
      </dgm:t>
    </dgm:pt>
    <dgm:pt modelId="{CA647B9E-3D69-4D8A-8D2A-6C3EF3E5E0AE}" type="sibTrans" cxnId="{5566B695-32A6-4222-885B-7892474B4F78}">
      <dgm:prSet/>
      <dgm:spPr/>
      <dgm:t>
        <a:bodyPr/>
        <a:lstStyle/>
        <a:p>
          <a:endParaRPr lang="en-US"/>
        </a:p>
      </dgm:t>
    </dgm:pt>
    <dgm:pt modelId="{7698A5F7-11FF-4BE8-89E0-46AE0A6B7C2C}">
      <dgm:prSet phldrT="[Text]" phldr="1"/>
      <dgm:spPr/>
      <dgm:t>
        <a:bodyPr/>
        <a:lstStyle/>
        <a:p>
          <a:endParaRPr lang="en-US"/>
        </a:p>
      </dgm:t>
    </dgm:pt>
    <dgm:pt modelId="{0E4B8EF6-DCF8-4D68-968B-4B4EAF5F41D8}" type="parTrans" cxnId="{FE056EFD-EB2A-4A09-88B4-05E971A8074F}">
      <dgm:prSet/>
      <dgm:spPr/>
      <dgm:t>
        <a:bodyPr/>
        <a:lstStyle/>
        <a:p>
          <a:endParaRPr lang="en-US"/>
        </a:p>
      </dgm:t>
    </dgm:pt>
    <dgm:pt modelId="{0A6E4159-FA3C-48A9-AF8C-645A5E517EC7}" type="sibTrans" cxnId="{FE056EFD-EB2A-4A09-88B4-05E971A8074F}">
      <dgm:prSet/>
      <dgm:spPr/>
      <dgm:t>
        <a:bodyPr/>
        <a:lstStyle/>
        <a:p>
          <a:endParaRPr lang="en-US"/>
        </a:p>
      </dgm:t>
    </dgm:pt>
    <dgm:pt modelId="{CDBE580B-B1FB-490E-BC5C-BDA4D8EE2247}">
      <dgm:prSet phldrT="[Text]"/>
      <dgm:spPr/>
      <dgm:t>
        <a:bodyPr/>
        <a:lstStyle/>
        <a:p>
          <a:r>
            <a:rPr lang="en-US" dirty="0" smtClean="0"/>
            <a:t>Can </a:t>
          </a:r>
          <a:r>
            <a:rPr lang="en-US" dirty="0" err="1" smtClean="0"/>
            <a:t>thiệp</a:t>
          </a:r>
          <a:endParaRPr lang="en-US" dirty="0"/>
        </a:p>
      </dgm:t>
    </dgm:pt>
    <dgm:pt modelId="{3EC5BE38-540D-46F7-8191-01773C6DA5C8}" type="parTrans" cxnId="{B080849C-A221-4293-99A4-9730F0C1D896}">
      <dgm:prSet/>
      <dgm:spPr/>
      <dgm:t>
        <a:bodyPr/>
        <a:lstStyle/>
        <a:p>
          <a:endParaRPr lang="en-US"/>
        </a:p>
      </dgm:t>
    </dgm:pt>
    <dgm:pt modelId="{00908AF2-0984-438C-B184-2103C69086BD}" type="sibTrans" cxnId="{B080849C-A221-4293-99A4-9730F0C1D896}">
      <dgm:prSet/>
      <dgm:spPr/>
      <dgm:t>
        <a:bodyPr/>
        <a:lstStyle/>
        <a:p>
          <a:endParaRPr lang="en-US"/>
        </a:p>
      </dgm:t>
    </dgm:pt>
    <dgm:pt modelId="{16308DDB-0A5F-4F08-9BA9-A23AD65B1ED9}" type="pres">
      <dgm:prSet presAssocID="{FDA4463B-8943-44E6-86CD-3E23F227D8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40FBC-496B-4CD3-BAA4-7FAC9931059F}" type="pres">
      <dgm:prSet presAssocID="{FDA4463B-8943-44E6-86CD-3E23F227D828}" presName="tSp" presStyleCnt="0"/>
      <dgm:spPr/>
    </dgm:pt>
    <dgm:pt modelId="{85305054-0A0E-4948-BD8A-1FA1F67DBCEC}" type="pres">
      <dgm:prSet presAssocID="{FDA4463B-8943-44E6-86CD-3E23F227D828}" presName="bSp" presStyleCnt="0"/>
      <dgm:spPr/>
    </dgm:pt>
    <dgm:pt modelId="{15711AA2-158E-4094-9BDF-D033B933216A}" type="pres">
      <dgm:prSet presAssocID="{FDA4463B-8943-44E6-86CD-3E23F227D828}" presName="process" presStyleCnt="0"/>
      <dgm:spPr/>
    </dgm:pt>
    <dgm:pt modelId="{5322393D-7305-45A8-A7B3-6BB7E1248A64}" type="pres">
      <dgm:prSet presAssocID="{637CED7F-286A-4A02-8E9D-5315EA9E4AEE}" presName="composite1" presStyleCnt="0"/>
      <dgm:spPr/>
    </dgm:pt>
    <dgm:pt modelId="{6B482FF5-33BA-4605-AE44-8CD461A32791}" type="pres">
      <dgm:prSet presAssocID="{637CED7F-286A-4A02-8E9D-5315EA9E4AEE}" presName="dummyNode1" presStyleLbl="node1" presStyleIdx="0" presStyleCnt="4"/>
      <dgm:spPr/>
    </dgm:pt>
    <dgm:pt modelId="{19165BC4-A54C-4992-B004-9C5E72BCC063}" type="pres">
      <dgm:prSet presAssocID="{637CED7F-286A-4A02-8E9D-5315EA9E4AEE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D9F47-0FFB-46C9-A3BC-D8776059EDA7}" type="pres">
      <dgm:prSet presAssocID="{637CED7F-286A-4A02-8E9D-5315EA9E4AEE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4D622-449D-4DED-BFE6-AE127CD7899C}" type="pres">
      <dgm:prSet presAssocID="{637CED7F-286A-4A02-8E9D-5315EA9E4AEE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A7B60-546D-40E9-8DA3-C8B086165B62}" type="pres">
      <dgm:prSet presAssocID="{637CED7F-286A-4A02-8E9D-5315EA9E4AEE}" presName="connSite1" presStyleCnt="0"/>
      <dgm:spPr/>
    </dgm:pt>
    <dgm:pt modelId="{C8891A07-4011-4EEF-9F43-E7B56E611552}" type="pres">
      <dgm:prSet presAssocID="{611B2699-17CB-4A2A-9470-AC341C97E061}" presName="Name9" presStyleLbl="sibTrans2D1" presStyleIdx="0" presStyleCnt="3"/>
      <dgm:spPr/>
      <dgm:t>
        <a:bodyPr/>
        <a:lstStyle/>
        <a:p>
          <a:endParaRPr lang="en-US"/>
        </a:p>
      </dgm:t>
    </dgm:pt>
    <dgm:pt modelId="{A97B20B3-F6E6-461D-9038-9F1F61682B8A}" type="pres">
      <dgm:prSet presAssocID="{CDBE580B-B1FB-490E-BC5C-BDA4D8EE2247}" presName="composite2" presStyleCnt="0"/>
      <dgm:spPr/>
    </dgm:pt>
    <dgm:pt modelId="{B6BE9C54-D7E7-460A-9628-EE5D3E09386E}" type="pres">
      <dgm:prSet presAssocID="{CDBE580B-B1FB-490E-BC5C-BDA4D8EE2247}" presName="dummyNode2" presStyleLbl="node1" presStyleIdx="0" presStyleCnt="4"/>
      <dgm:spPr/>
    </dgm:pt>
    <dgm:pt modelId="{95C3F667-5E01-40EF-9DCD-E5DA9E602635}" type="pres">
      <dgm:prSet presAssocID="{CDBE580B-B1FB-490E-BC5C-BDA4D8EE2247}" presName="childNode2" presStyleLbl="bgAcc1" presStyleIdx="1" presStyleCnt="4">
        <dgm:presLayoutVars>
          <dgm:bulletEnabled val="1"/>
        </dgm:presLayoutVars>
      </dgm:prSet>
      <dgm:spPr/>
    </dgm:pt>
    <dgm:pt modelId="{51B8FB90-7F9F-49EF-ADEE-65F2D78ADFBE}" type="pres">
      <dgm:prSet presAssocID="{CDBE580B-B1FB-490E-BC5C-BDA4D8EE2247}" presName="childNode2tx" presStyleLbl="bgAcc1" presStyleIdx="1" presStyleCnt="4">
        <dgm:presLayoutVars>
          <dgm:bulletEnabled val="1"/>
        </dgm:presLayoutVars>
      </dgm:prSet>
      <dgm:spPr/>
    </dgm:pt>
    <dgm:pt modelId="{8D17FF34-AB43-4607-827A-4471F23E8A85}" type="pres">
      <dgm:prSet presAssocID="{CDBE580B-B1FB-490E-BC5C-BDA4D8EE2247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0854C-EE6D-4AC8-8661-2B09D52A7E3F}" type="pres">
      <dgm:prSet presAssocID="{CDBE580B-B1FB-490E-BC5C-BDA4D8EE2247}" presName="connSite2" presStyleCnt="0"/>
      <dgm:spPr/>
    </dgm:pt>
    <dgm:pt modelId="{FA3C716C-F5C1-4C80-9CF7-CF545A1A83A2}" type="pres">
      <dgm:prSet presAssocID="{00908AF2-0984-438C-B184-2103C69086BD}" presName="Name18" presStyleLbl="sibTrans2D1" presStyleIdx="1" presStyleCnt="3"/>
      <dgm:spPr/>
      <dgm:t>
        <a:bodyPr/>
        <a:lstStyle/>
        <a:p>
          <a:endParaRPr lang="en-US"/>
        </a:p>
      </dgm:t>
    </dgm:pt>
    <dgm:pt modelId="{2EF256DF-4F8B-4630-A467-599D677523C7}" type="pres">
      <dgm:prSet presAssocID="{77C515D3-BB7B-41FB-90EC-8B79970EAFC7}" presName="composite1" presStyleCnt="0"/>
      <dgm:spPr/>
    </dgm:pt>
    <dgm:pt modelId="{6A4DF185-52B4-40E6-AABE-BD1BE52FC157}" type="pres">
      <dgm:prSet presAssocID="{77C515D3-BB7B-41FB-90EC-8B79970EAFC7}" presName="dummyNode1" presStyleLbl="node1" presStyleIdx="1" presStyleCnt="4"/>
      <dgm:spPr/>
    </dgm:pt>
    <dgm:pt modelId="{7FB526D3-2A4F-49D4-A45F-DA600BE402C7}" type="pres">
      <dgm:prSet presAssocID="{77C515D3-BB7B-41FB-90EC-8B79970EAFC7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680FF-DC23-440D-AD44-8921A42F4830}" type="pres">
      <dgm:prSet presAssocID="{77C515D3-BB7B-41FB-90EC-8B79970EAFC7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A47E3-8DE9-4C8D-AFC1-78FB005AF20D}" type="pres">
      <dgm:prSet presAssocID="{77C515D3-BB7B-41FB-90EC-8B79970EAFC7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6056D-02FF-454D-B9A1-4673F7A4DA05}" type="pres">
      <dgm:prSet presAssocID="{77C515D3-BB7B-41FB-90EC-8B79970EAFC7}" presName="connSite1" presStyleCnt="0"/>
      <dgm:spPr/>
    </dgm:pt>
    <dgm:pt modelId="{17E29DFF-A2D6-43F8-A568-DB98EE378984}" type="pres">
      <dgm:prSet presAssocID="{62670A73-08B2-4663-9524-66EF6F79A36A}" presName="Name9" presStyleLbl="sibTrans2D1" presStyleIdx="2" presStyleCnt="3"/>
      <dgm:spPr/>
      <dgm:t>
        <a:bodyPr/>
        <a:lstStyle/>
        <a:p>
          <a:endParaRPr lang="en-US"/>
        </a:p>
      </dgm:t>
    </dgm:pt>
    <dgm:pt modelId="{DAD21A0E-9EBA-4643-887C-05CFEF6A1F6B}" type="pres">
      <dgm:prSet presAssocID="{42A7D319-4C9E-44FE-99BA-F1F48119BE6D}" presName="composite2" presStyleCnt="0"/>
      <dgm:spPr/>
    </dgm:pt>
    <dgm:pt modelId="{E88B14D1-1802-40EA-B932-09215C12E77D}" type="pres">
      <dgm:prSet presAssocID="{42A7D319-4C9E-44FE-99BA-F1F48119BE6D}" presName="dummyNode2" presStyleLbl="node1" presStyleIdx="2" presStyleCnt="4"/>
      <dgm:spPr/>
    </dgm:pt>
    <dgm:pt modelId="{1FB2F313-46AB-4F4D-9932-7DCA1150DCEF}" type="pres">
      <dgm:prSet presAssocID="{42A7D319-4C9E-44FE-99BA-F1F48119BE6D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38DC7-C2BD-46E9-8F47-5242027F2D6E}" type="pres">
      <dgm:prSet presAssocID="{42A7D319-4C9E-44FE-99BA-F1F48119BE6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C8322-3FEE-40B3-96C8-F60B76782A8E}" type="pres">
      <dgm:prSet presAssocID="{42A7D319-4C9E-44FE-99BA-F1F48119BE6D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3CBB1-1B8E-4CCE-B0CB-BAF84D933B8F}" type="pres">
      <dgm:prSet presAssocID="{42A7D319-4C9E-44FE-99BA-F1F48119BE6D}" presName="connSite2" presStyleCnt="0"/>
      <dgm:spPr/>
    </dgm:pt>
  </dgm:ptLst>
  <dgm:cxnLst>
    <dgm:cxn modelId="{3FEEA40C-B692-4765-94F8-751B209F10F7}" srcId="{77C515D3-BB7B-41FB-90EC-8B79970EAFC7}" destId="{5E9258F0-50A5-469A-86C1-C3D6CFCE04F8}" srcOrd="0" destOrd="0" parTransId="{7499E3A5-2DD1-4F42-9800-8AC0701B17E8}" sibTransId="{67972C8F-AFF5-476A-A7C5-2BD314ADB3B0}"/>
    <dgm:cxn modelId="{589AA769-62D3-4E04-A51A-DD664935986A}" srcId="{77C515D3-BB7B-41FB-90EC-8B79970EAFC7}" destId="{6229F15C-E0EE-4960-AE80-878D02C8956E}" srcOrd="1" destOrd="0" parTransId="{65E27DEE-E46C-4F37-A05C-9EE1C6492CB4}" sibTransId="{990EAD55-6BF0-427D-B150-7EE766A33795}"/>
    <dgm:cxn modelId="{C58E1F60-28AE-4CDF-9995-54B617480EB0}" type="presOf" srcId="{5E9258F0-50A5-469A-86C1-C3D6CFCE04F8}" destId="{7FB526D3-2A4F-49D4-A45F-DA600BE402C7}" srcOrd="0" destOrd="0" presId="urn:microsoft.com/office/officeart/2005/8/layout/hProcess4"/>
    <dgm:cxn modelId="{9D08A833-E0C2-4CC9-AD09-7634A5FA349E}" srcId="{FDA4463B-8943-44E6-86CD-3E23F227D828}" destId="{42A7D319-4C9E-44FE-99BA-F1F48119BE6D}" srcOrd="3" destOrd="0" parTransId="{8678C554-FF4B-4A2B-9027-6FC7E2633C47}" sibTransId="{AE3B845E-6F2C-4888-A9F7-6FDED15DD4B0}"/>
    <dgm:cxn modelId="{5566B695-32A6-4222-885B-7892474B4F78}" srcId="{42A7D319-4C9E-44FE-99BA-F1F48119BE6D}" destId="{1FDCCD5A-CA0C-490E-A3FF-686CB51377B8}" srcOrd="0" destOrd="0" parTransId="{C05093DE-89B1-48B4-8728-B2B50004FDD5}" sibTransId="{CA647B9E-3D69-4D8A-8D2A-6C3EF3E5E0AE}"/>
    <dgm:cxn modelId="{2437A94E-B1C0-47A5-A7DF-EDF14572F921}" type="presOf" srcId="{7698A5F7-11FF-4BE8-89E0-46AE0A6B7C2C}" destId="{1FB2F313-46AB-4F4D-9932-7DCA1150DCEF}" srcOrd="0" destOrd="1" presId="urn:microsoft.com/office/officeart/2005/8/layout/hProcess4"/>
    <dgm:cxn modelId="{C17FA0A0-6F14-457E-A2A2-0F4F8086CA38}" type="presOf" srcId="{637CED7F-286A-4A02-8E9D-5315EA9E4AEE}" destId="{38A4D622-449D-4DED-BFE6-AE127CD7899C}" srcOrd="0" destOrd="0" presId="urn:microsoft.com/office/officeart/2005/8/layout/hProcess4"/>
    <dgm:cxn modelId="{205E6923-4C0E-4484-A30C-DF418B3FB54C}" type="presOf" srcId="{A02F0789-B4B9-4673-B803-D773AD565F8B}" destId="{19165BC4-A54C-4992-B004-9C5E72BCC063}" srcOrd="0" destOrd="1" presId="urn:microsoft.com/office/officeart/2005/8/layout/hProcess4"/>
    <dgm:cxn modelId="{6628F2BE-CEB8-43CC-87B0-03E2CA421361}" type="presOf" srcId="{E69DED87-2E55-4D3F-A0E2-29CCA08E27AF}" destId="{19165BC4-A54C-4992-B004-9C5E72BCC063}" srcOrd="0" destOrd="0" presId="urn:microsoft.com/office/officeart/2005/8/layout/hProcess4"/>
    <dgm:cxn modelId="{B080849C-A221-4293-99A4-9730F0C1D896}" srcId="{FDA4463B-8943-44E6-86CD-3E23F227D828}" destId="{CDBE580B-B1FB-490E-BC5C-BDA4D8EE2247}" srcOrd="1" destOrd="0" parTransId="{3EC5BE38-540D-46F7-8191-01773C6DA5C8}" sibTransId="{00908AF2-0984-438C-B184-2103C69086BD}"/>
    <dgm:cxn modelId="{A0BAEE2F-3828-45DA-B253-34FA28A6C094}" type="presOf" srcId="{42A7D319-4C9E-44FE-99BA-F1F48119BE6D}" destId="{427C8322-3FEE-40B3-96C8-F60B76782A8E}" srcOrd="0" destOrd="0" presId="urn:microsoft.com/office/officeart/2005/8/layout/hProcess4"/>
    <dgm:cxn modelId="{7F8862B7-313F-4CCB-94B4-30BE166323D7}" type="presOf" srcId="{1FDCCD5A-CA0C-490E-A3FF-686CB51377B8}" destId="{CFB38DC7-C2BD-46E9-8F47-5242027F2D6E}" srcOrd="1" destOrd="0" presId="urn:microsoft.com/office/officeart/2005/8/layout/hProcess4"/>
    <dgm:cxn modelId="{9F08E189-0AAC-403E-8C16-FFDD492A2572}" type="presOf" srcId="{5E9258F0-50A5-469A-86C1-C3D6CFCE04F8}" destId="{49E680FF-DC23-440D-AD44-8921A42F4830}" srcOrd="1" destOrd="0" presId="urn:microsoft.com/office/officeart/2005/8/layout/hProcess4"/>
    <dgm:cxn modelId="{8FBEEF3F-7E48-45CF-B3CB-D69FE3B52635}" type="presOf" srcId="{A02F0789-B4B9-4673-B803-D773AD565F8B}" destId="{41CD9F47-0FFB-46C9-A3BC-D8776059EDA7}" srcOrd="1" destOrd="1" presId="urn:microsoft.com/office/officeart/2005/8/layout/hProcess4"/>
    <dgm:cxn modelId="{35ACFF69-6160-4507-8B2B-5214613E4723}" srcId="{FDA4463B-8943-44E6-86CD-3E23F227D828}" destId="{77C515D3-BB7B-41FB-90EC-8B79970EAFC7}" srcOrd="2" destOrd="0" parTransId="{53BD7F54-2F65-42B6-9922-FA024D107228}" sibTransId="{62670A73-08B2-4663-9524-66EF6F79A36A}"/>
    <dgm:cxn modelId="{84AD0F14-8FE2-40E3-9328-559114F08C32}" type="presOf" srcId="{7698A5F7-11FF-4BE8-89E0-46AE0A6B7C2C}" destId="{CFB38DC7-C2BD-46E9-8F47-5242027F2D6E}" srcOrd="1" destOrd="1" presId="urn:microsoft.com/office/officeart/2005/8/layout/hProcess4"/>
    <dgm:cxn modelId="{341C8371-2138-4A9C-B8CE-0F84FB330AEA}" type="presOf" srcId="{6229F15C-E0EE-4960-AE80-878D02C8956E}" destId="{7FB526D3-2A4F-49D4-A45F-DA600BE402C7}" srcOrd="0" destOrd="1" presId="urn:microsoft.com/office/officeart/2005/8/layout/hProcess4"/>
    <dgm:cxn modelId="{203E55EF-5DC2-42C9-8299-7F7B2C623831}" type="presOf" srcId="{6229F15C-E0EE-4960-AE80-878D02C8956E}" destId="{49E680FF-DC23-440D-AD44-8921A42F4830}" srcOrd="1" destOrd="1" presId="urn:microsoft.com/office/officeart/2005/8/layout/hProcess4"/>
    <dgm:cxn modelId="{5A1B9EE7-79EA-462A-A634-FB8213565D90}" type="presOf" srcId="{62670A73-08B2-4663-9524-66EF6F79A36A}" destId="{17E29DFF-A2D6-43F8-A568-DB98EE378984}" srcOrd="0" destOrd="0" presId="urn:microsoft.com/office/officeart/2005/8/layout/hProcess4"/>
    <dgm:cxn modelId="{AC741142-DF5A-4E51-98E5-CAE20250DFAF}" type="presOf" srcId="{1FDCCD5A-CA0C-490E-A3FF-686CB51377B8}" destId="{1FB2F313-46AB-4F4D-9932-7DCA1150DCEF}" srcOrd="0" destOrd="0" presId="urn:microsoft.com/office/officeart/2005/8/layout/hProcess4"/>
    <dgm:cxn modelId="{BFDFD3F7-55AB-4508-98AA-B899AE35207C}" srcId="{FDA4463B-8943-44E6-86CD-3E23F227D828}" destId="{637CED7F-286A-4A02-8E9D-5315EA9E4AEE}" srcOrd="0" destOrd="0" parTransId="{61775233-637F-45A3-875C-59CDF7530E9E}" sibTransId="{611B2699-17CB-4A2A-9470-AC341C97E061}"/>
    <dgm:cxn modelId="{B8330BBB-38D4-4AD9-94F4-11EFD2F8DDBF}" srcId="{637CED7F-286A-4A02-8E9D-5315EA9E4AEE}" destId="{E69DED87-2E55-4D3F-A0E2-29CCA08E27AF}" srcOrd="0" destOrd="0" parTransId="{F9425C23-B0B4-49C9-8845-1FF68B73D335}" sibTransId="{2A56AE84-CAB3-486C-B1C1-F9239A733FE8}"/>
    <dgm:cxn modelId="{EB31D7B3-0E72-47EF-8A5D-5E32AF17016C}" type="presOf" srcId="{611B2699-17CB-4A2A-9470-AC341C97E061}" destId="{C8891A07-4011-4EEF-9F43-E7B56E611552}" srcOrd="0" destOrd="0" presId="urn:microsoft.com/office/officeart/2005/8/layout/hProcess4"/>
    <dgm:cxn modelId="{63DBA4A5-BA8E-4EEE-9A5A-B94912CA8742}" type="presOf" srcId="{E69DED87-2E55-4D3F-A0E2-29CCA08E27AF}" destId="{41CD9F47-0FFB-46C9-A3BC-D8776059EDA7}" srcOrd="1" destOrd="0" presId="urn:microsoft.com/office/officeart/2005/8/layout/hProcess4"/>
    <dgm:cxn modelId="{0FA1B127-8519-495F-9392-5B7C8E6C324D}" type="presOf" srcId="{FDA4463B-8943-44E6-86CD-3E23F227D828}" destId="{16308DDB-0A5F-4F08-9BA9-A23AD65B1ED9}" srcOrd="0" destOrd="0" presId="urn:microsoft.com/office/officeart/2005/8/layout/hProcess4"/>
    <dgm:cxn modelId="{C852B635-F723-4A92-848E-5D1C8AAA9634}" srcId="{637CED7F-286A-4A02-8E9D-5315EA9E4AEE}" destId="{A02F0789-B4B9-4673-B803-D773AD565F8B}" srcOrd="1" destOrd="0" parTransId="{E1C3FE98-80BC-4656-B53F-8D15AB1622B4}" sibTransId="{E4306FFE-BF73-40D2-A7F8-B43A992D4776}"/>
    <dgm:cxn modelId="{B0F3E1B4-982E-49C0-9898-C5BD1AD666BE}" type="presOf" srcId="{00908AF2-0984-438C-B184-2103C69086BD}" destId="{FA3C716C-F5C1-4C80-9CF7-CF545A1A83A2}" srcOrd="0" destOrd="0" presId="urn:microsoft.com/office/officeart/2005/8/layout/hProcess4"/>
    <dgm:cxn modelId="{22D73F82-B41F-4C9A-8028-C8B2935821E7}" type="presOf" srcId="{CDBE580B-B1FB-490E-BC5C-BDA4D8EE2247}" destId="{8D17FF34-AB43-4607-827A-4471F23E8A85}" srcOrd="0" destOrd="0" presId="urn:microsoft.com/office/officeart/2005/8/layout/hProcess4"/>
    <dgm:cxn modelId="{FE056EFD-EB2A-4A09-88B4-05E971A8074F}" srcId="{42A7D319-4C9E-44FE-99BA-F1F48119BE6D}" destId="{7698A5F7-11FF-4BE8-89E0-46AE0A6B7C2C}" srcOrd="1" destOrd="0" parTransId="{0E4B8EF6-DCF8-4D68-968B-4B4EAF5F41D8}" sibTransId="{0A6E4159-FA3C-48A9-AF8C-645A5E517EC7}"/>
    <dgm:cxn modelId="{EAC1488E-2577-4FC3-929C-DC0E8E1704F5}" type="presOf" srcId="{77C515D3-BB7B-41FB-90EC-8B79970EAFC7}" destId="{31BA47E3-8DE9-4C8D-AFC1-78FB005AF20D}" srcOrd="0" destOrd="0" presId="urn:microsoft.com/office/officeart/2005/8/layout/hProcess4"/>
    <dgm:cxn modelId="{E1927DF5-C048-440E-83B9-84E54F84792F}" type="presParOf" srcId="{16308DDB-0A5F-4F08-9BA9-A23AD65B1ED9}" destId="{F4340FBC-496B-4CD3-BAA4-7FAC9931059F}" srcOrd="0" destOrd="0" presId="urn:microsoft.com/office/officeart/2005/8/layout/hProcess4"/>
    <dgm:cxn modelId="{061DFBFC-3D37-4E53-8B8A-3F4EA26E7CF4}" type="presParOf" srcId="{16308DDB-0A5F-4F08-9BA9-A23AD65B1ED9}" destId="{85305054-0A0E-4948-BD8A-1FA1F67DBCEC}" srcOrd="1" destOrd="0" presId="urn:microsoft.com/office/officeart/2005/8/layout/hProcess4"/>
    <dgm:cxn modelId="{79A12147-BE18-4C4B-A526-FDBB04EB96A6}" type="presParOf" srcId="{16308DDB-0A5F-4F08-9BA9-A23AD65B1ED9}" destId="{15711AA2-158E-4094-9BDF-D033B933216A}" srcOrd="2" destOrd="0" presId="urn:microsoft.com/office/officeart/2005/8/layout/hProcess4"/>
    <dgm:cxn modelId="{E6E0DD8D-F6E7-4393-A7BC-C7663EE32C56}" type="presParOf" srcId="{15711AA2-158E-4094-9BDF-D033B933216A}" destId="{5322393D-7305-45A8-A7B3-6BB7E1248A64}" srcOrd="0" destOrd="0" presId="urn:microsoft.com/office/officeart/2005/8/layout/hProcess4"/>
    <dgm:cxn modelId="{7190B364-A84E-4E83-A5A3-C65B51EE1932}" type="presParOf" srcId="{5322393D-7305-45A8-A7B3-6BB7E1248A64}" destId="{6B482FF5-33BA-4605-AE44-8CD461A32791}" srcOrd="0" destOrd="0" presId="urn:microsoft.com/office/officeart/2005/8/layout/hProcess4"/>
    <dgm:cxn modelId="{A9E229E9-F6E6-4425-84E3-61E03208E0D4}" type="presParOf" srcId="{5322393D-7305-45A8-A7B3-6BB7E1248A64}" destId="{19165BC4-A54C-4992-B004-9C5E72BCC063}" srcOrd="1" destOrd="0" presId="urn:microsoft.com/office/officeart/2005/8/layout/hProcess4"/>
    <dgm:cxn modelId="{9308E59C-BF89-41D2-8DB9-6EFE26FEB7BD}" type="presParOf" srcId="{5322393D-7305-45A8-A7B3-6BB7E1248A64}" destId="{41CD9F47-0FFB-46C9-A3BC-D8776059EDA7}" srcOrd="2" destOrd="0" presId="urn:microsoft.com/office/officeart/2005/8/layout/hProcess4"/>
    <dgm:cxn modelId="{3998EB09-8CCE-454B-8AB0-E74072836CD9}" type="presParOf" srcId="{5322393D-7305-45A8-A7B3-6BB7E1248A64}" destId="{38A4D622-449D-4DED-BFE6-AE127CD7899C}" srcOrd="3" destOrd="0" presId="urn:microsoft.com/office/officeart/2005/8/layout/hProcess4"/>
    <dgm:cxn modelId="{0C719302-9907-475B-B6DF-CC0AE3C5EF20}" type="presParOf" srcId="{5322393D-7305-45A8-A7B3-6BB7E1248A64}" destId="{2D4A7B60-546D-40E9-8DA3-C8B086165B62}" srcOrd="4" destOrd="0" presId="urn:microsoft.com/office/officeart/2005/8/layout/hProcess4"/>
    <dgm:cxn modelId="{C8302331-10A5-48E9-BA15-33D04070F9C6}" type="presParOf" srcId="{15711AA2-158E-4094-9BDF-D033B933216A}" destId="{C8891A07-4011-4EEF-9F43-E7B56E611552}" srcOrd="1" destOrd="0" presId="urn:microsoft.com/office/officeart/2005/8/layout/hProcess4"/>
    <dgm:cxn modelId="{EB2699E1-3C39-47CE-B486-8CE1658EF712}" type="presParOf" srcId="{15711AA2-158E-4094-9BDF-D033B933216A}" destId="{A97B20B3-F6E6-461D-9038-9F1F61682B8A}" srcOrd="2" destOrd="0" presId="urn:microsoft.com/office/officeart/2005/8/layout/hProcess4"/>
    <dgm:cxn modelId="{D77E9BCB-9E57-4AF0-886C-F9631AE6F9C4}" type="presParOf" srcId="{A97B20B3-F6E6-461D-9038-9F1F61682B8A}" destId="{B6BE9C54-D7E7-460A-9628-EE5D3E09386E}" srcOrd="0" destOrd="0" presId="urn:microsoft.com/office/officeart/2005/8/layout/hProcess4"/>
    <dgm:cxn modelId="{D3B75097-1EC0-42FC-A79E-AEE69F8D6547}" type="presParOf" srcId="{A97B20B3-F6E6-461D-9038-9F1F61682B8A}" destId="{95C3F667-5E01-40EF-9DCD-E5DA9E602635}" srcOrd="1" destOrd="0" presId="urn:microsoft.com/office/officeart/2005/8/layout/hProcess4"/>
    <dgm:cxn modelId="{27E7A5DD-4641-405A-AB87-F8E31D46850D}" type="presParOf" srcId="{A97B20B3-F6E6-461D-9038-9F1F61682B8A}" destId="{51B8FB90-7F9F-49EF-ADEE-65F2D78ADFBE}" srcOrd="2" destOrd="0" presId="urn:microsoft.com/office/officeart/2005/8/layout/hProcess4"/>
    <dgm:cxn modelId="{9C09EAE3-BE40-4EC7-9B16-F50904D158EF}" type="presParOf" srcId="{A97B20B3-F6E6-461D-9038-9F1F61682B8A}" destId="{8D17FF34-AB43-4607-827A-4471F23E8A85}" srcOrd="3" destOrd="0" presId="urn:microsoft.com/office/officeart/2005/8/layout/hProcess4"/>
    <dgm:cxn modelId="{640E07BE-0A76-4F41-B734-CE78D0F9F269}" type="presParOf" srcId="{A97B20B3-F6E6-461D-9038-9F1F61682B8A}" destId="{72B0854C-EE6D-4AC8-8661-2B09D52A7E3F}" srcOrd="4" destOrd="0" presId="urn:microsoft.com/office/officeart/2005/8/layout/hProcess4"/>
    <dgm:cxn modelId="{9D5F38D8-ECC6-42E5-A5DD-42B4E0BE251F}" type="presParOf" srcId="{15711AA2-158E-4094-9BDF-D033B933216A}" destId="{FA3C716C-F5C1-4C80-9CF7-CF545A1A83A2}" srcOrd="3" destOrd="0" presId="urn:microsoft.com/office/officeart/2005/8/layout/hProcess4"/>
    <dgm:cxn modelId="{FCEC8A5D-097E-478F-904D-099E1BA520D1}" type="presParOf" srcId="{15711AA2-158E-4094-9BDF-D033B933216A}" destId="{2EF256DF-4F8B-4630-A467-599D677523C7}" srcOrd="4" destOrd="0" presId="urn:microsoft.com/office/officeart/2005/8/layout/hProcess4"/>
    <dgm:cxn modelId="{32C036E3-7FF4-4E8D-A35F-AD96D245323C}" type="presParOf" srcId="{2EF256DF-4F8B-4630-A467-599D677523C7}" destId="{6A4DF185-52B4-40E6-AABE-BD1BE52FC157}" srcOrd="0" destOrd="0" presId="urn:microsoft.com/office/officeart/2005/8/layout/hProcess4"/>
    <dgm:cxn modelId="{8713E0E9-06A5-430B-BE5B-48E36CDA47E6}" type="presParOf" srcId="{2EF256DF-4F8B-4630-A467-599D677523C7}" destId="{7FB526D3-2A4F-49D4-A45F-DA600BE402C7}" srcOrd="1" destOrd="0" presId="urn:microsoft.com/office/officeart/2005/8/layout/hProcess4"/>
    <dgm:cxn modelId="{D934E3F4-9DFE-4F47-88CA-BA4A82E9BC0A}" type="presParOf" srcId="{2EF256DF-4F8B-4630-A467-599D677523C7}" destId="{49E680FF-DC23-440D-AD44-8921A42F4830}" srcOrd="2" destOrd="0" presId="urn:microsoft.com/office/officeart/2005/8/layout/hProcess4"/>
    <dgm:cxn modelId="{324BF29D-2675-4105-B4F4-0DA942BFCBCB}" type="presParOf" srcId="{2EF256DF-4F8B-4630-A467-599D677523C7}" destId="{31BA47E3-8DE9-4C8D-AFC1-78FB005AF20D}" srcOrd="3" destOrd="0" presId="urn:microsoft.com/office/officeart/2005/8/layout/hProcess4"/>
    <dgm:cxn modelId="{BF735497-8086-4775-82C6-3299C3C4C45E}" type="presParOf" srcId="{2EF256DF-4F8B-4630-A467-599D677523C7}" destId="{7276056D-02FF-454D-B9A1-4673F7A4DA05}" srcOrd="4" destOrd="0" presId="urn:microsoft.com/office/officeart/2005/8/layout/hProcess4"/>
    <dgm:cxn modelId="{8DD94BB1-5113-4307-B349-81FEBF3F5443}" type="presParOf" srcId="{15711AA2-158E-4094-9BDF-D033B933216A}" destId="{17E29DFF-A2D6-43F8-A568-DB98EE378984}" srcOrd="5" destOrd="0" presId="urn:microsoft.com/office/officeart/2005/8/layout/hProcess4"/>
    <dgm:cxn modelId="{E3CED07F-FC4F-4D28-9584-F2C64FC9EB1F}" type="presParOf" srcId="{15711AA2-158E-4094-9BDF-D033B933216A}" destId="{DAD21A0E-9EBA-4643-887C-05CFEF6A1F6B}" srcOrd="6" destOrd="0" presId="urn:microsoft.com/office/officeart/2005/8/layout/hProcess4"/>
    <dgm:cxn modelId="{EBC88C3C-7940-4510-8AA5-D5576EA080F7}" type="presParOf" srcId="{DAD21A0E-9EBA-4643-887C-05CFEF6A1F6B}" destId="{E88B14D1-1802-40EA-B932-09215C12E77D}" srcOrd="0" destOrd="0" presId="urn:microsoft.com/office/officeart/2005/8/layout/hProcess4"/>
    <dgm:cxn modelId="{53DDAB35-C798-44F2-AAE6-0BF9FABBB754}" type="presParOf" srcId="{DAD21A0E-9EBA-4643-887C-05CFEF6A1F6B}" destId="{1FB2F313-46AB-4F4D-9932-7DCA1150DCEF}" srcOrd="1" destOrd="0" presId="urn:microsoft.com/office/officeart/2005/8/layout/hProcess4"/>
    <dgm:cxn modelId="{E63E956C-B184-4ED5-AE52-80C288179F07}" type="presParOf" srcId="{DAD21A0E-9EBA-4643-887C-05CFEF6A1F6B}" destId="{CFB38DC7-C2BD-46E9-8F47-5242027F2D6E}" srcOrd="2" destOrd="0" presId="urn:microsoft.com/office/officeart/2005/8/layout/hProcess4"/>
    <dgm:cxn modelId="{60388BB2-F48A-402A-9414-34055AFE0FE5}" type="presParOf" srcId="{DAD21A0E-9EBA-4643-887C-05CFEF6A1F6B}" destId="{427C8322-3FEE-40B3-96C8-F60B76782A8E}" srcOrd="3" destOrd="0" presId="urn:microsoft.com/office/officeart/2005/8/layout/hProcess4"/>
    <dgm:cxn modelId="{BD417AEA-098F-4630-AC9F-3821B8801904}" type="presParOf" srcId="{DAD21A0E-9EBA-4643-887C-05CFEF6A1F6B}" destId="{4573CBB1-1B8E-4CCE-B0CB-BAF84D933B8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43004F-994F-4DEB-B504-76422314BD70}" type="doc">
      <dgm:prSet loTypeId="urn:microsoft.com/office/officeart/2011/layout/HexagonRadial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41B9C1-3848-4BD3-9FED-A15350375BAB}">
      <dgm:prSet phldrT="[Text]"/>
      <dgm:spPr/>
      <dgm:t>
        <a:bodyPr/>
        <a:lstStyle/>
        <a:p>
          <a:r>
            <a:rPr lang="en-US" dirty="0" err="1" smtClean="0"/>
            <a:t>Nguyên</a:t>
          </a:r>
          <a:r>
            <a:rPr lang="en-US" dirty="0" smtClean="0"/>
            <a:t> </a:t>
          </a:r>
          <a:r>
            <a:rPr lang="en-US" dirty="0" err="1" smtClean="0"/>
            <a:t>tắc</a:t>
          </a:r>
          <a:r>
            <a:rPr lang="en-US" dirty="0" smtClean="0"/>
            <a:t> </a:t>
          </a:r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endParaRPr lang="en-US" dirty="0"/>
        </a:p>
      </dgm:t>
    </dgm:pt>
    <dgm:pt modelId="{19693745-900B-426F-A0C8-80ED3C98AA29}" type="parTrans" cxnId="{58C20710-D6AA-403E-8ADC-BA7BA01DF24E}">
      <dgm:prSet/>
      <dgm:spPr/>
      <dgm:t>
        <a:bodyPr/>
        <a:lstStyle/>
        <a:p>
          <a:endParaRPr lang="en-US"/>
        </a:p>
      </dgm:t>
    </dgm:pt>
    <dgm:pt modelId="{880FE4F9-E5CA-490E-AEDB-6239F6FD4379}" type="sibTrans" cxnId="{58C20710-D6AA-403E-8ADC-BA7BA01DF24E}">
      <dgm:prSet/>
      <dgm:spPr/>
      <dgm:t>
        <a:bodyPr/>
        <a:lstStyle/>
        <a:p>
          <a:endParaRPr lang="en-US"/>
        </a:p>
      </dgm:t>
    </dgm:pt>
    <dgm:pt modelId="{67EE7151-0572-4CE9-921F-B7D69B81CD24}">
      <dgm:prSet phldrT="[Text]"/>
      <dgm:spPr/>
      <dgm:t>
        <a:bodyPr/>
        <a:lstStyle/>
        <a:p>
          <a:r>
            <a:rPr lang="en-US" dirty="0" err="1" smtClean="0"/>
            <a:t>Chấp</a:t>
          </a:r>
          <a:r>
            <a:rPr lang="en-US" dirty="0" smtClean="0"/>
            <a:t> </a:t>
          </a:r>
          <a:r>
            <a:rPr lang="en-US" dirty="0" err="1" smtClean="0"/>
            <a:t>nhận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nhà</a:t>
          </a:r>
          <a:r>
            <a:rPr lang="en-US" dirty="0" smtClean="0"/>
            <a:t> NB</a:t>
          </a:r>
          <a:endParaRPr lang="en-US" dirty="0"/>
        </a:p>
      </dgm:t>
    </dgm:pt>
    <dgm:pt modelId="{17EA2F87-3FC0-4B88-B815-0A75D9376E5F}" type="parTrans" cxnId="{123502F9-5DAD-4E40-BCEF-9051CE1C1E5C}">
      <dgm:prSet/>
      <dgm:spPr/>
      <dgm:t>
        <a:bodyPr/>
        <a:lstStyle/>
        <a:p>
          <a:endParaRPr lang="en-US"/>
        </a:p>
      </dgm:t>
    </dgm:pt>
    <dgm:pt modelId="{D34F4DF1-BE01-454D-9B56-A8A9594775AB}" type="sibTrans" cxnId="{123502F9-5DAD-4E40-BCEF-9051CE1C1E5C}">
      <dgm:prSet/>
      <dgm:spPr/>
      <dgm:t>
        <a:bodyPr/>
        <a:lstStyle/>
        <a:p>
          <a:endParaRPr lang="en-US"/>
        </a:p>
      </dgm:t>
    </dgm:pt>
    <dgm:pt modelId="{DAAFEEB5-AF5A-425D-8D29-E755FA2F0747}">
      <dgm:prSet phldrT="[Text]"/>
      <dgm:spPr/>
      <dgm:t>
        <a:bodyPr/>
        <a:lstStyle/>
        <a:p>
          <a:r>
            <a:rPr lang="en-US" dirty="0" err="1" smtClean="0"/>
            <a:t>Tôn</a:t>
          </a:r>
          <a:r>
            <a:rPr lang="en-US" dirty="0" smtClean="0"/>
            <a:t> </a:t>
          </a:r>
          <a:r>
            <a:rPr lang="en-US" dirty="0" err="1" smtClean="0"/>
            <a:t>trọng</a:t>
          </a:r>
          <a:r>
            <a:rPr lang="en-US" dirty="0" smtClean="0"/>
            <a:t> </a:t>
          </a:r>
          <a:r>
            <a:rPr lang="en-US" dirty="0" err="1" smtClean="0"/>
            <a:t>quyền</a:t>
          </a:r>
          <a:r>
            <a:rPr lang="en-US" dirty="0" smtClean="0"/>
            <a:t> </a:t>
          </a:r>
          <a:r>
            <a:rPr lang="en-US" dirty="0" err="1" smtClean="0"/>
            <a:t>tự</a:t>
          </a:r>
          <a:r>
            <a:rPr lang="en-US" dirty="0" smtClean="0"/>
            <a:t> </a:t>
          </a:r>
          <a:r>
            <a:rPr lang="en-US" dirty="0" err="1" smtClean="0"/>
            <a:t>quyết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NB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nhà</a:t>
          </a:r>
          <a:r>
            <a:rPr lang="en-US" dirty="0" smtClean="0"/>
            <a:t> NB</a:t>
          </a:r>
          <a:endParaRPr lang="en-US" dirty="0"/>
        </a:p>
      </dgm:t>
    </dgm:pt>
    <dgm:pt modelId="{687949DC-6EFC-4A0F-8806-C208C620514B}" type="parTrans" cxnId="{4CAB6381-25CC-4A1C-8264-C36901570195}">
      <dgm:prSet/>
      <dgm:spPr/>
      <dgm:t>
        <a:bodyPr/>
        <a:lstStyle/>
        <a:p>
          <a:endParaRPr lang="en-US"/>
        </a:p>
      </dgm:t>
    </dgm:pt>
    <dgm:pt modelId="{1684E8ED-8226-4AD3-AAE6-3615AB71269D}" type="sibTrans" cxnId="{4CAB6381-25CC-4A1C-8264-C36901570195}">
      <dgm:prSet/>
      <dgm:spPr/>
      <dgm:t>
        <a:bodyPr/>
        <a:lstStyle/>
        <a:p>
          <a:endParaRPr lang="en-US"/>
        </a:p>
      </dgm:t>
    </dgm:pt>
    <dgm:pt modelId="{34A8EB5F-0083-4935-A553-92F9C8C2064B}">
      <dgm:prSet phldrT="[Text]"/>
      <dgm:spPr/>
      <dgm:t>
        <a:bodyPr/>
        <a:lstStyle/>
        <a:p>
          <a:r>
            <a:rPr lang="en-US" dirty="0" err="1" smtClean="0"/>
            <a:t>Tự</a:t>
          </a:r>
          <a:r>
            <a:rPr lang="en-US" dirty="0" smtClean="0"/>
            <a:t> ý </a:t>
          </a:r>
          <a:r>
            <a:rPr lang="en-US" dirty="0" err="1" smtClean="0"/>
            <a:t>thức</a:t>
          </a:r>
          <a:r>
            <a:rPr lang="en-US" dirty="0" smtClean="0"/>
            <a:t> </a:t>
          </a:r>
          <a:r>
            <a:rPr lang="en-US" dirty="0" err="1" smtClean="0"/>
            <a:t>về</a:t>
          </a:r>
          <a:r>
            <a:rPr lang="en-US" dirty="0" smtClean="0"/>
            <a:t> </a:t>
          </a:r>
          <a:r>
            <a:rPr lang="en-US" dirty="0" err="1" smtClean="0"/>
            <a:t>bản</a:t>
          </a:r>
          <a:r>
            <a:rPr lang="en-US" dirty="0" smtClean="0"/>
            <a:t> </a:t>
          </a:r>
          <a:r>
            <a:rPr lang="en-US" dirty="0" err="1" smtClean="0"/>
            <a:t>thân</a:t>
          </a:r>
          <a:endParaRPr lang="en-US" dirty="0"/>
        </a:p>
      </dgm:t>
    </dgm:pt>
    <dgm:pt modelId="{2B22ACF4-DBAA-41E7-ABAD-AAD8BFEA97DE}" type="parTrans" cxnId="{DDA51E18-D7E3-4AD6-AB71-A67CC9CBFB9D}">
      <dgm:prSet/>
      <dgm:spPr/>
      <dgm:t>
        <a:bodyPr/>
        <a:lstStyle/>
        <a:p>
          <a:endParaRPr lang="en-US"/>
        </a:p>
      </dgm:t>
    </dgm:pt>
    <dgm:pt modelId="{EBCD67D5-F75B-4689-85BA-3F1D54319DDE}" type="sibTrans" cxnId="{DDA51E18-D7E3-4AD6-AB71-A67CC9CBFB9D}">
      <dgm:prSet/>
      <dgm:spPr/>
      <dgm:t>
        <a:bodyPr/>
        <a:lstStyle/>
        <a:p>
          <a:endParaRPr lang="en-US"/>
        </a:p>
      </dgm:t>
    </dgm:pt>
    <dgm:pt modelId="{B7AB670B-874B-46B0-B035-19AE895A3F59}">
      <dgm:prSet phldrT="[Text]"/>
      <dgm:spPr/>
      <dgm:t>
        <a:bodyPr/>
        <a:lstStyle/>
        <a:p>
          <a:r>
            <a:rPr lang="en-US" dirty="0" err="1" smtClean="0"/>
            <a:t>Đảm</a:t>
          </a:r>
          <a:r>
            <a:rPr lang="en-US" dirty="0" smtClean="0"/>
            <a:t> </a:t>
          </a:r>
          <a:r>
            <a:rPr lang="en-US" dirty="0" err="1" smtClean="0"/>
            <a:t>bảo</a:t>
          </a:r>
          <a:r>
            <a:rPr lang="en-US" dirty="0" smtClean="0"/>
            <a:t> </a:t>
          </a:r>
          <a:r>
            <a:rPr lang="en-US" dirty="0" err="1" smtClean="0"/>
            <a:t>mối</a:t>
          </a:r>
          <a:r>
            <a:rPr lang="en-US" dirty="0" smtClean="0"/>
            <a:t> </a:t>
          </a:r>
          <a:r>
            <a:rPr lang="en-US" dirty="0" err="1" smtClean="0"/>
            <a:t>quan</a:t>
          </a:r>
          <a:r>
            <a:rPr lang="en-US" dirty="0" smtClean="0"/>
            <a:t> </a:t>
          </a:r>
          <a:r>
            <a:rPr lang="en-US" dirty="0" err="1" smtClean="0"/>
            <a:t>hệ</a:t>
          </a:r>
          <a:r>
            <a:rPr lang="en-US" dirty="0" smtClean="0"/>
            <a:t> </a:t>
          </a:r>
          <a:r>
            <a:rPr lang="en-US" dirty="0" err="1" smtClean="0"/>
            <a:t>nghề</a:t>
          </a:r>
          <a:r>
            <a:rPr lang="en-US" dirty="0" smtClean="0"/>
            <a:t> </a:t>
          </a:r>
          <a:r>
            <a:rPr lang="en-US" dirty="0" err="1" smtClean="0"/>
            <a:t>nghiệp</a:t>
          </a:r>
          <a:endParaRPr lang="en-US" dirty="0"/>
        </a:p>
      </dgm:t>
    </dgm:pt>
    <dgm:pt modelId="{5D7536C3-32CC-4404-A8FB-05150D81C8BF}" type="parTrans" cxnId="{8416D5BB-2622-4344-A899-748B4EA9C5EA}">
      <dgm:prSet/>
      <dgm:spPr/>
      <dgm:t>
        <a:bodyPr/>
        <a:lstStyle/>
        <a:p>
          <a:endParaRPr lang="en-US"/>
        </a:p>
      </dgm:t>
    </dgm:pt>
    <dgm:pt modelId="{03E8496F-2534-425B-AFDE-83B036936B93}" type="sibTrans" cxnId="{8416D5BB-2622-4344-A899-748B4EA9C5EA}">
      <dgm:prSet/>
      <dgm:spPr/>
      <dgm:t>
        <a:bodyPr/>
        <a:lstStyle/>
        <a:p>
          <a:endParaRPr lang="en-US"/>
        </a:p>
      </dgm:t>
    </dgm:pt>
    <dgm:pt modelId="{436E9A5A-4DE7-4286-9EE5-784C94E70861}">
      <dgm:prSet phldrT="[Text]"/>
      <dgm:spPr/>
      <dgm:t>
        <a:bodyPr/>
        <a:lstStyle/>
        <a:p>
          <a:r>
            <a:rPr lang="en-US" dirty="0" err="1" smtClean="0"/>
            <a:t>Đảm</a:t>
          </a:r>
          <a:r>
            <a:rPr lang="en-US" dirty="0" smtClean="0"/>
            <a:t> </a:t>
          </a:r>
          <a:r>
            <a:rPr lang="en-US" dirty="0" err="1" smtClean="0"/>
            <a:t>bảo</a:t>
          </a:r>
          <a:r>
            <a:rPr lang="en-US" dirty="0" smtClean="0"/>
            <a:t> </a:t>
          </a:r>
          <a:r>
            <a:rPr lang="en-US" dirty="0" err="1" smtClean="0"/>
            <a:t>tính</a:t>
          </a:r>
          <a:r>
            <a:rPr lang="en-US" dirty="0" smtClean="0"/>
            <a:t> </a:t>
          </a:r>
          <a:r>
            <a:rPr lang="en-US" dirty="0" err="1" smtClean="0"/>
            <a:t>riêng</a:t>
          </a:r>
          <a:r>
            <a:rPr lang="en-US" dirty="0" smtClean="0"/>
            <a:t> </a:t>
          </a:r>
          <a:r>
            <a:rPr lang="en-US" dirty="0" err="1" smtClean="0"/>
            <a:t>tư</a:t>
          </a:r>
          <a:r>
            <a:rPr lang="en-US" dirty="0" smtClean="0"/>
            <a:t>, </a:t>
          </a:r>
          <a:r>
            <a:rPr lang="en-US" dirty="0" err="1" smtClean="0"/>
            <a:t>bí</a:t>
          </a:r>
          <a:r>
            <a:rPr lang="en-US" dirty="0" smtClean="0"/>
            <a:t> </a:t>
          </a:r>
          <a:r>
            <a:rPr lang="en-US" dirty="0" err="1" smtClean="0"/>
            <a:t>mật</a:t>
          </a:r>
          <a:endParaRPr lang="en-US" dirty="0"/>
        </a:p>
      </dgm:t>
    </dgm:pt>
    <dgm:pt modelId="{27BCABE1-0460-420D-9ABE-55D6AC6B4DCA}" type="parTrans" cxnId="{04448434-07E1-4E74-ADAC-24603BDC74AE}">
      <dgm:prSet/>
      <dgm:spPr/>
      <dgm:t>
        <a:bodyPr/>
        <a:lstStyle/>
        <a:p>
          <a:endParaRPr lang="en-US"/>
        </a:p>
      </dgm:t>
    </dgm:pt>
    <dgm:pt modelId="{59502032-E5A1-4E53-932D-8D4C847542EB}" type="sibTrans" cxnId="{04448434-07E1-4E74-ADAC-24603BDC74AE}">
      <dgm:prSet/>
      <dgm:spPr/>
      <dgm:t>
        <a:bodyPr/>
        <a:lstStyle/>
        <a:p>
          <a:endParaRPr lang="en-US"/>
        </a:p>
      </dgm:t>
    </dgm:pt>
    <dgm:pt modelId="{CBF9EB74-ECC5-43D6-92B7-467356BF2953}">
      <dgm:prSet phldrT="[Text]"/>
      <dgm:spPr/>
      <dgm:t>
        <a:bodyPr/>
        <a:lstStyle/>
        <a:p>
          <a:r>
            <a:rPr lang="en-US" dirty="0" err="1" smtClean="0"/>
            <a:t>Đảm</a:t>
          </a:r>
          <a:r>
            <a:rPr lang="en-US" dirty="0" smtClean="0"/>
            <a:t> </a:t>
          </a:r>
          <a:r>
            <a:rPr lang="en-US" dirty="0" err="1" smtClean="0"/>
            <a:t>bảo</a:t>
          </a:r>
          <a:r>
            <a:rPr lang="en-US" dirty="0" smtClean="0"/>
            <a:t> </a:t>
          </a:r>
          <a:r>
            <a:rPr lang="en-US" dirty="0" err="1" smtClean="0"/>
            <a:t>tính</a:t>
          </a:r>
          <a:r>
            <a:rPr lang="en-US" dirty="0" smtClean="0"/>
            <a:t> </a:t>
          </a:r>
          <a:r>
            <a:rPr lang="en-US" dirty="0" err="1" smtClean="0"/>
            <a:t>cá</a:t>
          </a:r>
          <a:r>
            <a:rPr lang="en-US" dirty="0" smtClean="0"/>
            <a:t> </a:t>
          </a:r>
          <a:r>
            <a:rPr lang="en-US" dirty="0" err="1" smtClean="0"/>
            <a:t>nhân</a:t>
          </a:r>
          <a:r>
            <a:rPr lang="en-US" dirty="0" smtClean="0"/>
            <a:t> </a:t>
          </a:r>
          <a:r>
            <a:rPr lang="en-US" dirty="0" err="1" smtClean="0"/>
            <a:t>hóa</a:t>
          </a:r>
          <a:endParaRPr lang="en-US" dirty="0"/>
        </a:p>
      </dgm:t>
    </dgm:pt>
    <dgm:pt modelId="{916591BE-44AF-44F3-98CD-05FA0F45CD33}" type="parTrans" cxnId="{D2BDBA0D-97F4-478B-83DF-7DBC1C71F174}">
      <dgm:prSet/>
      <dgm:spPr/>
      <dgm:t>
        <a:bodyPr/>
        <a:lstStyle/>
        <a:p>
          <a:endParaRPr lang="en-US"/>
        </a:p>
      </dgm:t>
    </dgm:pt>
    <dgm:pt modelId="{31A9C7C9-07FB-484E-B3CD-CFDEEFB8282A}" type="sibTrans" cxnId="{D2BDBA0D-97F4-478B-83DF-7DBC1C71F174}">
      <dgm:prSet/>
      <dgm:spPr/>
      <dgm:t>
        <a:bodyPr/>
        <a:lstStyle/>
        <a:p>
          <a:endParaRPr lang="en-US"/>
        </a:p>
      </dgm:t>
    </dgm:pt>
    <dgm:pt modelId="{F70A40F2-FA4B-444C-9671-E6B9D176154C}" type="pres">
      <dgm:prSet presAssocID="{2243004F-994F-4DEB-B504-76422314BD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EA6EF7-4475-407C-AF55-A018A10FDD6F}" type="pres">
      <dgm:prSet presAssocID="{BB41B9C1-3848-4BD3-9FED-A15350375BA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4C6FCCD-1567-431F-AA80-197AAEA17787}" type="pres">
      <dgm:prSet presAssocID="{67EE7151-0572-4CE9-921F-B7D69B81CD24}" presName="Accent1" presStyleCnt="0"/>
      <dgm:spPr/>
    </dgm:pt>
    <dgm:pt modelId="{76CE4912-B218-4F0A-8AF2-FDC230EEAD54}" type="pres">
      <dgm:prSet presAssocID="{67EE7151-0572-4CE9-921F-B7D69B81CD24}" presName="Accent" presStyleLbl="bgShp" presStyleIdx="0" presStyleCnt="6"/>
      <dgm:spPr/>
    </dgm:pt>
    <dgm:pt modelId="{F9BD77C3-2CCA-441F-B755-907A48402E95}" type="pres">
      <dgm:prSet presAssocID="{67EE7151-0572-4CE9-921F-B7D69B81CD2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E75CC-CB39-404A-94CF-CAC9A6C647EF}" type="pres">
      <dgm:prSet presAssocID="{DAAFEEB5-AF5A-425D-8D29-E755FA2F0747}" presName="Accent2" presStyleCnt="0"/>
      <dgm:spPr/>
    </dgm:pt>
    <dgm:pt modelId="{4AD8ADCA-70D2-41FB-92C6-665D226CBEEE}" type="pres">
      <dgm:prSet presAssocID="{DAAFEEB5-AF5A-425D-8D29-E755FA2F0747}" presName="Accent" presStyleLbl="bgShp" presStyleIdx="1" presStyleCnt="6"/>
      <dgm:spPr/>
    </dgm:pt>
    <dgm:pt modelId="{D509386F-CFC4-48F8-9830-45976AF942C1}" type="pres">
      <dgm:prSet presAssocID="{DAAFEEB5-AF5A-425D-8D29-E755FA2F074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5DD26-5412-4904-9377-5E75E9CB05EA}" type="pres">
      <dgm:prSet presAssocID="{34A8EB5F-0083-4935-A553-92F9C8C2064B}" presName="Accent3" presStyleCnt="0"/>
      <dgm:spPr/>
    </dgm:pt>
    <dgm:pt modelId="{E8755AB1-3D31-4382-BE92-28ACA71E9CC9}" type="pres">
      <dgm:prSet presAssocID="{34A8EB5F-0083-4935-A553-92F9C8C2064B}" presName="Accent" presStyleLbl="bgShp" presStyleIdx="2" presStyleCnt="6"/>
      <dgm:spPr/>
    </dgm:pt>
    <dgm:pt modelId="{25CB1B2E-1DA1-4387-87B7-4B9D15EA193F}" type="pres">
      <dgm:prSet presAssocID="{34A8EB5F-0083-4935-A553-92F9C8C2064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B0A10-A5C7-4E28-9273-19B18B825F6D}" type="pres">
      <dgm:prSet presAssocID="{B7AB670B-874B-46B0-B035-19AE895A3F59}" presName="Accent4" presStyleCnt="0"/>
      <dgm:spPr/>
    </dgm:pt>
    <dgm:pt modelId="{BACD95B6-2C1E-422E-825F-FFB7F0E280BD}" type="pres">
      <dgm:prSet presAssocID="{B7AB670B-874B-46B0-B035-19AE895A3F59}" presName="Accent" presStyleLbl="bgShp" presStyleIdx="3" presStyleCnt="6"/>
      <dgm:spPr/>
    </dgm:pt>
    <dgm:pt modelId="{D0431868-8E22-4A36-AE4A-A83260F32BF9}" type="pres">
      <dgm:prSet presAssocID="{B7AB670B-874B-46B0-B035-19AE895A3F5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49FAD-642F-49A7-87C2-4B77267C4F1D}" type="pres">
      <dgm:prSet presAssocID="{436E9A5A-4DE7-4286-9EE5-784C94E70861}" presName="Accent5" presStyleCnt="0"/>
      <dgm:spPr/>
    </dgm:pt>
    <dgm:pt modelId="{ADA4A7E0-E896-45F7-A502-21499739BDE3}" type="pres">
      <dgm:prSet presAssocID="{436E9A5A-4DE7-4286-9EE5-784C94E70861}" presName="Accent" presStyleLbl="bgShp" presStyleIdx="4" presStyleCnt="6"/>
      <dgm:spPr/>
    </dgm:pt>
    <dgm:pt modelId="{441B54EA-E034-4266-8CFB-DC28689EAEC2}" type="pres">
      <dgm:prSet presAssocID="{436E9A5A-4DE7-4286-9EE5-784C94E7086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86D7D-7C5B-410A-9186-02308685B1EC}" type="pres">
      <dgm:prSet presAssocID="{CBF9EB74-ECC5-43D6-92B7-467356BF2953}" presName="Accent6" presStyleCnt="0"/>
      <dgm:spPr/>
    </dgm:pt>
    <dgm:pt modelId="{A64DA5D8-EE3B-4728-A211-B3D0F06681A1}" type="pres">
      <dgm:prSet presAssocID="{CBF9EB74-ECC5-43D6-92B7-467356BF2953}" presName="Accent" presStyleLbl="bgShp" presStyleIdx="5" presStyleCnt="6"/>
      <dgm:spPr/>
    </dgm:pt>
    <dgm:pt modelId="{FC1E4419-4707-4DC0-8C4A-3D6A25BA9E9B}" type="pres">
      <dgm:prSet presAssocID="{CBF9EB74-ECC5-43D6-92B7-467356BF295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13AD-7BC9-4C8D-8A5E-DCA12FE4C5FE}" type="presOf" srcId="{436E9A5A-4DE7-4286-9EE5-784C94E70861}" destId="{441B54EA-E034-4266-8CFB-DC28689EAEC2}" srcOrd="0" destOrd="0" presId="urn:microsoft.com/office/officeart/2011/layout/HexagonRadial"/>
    <dgm:cxn modelId="{D2BDBA0D-97F4-478B-83DF-7DBC1C71F174}" srcId="{BB41B9C1-3848-4BD3-9FED-A15350375BAB}" destId="{CBF9EB74-ECC5-43D6-92B7-467356BF2953}" srcOrd="5" destOrd="0" parTransId="{916591BE-44AF-44F3-98CD-05FA0F45CD33}" sibTransId="{31A9C7C9-07FB-484E-B3CD-CFDEEFB8282A}"/>
    <dgm:cxn modelId="{4CAB6381-25CC-4A1C-8264-C36901570195}" srcId="{BB41B9C1-3848-4BD3-9FED-A15350375BAB}" destId="{DAAFEEB5-AF5A-425D-8D29-E755FA2F0747}" srcOrd="1" destOrd="0" parTransId="{687949DC-6EFC-4A0F-8806-C208C620514B}" sibTransId="{1684E8ED-8226-4AD3-AAE6-3615AB71269D}"/>
    <dgm:cxn modelId="{FFC0FE9A-6E51-4208-BABA-051FC941B559}" type="presOf" srcId="{DAAFEEB5-AF5A-425D-8D29-E755FA2F0747}" destId="{D509386F-CFC4-48F8-9830-45976AF942C1}" srcOrd="0" destOrd="0" presId="urn:microsoft.com/office/officeart/2011/layout/HexagonRadial"/>
    <dgm:cxn modelId="{BBB89046-B901-4656-88FC-489C117C42B8}" type="presOf" srcId="{34A8EB5F-0083-4935-A553-92F9C8C2064B}" destId="{25CB1B2E-1DA1-4387-87B7-4B9D15EA193F}" srcOrd="0" destOrd="0" presId="urn:microsoft.com/office/officeart/2011/layout/HexagonRadial"/>
    <dgm:cxn modelId="{D590A5B3-B071-4018-B01E-2803AA51B028}" type="presOf" srcId="{CBF9EB74-ECC5-43D6-92B7-467356BF2953}" destId="{FC1E4419-4707-4DC0-8C4A-3D6A25BA9E9B}" srcOrd="0" destOrd="0" presId="urn:microsoft.com/office/officeart/2011/layout/HexagonRadial"/>
    <dgm:cxn modelId="{123502F9-5DAD-4E40-BCEF-9051CE1C1E5C}" srcId="{BB41B9C1-3848-4BD3-9FED-A15350375BAB}" destId="{67EE7151-0572-4CE9-921F-B7D69B81CD24}" srcOrd="0" destOrd="0" parTransId="{17EA2F87-3FC0-4B88-B815-0A75D9376E5F}" sibTransId="{D34F4DF1-BE01-454D-9B56-A8A9594775AB}"/>
    <dgm:cxn modelId="{DDA51E18-D7E3-4AD6-AB71-A67CC9CBFB9D}" srcId="{BB41B9C1-3848-4BD3-9FED-A15350375BAB}" destId="{34A8EB5F-0083-4935-A553-92F9C8C2064B}" srcOrd="2" destOrd="0" parTransId="{2B22ACF4-DBAA-41E7-ABAD-AAD8BFEA97DE}" sibTransId="{EBCD67D5-F75B-4689-85BA-3F1D54319DDE}"/>
    <dgm:cxn modelId="{DC7CB1B0-2551-4A80-ACFC-BF4EF8D076D6}" type="presOf" srcId="{B7AB670B-874B-46B0-B035-19AE895A3F59}" destId="{D0431868-8E22-4A36-AE4A-A83260F32BF9}" srcOrd="0" destOrd="0" presId="urn:microsoft.com/office/officeart/2011/layout/HexagonRadial"/>
    <dgm:cxn modelId="{DF794831-1296-4A5A-A2AA-F4F4ECDB4018}" type="presOf" srcId="{2243004F-994F-4DEB-B504-76422314BD70}" destId="{F70A40F2-FA4B-444C-9671-E6B9D176154C}" srcOrd="0" destOrd="0" presId="urn:microsoft.com/office/officeart/2011/layout/HexagonRadial"/>
    <dgm:cxn modelId="{0A7DE33C-021F-4780-BBDD-DF6FFE36D7FB}" type="presOf" srcId="{67EE7151-0572-4CE9-921F-B7D69B81CD24}" destId="{F9BD77C3-2CCA-441F-B755-907A48402E95}" srcOrd="0" destOrd="0" presId="urn:microsoft.com/office/officeart/2011/layout/HexagonRadial"/>
    <dgm:cxn modelId="{04448434-07E1-4E74-ADAC-24603BDC74AE}" srcId="{BB41B9C1-3848-4BD3-9FED-A15350375BAB}" destId="{436E9A5A-4DE7-4286-9EE5-784C94E70861}" srcOrd="4" destOrd="0" parTransId="{27BCABE1-0460-420D-9ABE-55D6AC6B4DCA}" sibTransId="{59502032-E5A1-4E53-932D-8D4C847542EB}"/>
    <dgm:cxn modelId="{58C20710-D6AA-403E-8ADC-BA7BA01DF24E}" srcId="{2243004F-994F-4DEB-B504-76422314BD70}" destId="{BB41B9C1-3848-4BD3-9FED-A15350375BAB}" srcOrd="0" destOrd="0" parTransId="{19693745-900B-426F-A0C8-80ED3C98AA29}" sibTransId="{880FE4F9-E5CA-490E-AEDB-6239F6FD4379}"/>
    <dgm:cxn modelId="{C11EF58B-BDD1-4CB5-B3F4-09ABD493E82E}" type="presOf" srcId="{BB41B9C1-3848-4BD3-9FED-A15350375BAB}" destId="{92EA6EF7-4475-407C-AF55-A018A10FDD6F}" srcOrd="0" destOrd="0" presId="urn:microsoft.com/office/officeart/2011/layout/HexagonRadial"/>
    <dgm:cxn modelId="{8416D5BB-2622-4344-A899-748B4EA9C5EA}" srcId="{BB41B9C1-3848-4BD3-9FED-A15350375BAB}" destId="{B7AB670B-874B-46B0-B035-19AE895A3F59}" srcOrd="3" destOrd="0" parTransId="{5D7536C3-32CC-4404-A8FB-05150D81C8BF}" sibTransId="{03E8496F-2534-425B-AFDE-83B036936B93}"/>
    <dgm:cxn modelId="{AC2D1140-2ABC-4709-87CF-601A8328A126}" type="presParOf" srcId="{F70A40F2-FA4B-444C-9671-E6B9D176154C}" destId="{92EA6EF7-4475-407C-AF55-A018A10FDD6F}" srcOrd="0" destOrd="0" presId="urn:microsoft.com/office/officeart/2011/layout/HexagonRadial"/>
    <dgm:cxn modelId="{206F4B51-271E-4BC1-A725-5C81E04AD0CE}" type="presParOf" srcId="{F70A40F2-FA4B-444C-9671-E6B9D176154C}" destId="{C4C6FCCD-1567-431F-AA80-197AAEA17787}" srcOrd="1" destOrd="0" presId="urn:microsoft.com/office/officeart/2011/layout/HexagonRadial"/>
    <dgm:cxn modelId="{703F4F85-0FFB-4494-8DFC-856ADC2D8146}" type="presParOf" srcId="{C4C6FCCD-1567-431F-AA80-197AAEA17787}" destId="{76CE4912-B218-4F0A-8AF2-FDC230EEAD54}" srcOrd="0" destOrd="0" presId="urn:microsoft.com/office/officeart/2011/layout/HexagonRadial"/>
    <dgm:cxn modelId="{20957AA5-1F69-4E4D-BE0D-0117A50FF33F}" type="presParOf" srcId="{F70A40F2-FA4B-444C-9671-E6B9D176154C}" destId="{F9BD77C3-2CCA-441F-B755-907A48402E95}" srcOrd="2" destOrd="0" presId="urn:microsoft.com/office/officeart/2011/layout/HexagonRadial"/>
    <dgm:cxn modelId="{8FF981EC-D4BA-4C23-81E4-364E3EAB4F64}" type="presParOf" srcId="{F70A40F2-FA4B-444C-9671-E6B9D176154C}" destId="{826E75CC-CB39-404A-94CF-CAC9A6C647EF}" srcOrd="3" destOrd="0" presId="urn:microsoft.com/office/officeart/2011/layout/HexagonRadial"/>
    <dgm:cxn modelId="{41B9A486-5DDD-43E2-8068-B73A50636F52}" type="presParOf" srcId="{826E75CC-CB39-404A-94CF-CAC9A6C647EF}" destId="{4AD8ADCA-70D2-41FB-92C6-665D226CBEEE}" srcOrd="0" destOrd="0" presId="urn:microsoft.com/office/officeart/2011/layout/HexagonRadial"/>
    <dgm:cxn modelId="{73BF2653-3A90-411B-A441-CB55562970A9}" type="presParOf" srcId="{F70A40F2-FA4B-444C-9671-E6B9D176154C}" destId="{D509386F-CFC4-48F8-9830-45976AF942C1}" srcOrd="4" destOrd="0" presId="urn:microsoft.com/office/officeart/2011/layout/HexagonRadial"/>
    <dgm:cxn modelId="{1F2D792B-9BCB-4D9A-86C3-5CB9A654C4B1}" type="presParOf" srcId="{F70A40F2-FA4B-444C-9671-E6B9D176154C}" destId="{6BB5DD26-5412-4904-9377-5E75E9CB05EA}" srcOrd="5" destOrd="0" presId="urn:microsoft.com/office/officeart/2011/layout/HexagonRadial"/>
    <dgm:cxn modelId="{D066844A-DB70-44A1-B463-474573258206}" type="presParOf" srcId="{6BB5DD26-5412-4904-9377-5E75E9CB05EA}" destId="{E8755AB1-3D31-4382-BE92-28ACA71E9CC9}" srcOrd="0" destOrd="0" presId="urn:microsoft.com/office/officeart/2011/layout/HexagonRadial"/>
    <dgm:cxn modelId="{4FA7BF32-4C34-44F7-940F-3FC07494AECD}" type="presParOf" srcId="{F70A40F2-FA4B-444C-9671-E6B9D176154C}" destId="{25CB1B2E-1DA1-4387-87B7-4B9D15EA193F}" srcOrd="6" destOrd="0" presId="urn:microsoft.com/office/officeart/2011/layout/HexagonRadial"/>
    <dgm:cxn modelId="{7D1C6C8A-F4CF-49C4-9072-6F9C76EA66A7}" type="presParOf" srcId="{F70A40F2-FA4B-444C-9671-E6B9D176154C}" destId="{C82B0A10-A5C7-4E28-9273-19B18B825F6D}" srcOrd="7" destOrd="0" presId="urn:microsoft.com/office/officeart/2011/layout/HexagonRadial"/>
    <dgm:cxn modelId="{7ACF8C5A-DB46-45C0-866E-72EC325C6004}" type="presParOf" srcId="{C82B0A10-A5C7-4E28-9273-19B18B825F6D}" destId="{BACD95B6-2C1E-422E-825F-FFB7F0E280BD}" srcOrd="0" destOrd="0" presId="urn:microsoft.com/office/officeart/2011/layout/HexagonRadial"/>
    <dgm:cxn modelId="{AC280E80-2C92-47E3-8D02-B67DC462FF3F}" type="presParOf" srcId="{F70A40F2-FA4B-444C-9671-E6B9D176154C}" destId="{D0431868-8E22-4A36-AE4A-A83260F32BF9}" srcOrd="8" destOrd="0" presId="urn:microsoft.com/office/officeart/2011/layout/HexagonRadial"/>
    <dgm:cxn modelId="{E9C16498-150B-4151-8795-DD4C78A45F44}" type="presParOf" srcId="{F70A40F2-FA4B-444C-9671-E6B9D176154C}" destId="{1A249FAD-642F-49A7-87C2-4B77267C4F1D}" srcOrd="9" destOrd="0" presId="urn:microsoft.com/office/officeart/2011/layout/HexagonRadial"/>
    <dgm:cxn modelId="{06EE1239-42EE-4746-90A1-8F8B76FB75DA}" type="presParOf" srcId="{1A249FAD-642F-49A7-87C2-4B77267C4F1D}" destId="{ADA4A7E0-E896-45F7-A502-21499739BDE3}" srcOrd="0" destOrd="0" presId="urn:microsoft.com/office/officeart/2011/layout/HexagonRadial"/>
    <dgm:cxn modelId="{E84EA878-0050-442A-B247-3BD20FEFB646}" type="presParOf" srcId="{F70A40F2-FA4B-444C-9671-E6B9D176154C}" destId="{441B54EA-E034-4266-8CFB-DC28689EAEC2}" srcOrd="10" destOrd="0" presId="urn:microsoft.com/office/officeart/2011/layout/HexagonRadial"/>
    <dgm:cxn modelId="{647AF3C6-B920-479A-A395-707C050B57BC}" type="presParOf" srcId="{F70A40F2-FA4B-444C-9671-E6B9D176154C}" destId="{8DC86D7D-7C5B-410A-9186-02308685B1EC}" srcOrd="11" destOrd="0" presId="urn:microsoft.com/office/officeart/2011/layout/HexagonRadial"/>
    <dgm:cxn modelId="{F1E3266C-4AB4-43D4-95AE-EDD414D7D422}" type="presParOf" srcId="{8DC86D7D-7C5B-410A-9186-02308685B1EC}" destId="{A64DA5D8-EE3B-4728-A211-B3D0F06681A1}" srcOrd="0" destOrd="0" presId="urn:microsoft.com/office/officeart/2011/layout/HexagonRadial"/>
    <dgm:cxn modelId="{EF98F348-D4C4-4101-8A0E-21F3843511FC}" type="presParOf" srcId="{F70A40F2-FA4B-444C-9671-E6B9D176154C}" destId="{FC1E4419-4707-4DC0-8C4A-3D6A25BA9E9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B83ED2-D4B6-4DB2-8607-425E7DD29A1B}" type="doc">
      <dgm:prSet loTypeId="urn:microsoft.com/office/officeart/2005/8/layout/list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9813F7F6-E5D0-49AA-AFF7-41C2BFEA8179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</a:t>
          </a:r>
          <a:r>
            <a:rPr lang="en-US" dirty="0" err="1" smtClean="0"/>
            <a:t>trợ</a:t>
          </a:r>
          <a:r>
            <a:rPr lang="en-US" dirty="0" smtClean="0"/>
            <a:t> </a:t>
          </a:r>
          <a:r>
            <a:rPr lang="en-US" dirty="0" err="1" smtClean="0"/>
            <a:t>giúp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gặp</a:t>
          </a:r>
          <a:r>
            <a:rPr lang="en-US" dirty="0" smtClean="0"/>
            <a:t> </a:t>
          </a:r>
          <a:r>
            <a:rPr lang="en-US" dirty="0" err="1" smtClean="0"/>
            <a:t>khó</a:t>
          </a:r>
          <a:r>
            <a:rPr lang="en-US" dirty="0" smtClean="0"/>
            <a:t> </a:t>
          </a:r>
          <a:r>
            <a:rPr lang="en-US" dirty="0" err="1" smtClean="0"/>
            <a:t>khăn</a:t>
          </a:r>
          <a:r>
            <a:rPr lang="en-US" dirty="0" smtClean="0"/>
            <a:t> </a:t>
          </a:r>
          <a:r>
            <a:rPr lang="en-US" dirty="0" err="1" smtClean="0"/>
            <a:t>khi</a:t>
          </a:r>
          <a:r>
            <a:rPr lang="en-US" dirty="0" smtClean="0"/>
            <a:t> </a:t>
          </a:r>
          <a:r>
            <a:rPr lang="en-US" dirty="0" err="1" smtClean="0"/>
            <a:t>khám</a:t>
          </a:r>
          <a:r>
            <a:rPr lang="en-US" dirty="0" smtClean="0"/>
            <a:t>, </a:t>
          </a:r>
          <a:r>
            <a:rPr lang="en-US" dirty="0" err="1" smtClean="0"/>
            <a:t>chữa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endParaRPr lang="en-US" dirty="0"/>
        </a:p>
      </dgm:t>
    </dgm:pt>
    <dgm:pt modelId="{320CD4C1-9BA3-499D-A2D9-2E5C3BFA88F4}" type="parTrans" cxnId="{86B33872-E150-4317-9456-B422B83A0F53}">
      <dgm:prSet/>
      <dgm:spPr/>
      <dgm:t>
        <a:bodyPr/>
        <a:lstStyle/>
        <a:p>
          <a:endParaRPr lang="en-US"/>
        </a:p>
      </dgm:t>
    </dgm:pt>
    <dgm:pt modelId="{1F1F671D-1AAF-4C40-8318-DB00328A2E8C}" type="sibTrans" cxnId="{86B33872-E150-4317-9456-B422B83A0F53}">
      <dgm:prSet/>
      <dgm:spPr/>
      <dgm:t>
        <a:bodyPr/>
        <a:lstStyle/>
        <a:p>
          <a:endParaRPr lang="en-US"/>
        </a:p>
      </dgm:t>
    </dgm:pt>
    <dgm:pt modelId="{44BB5528-931D-41FF-A15F-3128AC1A12FF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Huy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điều</a:t>
          </a:r>
          <a:r>
            <a:rPr lang="en-US" dirty="0" smtClean="0"/>
            <a:t> </a:t>
          </a:r>
          <a:r>
            <a:rPr lang="en-US" dirty="0" err="1" smtClean="0"/>
            <a:t>phối</a:t>
          </a:r>
          <a:r>
            <a:rPr lang="en-US" dirty="0" smtClean="0"/>
            <a:t> </a:t>
          </a:r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lực</a:t>
          </a:r>
          <a:r>
            <a:rPr lang="en-US" dirty="0" smtClean="0"/>
            <a:t> </a:t>
          </a:r>
          <a:r>
            <a:rPr lang="en-US" dirty="0" err="1" smtClean="0"/>
            <a:t>hỗ</a:t>
          </a:r>
          <a:r>
            <a:rPr lang="en-US" dirty="0" smtClean="0"/>
            <a:t> </a:t>
          </a:r>
          <a:r>
            <a:rPr lang="en-US" dirty="0" err="1" smtClean="0"/>
            <a:t>trợ</a:t>
          </a:r>
          <a:r>
            <a:rPr lang="en-US" dirty="0" smtClean="0"/>
            <a:t> </a:t>
          </a:r>
          <a:r>
            <a:rPr lang="en-US" dirty="0" err="1" smtClean="0"/>
            <a:t>cho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viện</a:t>
          </a:r>
          <a:endParaRPr lang="en-US" dirty="0"/>
        </a:p>
      </dgm:t>
    </dgm:pt>
    <dgm:pt modelId="{DAE5DB0A-D232-4857-AF47-76D42114BD53}" type="parTrans" cxnId="{D7D8D968-0956-4FFA-A02B-29F791713B0D}">
      <dgm:prSet/>
      <dgm:spPr/>
      <dgm:t>
        <a:bodyPr/>
        <a:lstStyle/>
        <a:p>
          <a:endParaRPr lang="en-US"/>
        </a:p>
      </dgm:t>
    </dgm:pt>
    <dgm:pt modelId="{D437CC79-B6B0-4977-90E0-06DCB1E285E2}" type="sibTrans" cxnId="{D7D8D968-0956-4FFA-A02B-29F791713B0D}">
      <dgm:prSet/>
      <dgm:spPr/>
      <dgm:t>
        <a:bodyPr/>
        <a:lstStyle/>
        <a:p>
          <a:endParaRPr lang="en-US"/>
        </a:p>
      </dgm:t>
    </dgm:pt>
    <dgm:pt modelId="{F305F107-E2B9-4343-9FD1-570924C3C20B}">
      <dgm:prSet phldrT="[Text]"/>
      <dgm:spPr/>
      <dgm:t>
        <a:bodyPr/>
        <a:lstStyle/>
        <a:p>
          <a:r>
            <a:rPr lang="en-US" dirty="0" smtClean="0"/>
            <a:t>6. </a:t>
          </a:r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</a:t>
          </a:r>
          <a:r>
            <a:rPr lang="en-US" dirty="0" err="1" smtClean="0"/>
            <a:t>khác</a:t>
          </a:r>
          <a:endParaRPr lang="en-US" dirty="0"/>
        </a:p>
      </dgm:t>
    </dgm:pt>
    <dgm:pt modelId="{AFA8D72D-480F-498A-998C-D5A2455E6FF4}" type="parTrans" cxnId="{E74511D2-202C-4D7C-908D-D768062EAD13}">
      <dgm:prSet/>
      <dgm:spPr/>
      <dgm:t>
        <a:bodyPr/>
        <a:lstStyle/>
        <a:p>
          <a:endParaRPr lang="en-US"/>
        </a:p>
      </dgm:t>
    </dgm:pt>
    <dgm:pt modelId="{54CAF963-A865-444E-ACEF-5014D17E20DF}" type="sibTrans" cxnId="{E74511D2-202C-4D7C-908D-D768062EAD13}">
      <dgm:prSet/>
      <dgm:spPr/>
      <dgm:t>
        <a:bodyPr/>
        <a:lstStyle/>
        <a:p>
          <a:endParaRPr lang="en-US"/>
        </a:p>
      </dgm:t>
    </dgm:pt>
    <dgm:pt modelId="{8F832498-8AB6-41E9-B120-7B5B0985A945}">
      <dgm:prSet phldrT="[Tex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</a:t>
          </a:r>
          <a:r>
            <a:rPr lang="en-US" dirty="0" err="1" smtClean="0"/>
            <a:t>hỗ</a:t>
          </a:r>
          <a:r>
            <a:rPr lang="en-US" dirty="0" smtClean="0"/>
            <a:t> </a:t>
          </a:r>
          <a:r>
            <a:rPr lang="en-US" dirty="0" err="1" smtClean="0"/>
            <a:t>trợ</a:t>
          </a:r>
          <a:r>
            <a:rPr lang="en-US" dirty="0" smtClean="0"/>
            <a:t> </a:t>
          </a:r>
          <a:r>
            <a:rPr lang="en-US" dirty="0" err="1" smtClean="0"/>
            <a:t>nhân</a:t>
          </a:r>
          <a:r>
            <a:rPr lang="en-US" dirty="0" smtClean="0"/>
            <a:t> </a:t>
          </a:r>
          <a:r>
            <a:rPr lang="en-US" dirty="0" err="1" smtClean="0"/>
            <a:t>viên</a:t>
          </a:r>
          <a:r>
            <a:rPr lang="en-US" dirty="0" smtClean="0"/>
            <a:t> y </a:t>
          </a:r>
          <a:r>
            <a:rPr lang="en-US" dirty="0" err="1" smtClean="0"/>
            <a:t>tế</a:t>
          </a:r>
          <a:endParaRPr lang="en-US" dirty="0"/>
        </a:p>
      </dgm:t>
    </dgm:pt>
    <dgm:pt modelId="{CF6BE062-6A9E-4BE8-BE90-C3CF9CCAA376}" type="parTrans" cxnId="{572EFF7B-0F31-48AB-AB22-65E7077F404F}">
      <dgm:prSet/>
      <dgm:spPr/>
      <dgm:t>
        <a:bodyPr/>
        <a:lstStyle/>
        <a:p>
          <a:endParaRPr lang="en-US"/>
        </a:p>
      </dgm:t>
    </dgm:pt>
    <dgm:pt modelId="{A07C0E44-90DC-4C0C-91A3-B3A086CE6A6F}" type="sibTrans" cxnId="{572EFF7B-0F31-48AB-AB22-65E7077F404F}">
      <dgm:prSet/>
      <dgm:spPr/>
      <dgm:t>
        <a:bodyPr/>
        <a:lstStyle/>
        <a:p>
          <a:endParaRPr lang="en-US"/>
        </a:p>
      </dgm:t>
    </dgm:pt>
    <dgm:pt modelId="{CE77C429-1FD5-4243-9A3D-B1C1E32F05F6}">
      <dgm:prSet phldrT="[Tex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Truyền</a:t>
          </a:r>
          <a:r>
            <a:rPr lang="en-US" dirty="0" smtClean="0"/>
            <a:t> </a:t>
          </a:r>
          <a:r>
            <a:rPr lang="en-US" dirty="0" err="1" smtClean="0"/>
            <a:t>thông</a:t>
          </a:r>
          <a:r>
            <a:rPr lang="en-US" dirty="0" smtClean="0"/>
            <a:t> </a:t>
          </a:r>
          <a:r>
            <a:rPr lang="en-US" dirty="0" err="1" smtClean="0"/>
            <a:t>về</a:t>
          </a:r>
          <a:r>
            <a:rPr lang="en-US" dirty="0" smtClean="0"/>
            <a:t> </a:t>
          </a:r>
          <a:r>
            <a:rPr lang="en-US" dirty="0" err="1" smtClean="0"/>
            <a:t>công</a:t>
          </a:r>
          <a:r>
            <a:rPr lang="en-US" dirty="0" smtClean="0"/>
            <a:t> </a:t>
          </a:r>
          <a:r>
            <a:rPr lang="en-US" dirty="0" err="1" smtClean="0"/>
            <a:t>tác</a:t>
          </a:r>
          <a:r>
            <a:rPr lang="en-US" dirty="0" smtClean="0"/>
            <a:t> </a:t>
          </a:r>
          <a:r>
            <a:rPr lang="en-US" dirty="0" err="1" smtClean="0"/>
            <a:t>xã</a:t>
          </a:r>
          <a:r>
            <a:rPr lang="en-US" dirty="0" smtClean="0"/>
            <a:t> </a:t>
          </a:r>
          <a:r>
            <a:rPr lang="en-US" dirty="0" err="1" smtClean="0"/>
            <a:t>hội</a:t>
          </a:r>
          <a:r>
            <a:rPr lang="en-US" dirty="0" smtClean="0"/>
            <a:t> </a:t>
          </a:r>
          <a:endParaRPr lang="en-US" dirty="0"/>
        </a:p>
      </dgm:t>
    </dgm:pt>
    <dgm:pt modelId="{E60861B6-93E2-4750-80AF-50DE96D1BDF1}" type="parTrans" cxnId="{5FFF819E-BB5F-4796-96A6-ED1DEC354621}">
      <dgm:prSet/>
      <dgm:spPr/>
      <dgm:t>
        <a:bodyPr/>
        <a:lstStyle/>
        <a:p>
          <a:endParaRPr lang="en-US"/>
        </a:p>
      </dgm:t>
    </dgm:pt>
    <dgm:pt modelId="{EF61A091-EBA9-4717-99C9-741AA4312362}" type="sibTrans" cxnId="{5FFF819E-BB5F-4796-96A6-ED1DEC354621}">
      <dgm:prSet/>
      <dgm:spPr/>
      <dgm:t>
        <a:bodyPr/>
        <a:lstStyle/>
        <a:p>
          <a:endParaRPr lang="en-US"/>
        </a:p>
      </dgm:t>
    </dgm:pt>
    <dgm:pt modelId="{94B2C510-4F27-49FF-9176-93ACC459810D}">
      <dgm:prSet phldrT="[Text]"/>
      <dgm:spPr/>
      <dgm:t>
        <a:bodyPr/>
        <a:lstStyle/>
        <a:p>
          <a:r>
            <a:rPr lang="en-US" dirty="0" smtClean="0"/>
            <a:t>5. </a:t>
          </a:r>
          <a:r>
            <a:rPr lang="en-US" dirty="0" err="1" smtClean="0"/>
            <a:t>Đào</a:t>
          </a:r>
          <a:r>
            <a:rPr lang="en-US" dirty="0" smtClean="0"/>
            <a:t> </a:t>
          </a:r>
          <a:r>
            <a:rPr lang="en-US" dirty="0" err="1" smtClean="0"/>
            <a:t>tạo</a:t>
          </a:r>
          <a:r>
            <a:rPr lang="en-US" dirty="0" smtClean="0"/>
            <a:t>, </a:t>
          </a:r>
          <a:r>
            <a:rPr lang="en-US" dirty="0" err="1" smtClean="0"/>
            <a:t>bồi</a:t>
          </a:r>
          <a:r>
            <a:rPr lang="en-US" dirty="0" smtClean="0"/>
            <a:t> </a:t>
          </a:r>
          <a:r>
            <a:rPr lang="en-US" dirty="0" err="1" smtClean="0"/>
            <a:t>dưỡng</a:t>
          </a:r>
          <a:endParaRPr lang="en-US" dirty="0"/>
        </a:p>
      </dgm:t>
    </dgm:pt>
    <dgm:pt modelId="{8914937F-95EC-4B82-BE20-2F07C4EC9F58}" type="parTrans" cxnId="{C953C14A-12F0-48AB-912E-0E19CF2CEB3B}">
      <dgm:prSet/>
      <dgm:spPr/>
      <dgm:t>
        <a:bodyPr/>
        <a:lstStyle/>
        <a:p>
          <a:endParaRPr lang="en-US"/>
        </a:p>
      </dgm:t>
    </dgm:pt>
    <dgm:pt modelId="{F4747F05-AC35-41F0-B5FA-CCF168ADB589}" type="sibTrans" cxnId="{C953C14A-12F0-48AB-912E-0E19CF2CEB3B}">
      <dgm:prSet/>
      <dgm:spPr/>
      <dgm:t>
        <a:bodyPr/>
        <a:lstStyle/>
        <a:p>
          <a:endParaRPr lang="en-US"/>
        </a:p>
      </dgm:t>
    </dgm:pt>
    <dgm:pt modelId="{9ACF8BF0-114E-4F21-9C3B-F90E10680DF8}" type="pres">
      <dgm:prSet presAssocID="{C1B83ED2-D4B6-4DB2-8607-425E7DD29A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5AADA9-DBFB-4FF9-A0F6-D63ADB01A57A}" type="pres">
      <dgm:prSet presAssocID="{9813F7F6-E5D0-49AA-AFF7-41C2BFEA8179}" presName="parentLin" presStyleCnt="0"/>
      <dgm:spPr/>
    </dgm:pt>
    <dgm:pt modelId="{AE2207D7-69A4-472C-853E-0AE550E77A37}" type="pres">
      <dgm:prSet presAssocID="{9813F7F6-E5D0-49AA-AFF7-41C2BFEA817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A8B93E1-AAA8-42AD-A803-543F0EFC6BA9}" type="pres">
      <dgm:prSet presAssocID="{9813F7F6-E5D0-49AA-AFF7-41C2BFEA817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0E9AF-23AB-437B-BD85-5203C2241702}" type="pres">
      <dgm:prSet presAssocID="{9813F7F6-E5D0-49AA-AFF7-41C2BFEA8179}" presName="negativeSpace" presStyleCnt="0"/>
      <dgm:spPr/>
    </dgm:pt>
    <dgm:pt modelId="{E8BDA447-D044-4EEB-85AB-6C93E56237C5}" type="pres">
      <dgm:prSet presAssocID="{9813F7F6-E5D0-49AA-AFF7-41C2BFEA8179}" presName="childText" presStyleLbl="conFgAcc1" presStyleIdx="0" presStyleCnt="6">
        <dgm:presLayoutVars>
          <dgm:bulletEnabled val="1"/>
        </dgm:presLayoutVars>
      </dgm:prSet>
      <dgm:spPr/>
    </dgm:pt>
    <dgm:pt modelId="{BAC49197-3BFE-42DE-BC5C-49F218077AC1}" type="pres">
      <dgm:prSet presAssocID="{1F1F671D-1AAF-4C40-8318-DB00328A2E8C}" presName="spaceBetweenRectangles" presStyleCnt="0"/>
      <dgm:spPr/>
    </dgm:pt>
    <dgm:pt modelId="{DA5EA4E2-54BC-4B71-8090-9E4237C7BD76}" type="pres">
      <dgm:prSet presAssocID="{44BB5528-931D-41FF-A15F-3128AC1A12FF}" presName="parentLin" presStyleCnt="0"/>
      <dgm:spPr/>
    </dgm:pt>
    <dgm:pt modelId="{1378A523-E3AF-441B-B6D2-F910E6C6389A}" type="pres">
      <dgm:prSet presAssocID="{44BB5528-931D-41FF-A15F-3128AC1A12F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F06D266-8910-4699-8AB8-DC3E64BFF20C}" type="pres">
      <dgm:prSet presAssocID="{44BB5528-931D-41FF-A15F-3128AC1A12F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99CED-3BBE-46A4-B437-5D4B227AA5C2}" type="pres">
      <dgm:prSet presAssocID="{44BB5528-931D-41FF-A15F-3128AC1A12FF}" presName="negativeSpace" presStyleCnt="0"/>
      <dgm:spPr/>
    </dgm:pt>
    <dgm:pt modelId="{D399CD35-C53A-4D11-890B-DFBA915B984B}" type="pres">
      <dgm:prSet presAssocID="{44BB5528-931D-41FF-A15F-3128AC1A12FF}" presName="childText" presStyleLbl="conFgAcc1" presStyleIdx="1" presStyleCnt="6">
        <dgm:presLayoutVars>
          <dgm:bulletEnabled val="1"/>
        </dgm:presLayoutVars>
      </dgm:prSet>
      <dgm:spPr/>
    </dgm:pt>
    <dgm:pt modelId="{AF1E4AEB-AC82-4BB2-806A-A4D1A5B38AEF}" type="pres">
      <dgm:prSet presAssocID="{D437CC79-B6B0-4977-90E0-06DCB1E285E2}" presName="spaceBetweenRectangles" presStyleCnt="0"/>
      <dgm:spPr/>
    </dgm:pt>
    <dgm:pt modelId="{69636CC1-1B3F-459E-91E0-81B08E814341}" type="pres">
      <dgm:prSet presAssocID="{8F832498-8AB6-41E9-B120-7B5B0985A945}" presName="parentLin" presStyleCnt="0"/>
      <dgm:spPr/>
    </dgm:pt>
    <dgm:pt modelId="{9BAD5B14-FC02-4733-AAFA-A289C127BE3A}" type="pres">
      <dgm:prSet presAssocID="{8F832498-8AB6-41E9-B120-7B5B0985A945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35E5711-2476-49E4-B554-8E253C7D2AF7}" type="pres">
      <dgm:prSet presAssocID="{8F832498-8AB6-41E9-B120-7B5B0985A94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66C5E-C4AD-416A-B890-6A22086838DF}" type="pres">
      <dgm:prSet presAssocID="{8F832498-8AB6-41E9-B120-7B5B0985A945}" presName="negativeSpace" presStyleCnt="0"/>
      <dgm:spPr/>
    </dgm:pt>
    <dgm:pt modelId="{63B68276-18D0-484C-B194-32802D28D5B4}" type="pres">
      <dgm:prSet presAssocID="{8F832498-8AB6-41E9-B120-7B5B0985A945}" presName="childText" presStyleLbl="conFgAcc1" presStyleIdx="2" presStyleCnt="6">
        <dgm:presLayoutVars>
          <dgm:bulletEnabled val="1"/>
        </dgm:presLayoutVars>
      </dgm:prSet>
      <dgm:spPr/>
    </dgm:pt>
    <dgm:pt modelId="{4485C6B4-A00E-414B-A107-E609953AA8B8}" type="pres">
      <dgm:prSet presAssocID="{A07C0E44-90DC-4C0C-91A3-B3A086CE6A6F}" presName="spaceBetweenRectangles" presStyleCnt="0"/>
      <dgm:spPr/>
    </dgm:pt>
    <dgm:pt modelId="{D8F9B7E7-81C3-40FE-81F1-34E2BD1DE29D}" type="pres">
      <dgm:prSet presAssocID="{CE77C429-1FD5-4243-9A3D-B1C1E32F05F6}" presName="parentLin" presStyleCnt="0"/>
      <dgm:spPr/>
    </dgm:pt>
    <dgm:pt modelId="{E46F8465-0B02-485D-AEA9-6E740BA66D46}" type="pres">
      <dgm:prSet presAssocID="{CE77C429-1FD5-4243-9A3D-B1C1E32F05F6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6AC88997-E41B-4509-8728-8AEFB6E14435}" type="pres">
      <dgm:prSet presAssocID="{CE77C429-1FD5-4243-9A3D-B1C1E32F05F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1E809-207A-421E-86DA-0CB4C03BA036}" type="pres">
      <dgm:prSet presAssocID="{CE77C429-1FD5-4243-9A3D-B1C1E32F05F6}" presName="negativeSpace" presStyleCnt="0"/>
      <dgm:spPr/>
    </dgm:pt>
    <dgm:pt modelId="{A9A7406F-254A-4685-8285-9E5C2B31848B}" type="pres">
      <dgm:prSet presAssocID="{CE77C429-1FD5-4243-9A3D-B1C1E32F05F6}" presName="childText" presStyleLbl="conFgAcc1" presStyleIdx="3" presStyleCnt="6">
        <dgm:presLayoutVars>
          <dgm:bulletEnabled val="1"/>
        </dgm:presLayoutVars>
      </dgm:prSet>
      <dgm:spPr/>
    </dgm:pt>
    <dgm:pt modelId="{22F828E5-9CA7-4F1D-B00F-BA46FAFB9C8F}" type="pres">
      <dgm:prSet presAssocID="{EF61A091-EBA9-4717-99C9-741AA4312362}" presName="spaceBetweenRectangles" presStyleCnt="0"/>
      <dgm:spPr/>
    </dgm:pt>
    <dgm:pt modelId="{B858689C-DAF8-4B73-97C4-E402D2F7DA60}" type="pres">
      <dgm:prSet presAssocID="{94B2C510-4F27-49FF-9176-93ACC459810D}" presName="parentLin" presStyleCnt="0"/>
      <dgm:spPr/>
    </dgm:pt>
    <dgm:pt modelId="{C623597D-E55D-4710-BDF8-85CD3CE16439}" type="pres">
      <dgm:prSet presAssocID="{94B2C510-4F27-49FF-9176-93ACC459810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D32DB8C1-929E-4F50-B88C-3DFB7F4B627A}" type="pres">
      <dgm:prSet presAssocID="{94B2C510-4F27-49FF-9176-93ACC459810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1AF54-1E57-47E8-9933-7C160A1E4BFD}" type="pres">
      <dgm:prSet presAssocID="{94B2C510-4F27-49FF-9176-93ACC459810D}" presName="negativeSpace" presStyleCnt="0"/>
      <dgm:spPr/>
    </dgm:pt>
    <dgm:pt modelId="{C69C3EE7-56AA-41D0-B7A9-5FB62A4B1E00}" type="pres">
      <dgm:prSet presAssocID="{94B2C510-4F27-49FF-9176-93ACC459810D}" presName="childText" presStyleLbl="conFgAcc1" presStyleIdx="4" presStyleCnt="6">
        <dgm:presLayoutVars>
          <dgm:bulletEnabled val="1"/>
        </dgm:presLayoutVars>
      </dgm:prSet>
      <dgm:spPr/>
    </dgm:pt>
    <dgm:pt modelId="{33DB6EEB-39EF-4F46-B124-C97CDE9704D0}" type="pres">
      <dgm:prSet presAssocID="{F4747F05-AC35-41F0-B5FA-CCF168ADB589}" presName="spaceBetweenRectangles" presStyleCnt="0"/>
      <dgm:spPr/>
    </dgm:pt>
    <dgm:pt modelId="{817DAC6B-8A3E-475D-A8CD-C4A49B053687}" type="pres">
      <dgm:prSet presAssocID="{F305F107-E2B9-4343-9FD1-570924C3C20B}" presName="parentLin" presStyleCnt="0"/>
      <dgm:spPr/>
    </dgm:pt>
    <dgm:pt modelId="{125B7D57-EA0C-4D14-9A7A-1FA940E9053B}" type="pres">
      <dgm:prSet presAssocID="{F305F107-E2B9-4343-9FD1-570924C3C20B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0DB01677-2242-4984-9638-988614ACF16C}" type="pres">
      <dgm:prSet presAssocID="{F305F107-E2B9-4343-9FD1-570924C3C20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74C21-1058-4A11-A126-38018955CF71}" type="pres">
      <dgm:prSet presAssocID="{F305F107-E2B9-4343-9FD1-570924C3C20B}" presName="negativeSpace" presStyleCnt="0"/>
      <dgm:spPr/>
    </dgm:pt>
    <dgm:pt modelId="{EA881160-7476-4483-8123-97561F25426B}" type="pres">
      <dgm:prSet presAssocID="{F305F107-E2B9-4343-9FD1-570924C3C20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915484B-5B5A-40B2-8856-21CCF2A3EDF7}" type="presOf" srcId="{44BB5528-931D-41FF-A15F-3128AC1A12FF}" destId="{1378A523-E3AF-441B-B6D2-F910E6C6389A}" srcOrd="0" destOrd="0" presId="urn:microsoft.com/office/officeart/2005/8/layout/list1"/>
    <dgm:cxn modelId="{572EFF7B-0F31-48AB-AB22-65E7077F404F}" srcId="{C1B83ED2-D4B6-4DB2-8607-425E7DD29A1B}" destId="{8F832498-8AB6-41E9-B120-7B5B0985A945}" srcOrd="2" destOrd="0" parTransId="{CF6BE062-6A9E-4BE8-BE90-C3CF9CCAA376}" sibTransId="{A07C0E44-90DC-4C0C-91A3-B3A086CE6A6F}"/>
    <dgm:cxn modelId="{711F09DD-94BE-4B20-9200-F4ECD4517FA0}" type="presOf" srcId="{9813F7F6-E5D0-49AA-AFF7-41C2BFEA8179}" destId="{AE2207D7-69A4-472C-853E-0AE550E77A37}" srcOrd="0" destOrd="0" presId="urn:microsoft.com/office/officeart/2005/8/layout/list1"/>
    <dgm:cxn modelId="{4995CEFC-547E-488C-922C-33AE19DCFF16}" type="presOf" srcId="{F305F107-E2B9-4343-9FD1-570924C3C20B}" destId="{0DB01677-2242-4984-9638-988614ACF16C}" srcOrd="1" destOrd="0" presId="urn:microsoft.com/office/officeart/2005/8/layout/list1"/>
    <dgm:cxn modelId="{EAEA385B-29E9-47C4-A647-F460C6617DCD}" type="presOf" srcId="{8F832498-8AB6-41E9-B120-7B5B0985A945}" destId="{C35E5711-2476-49E4-B554-8E253C7D2AF7}" srcOrd="1" destOrd="0" presId="urn:microsoft.com/office/officeart/2005/8/layout/list1"/>
    <dgm:cxn modelId="{50C56D31-2275-4512-880D-F67581EB396C}" type="presOf" srcId="{CE77C429-1FD5-4243-9A3D-B1C1E32F05F6}" destId="{6AC88997-E41B-4509-8728-8AEFB6E14435}" srcOrd="1" destOrd="0" presId="urn:microsoft.com/office/officeart/2005/8/layout/list1"/>
    <dgm:cxn modelId="{A277590C-8FFB-4E25-989A-DC1F6D9161AA}" type="presOf" srcId="{44BB5528-931D-41FF-A15F-3128AC1A12FF}" destId="{EF06D266-8910-4699-8AB8-DC3E64BFF20C}" srcOrd="1" destOrd="0" presId="urn:microsoft.com/office/officeart/2005/8/layout/list1"/>
    <dgm:cxn modelId="{627A482C-557D-4B16-A11C-83E3C851F9A7}" type="presOf" srcId="{9813F7F6-E5D0-49AA-AFF7-41C2BFEA8179}" destId="{2A8B93E1-AAA8-42AD-A803-543F0EFC6BA9}" srcOrd="1" destOrd="0" presId="urn:microsoft.com/office/officeart/2005/8/layout/list1"/>
    <dgm:cxn modelId="{522FB46A-EE10-47AC-94B6-42D96A556B0F}" type="presOf" srcId="{8F832498-8AB6-41E9-B120-7B5B0985A945}" destId="{9BAD5B14-FC02-4733-AAFA-A289C127BE3A}" srcOrd="0" destOrd="0" presId="urn:microsoft.com/office/officeart/2005/8/layout/list1"/>
    <dgm:cxn modelId="{568BB91A-9DED-4CF2-9730-F1D4537AB8D5}" type="presOf" srcId="{C1B83ED2-D4B6-4DB2-8607-425E7DD29A1B}" destId="{9ACF8BF0-114E-4F21-9C3B-F90E10680DF8}" srcOrd="0" destOrd="0" presId="urn:microsoft.com/office/officeart/2005/8/layout/list1"/>
    <dgm:cxn modelId="{86B33872-E150-4317-9456-B422B83A0F53}" srcId="{C1B83ED2-D4B6-4DB2-8607-425E7DD29A1B}" destId="{9813F7F6-E5D0-49AA-AFF7-41C2BFEA8179}" srcOrd="0" destOrd="0" parTransId="{320CD4C1-9BA3-499D-A2D9-2E5C3BFA88F4}" sibTransId="{1F1F671D-1AAF-4C40-8318-DB00328A2E8C}"/>
    <dgm:cxn modelId="{859354CA-E5ED-4668-96E3-098C3B8A568E}" type="presOf" srcId="{F305F107-E2B9-4343-9FD1-570924C3C20B}" destId="{125B7D57-EA0C-4D14-9A7A-1FA940E9053B}" srcOrd="0" destOrd="0" presId="urn:microsoft.com/office/officeart/2005/8/layout/list1"/>
    <dgm:cxn modelId="{C953C14A-12F0-48AB-912E-0E19CF2CEB3B}" srcId="{C1B83ED2-D4B6-4DB2-8607-425E7DD29A1B}" destId="{94B2C510-4F27-49FF-9176-93ACC459810D}" srcOrd="4" destOrd="0" parTransId="{8914937F-95EC-4B82-BE20-2F07C4EC9F58}" sibTransId="{F4747F05-AC35-41F0-B5FA-CCF168ADB589}"/>
    <dgm:cxn modelId="{D7D8D968-0956-4FFA-A02B-29F791713B0D}" srcId="{C1B83ED2-D4B6-4DB2-8607-425E7DD29A1B}" destId="{44BB5528-931D-41FF-A15F-3128AC1A12FF}" srcOrd="1" destOrd="0" parTransId="{DAE5DB0A-D232-4857-AF47-76D42114BD53}" sibTransId="{D437CC79-B6B0-4977-90E0-06DCB1E285E2}"/>
    <dgm:cxn modelId="{E4CF67A1-DB82-4A34-9899-A433E75EE618}" type="presOf" srcId="{94B2C510-4F27-49FF-9176-93ACC459810D}" destId="{D32DB8C1-929E-4F50-B88C-3DFB7F4B627A}" srcOrd="1" destOrd="0" presId="urn:microsoft.com/office/officeart/2005/8/layout/list1"/>
    <dgm:cxn modelId="{5FFF819E-BB5F-4796-96A6-ED1DEC354621}" srcId="{C1B83ED2-D4B6-4DB2-8607-425E7DD29A1B}" destId="{CE77C429-1FD5-4243-9A3D-B1C1E32F05F6}" srcOrd="3" destOrd="0" parTransId="{E60861B6-93E2-4750-80AF-50DE96D1BDF1}" sibTransId="{EF61A091-EBA9-4717-99C9-741AA4312362}"/>
    <dgm:cxn modelId="{B5E31263-5342-49FA-A7C1-F4D6DC1C6717}" type="presOf" srcId="{CE77C429-1FD5-4243-9A3D-B1C1E32F05F6}" destId="{E46F8465-0B02-485D-AEA9-6E740BA66D46}" srcOrd="0" destOrd="0" presId="urn:microsoft.com/office/officeart/2005/8/layout/list1"/>
    <dgm:cxn modelId="{E74511D2-202C-4D7C-908D-D768062EAD13}" srcId="{C1B83ED2-D4B6-4DB2-8607-425E7DD29A1B}" destId="{F305F107-E2B9-4343-9FD1-570924C3C20B}" srcOrd="5" destOrd="0" parTransId="{AFA8D72D-480F-498A-998C-D5A2455E6FF4}" sibTransId="{54CAF963-A865-444E-ACEF-5014D17E20DF}"/>
    <dgm:cxn modelId="{BD927CEB-5A13-4703-B997-D4CB89D771E2}" type="presOf" srcId="{94B2C510-4F27-49FF-9176-93ACC459810D}" destId="{C623597D-E55D-4710-BDF8-85CD3CE16439}" srcOrd="0" destOrd="0" presId="urn:microsoft.com/office/officeart/2005/8/layout/list1"/>
    <dgm:cxn modelId="{C879A82A-4112-4DA1-83A6-83A1D0E24EC1}" type="presParOf" srcId="{9ACF8BF0-114E-4F21-9C3B-F90E10680DF8}" destId="{2D5AADA9-DBFB-4FF9-A0F6-D63ADB01A57A}" srcOrd="0" destOrd="0" presId="urn:microsoft.com/office/officeart/2005/8/layout/list1"/>
    <dgm:cxn modelId="{5D032060-69FB-4843-B16C-0C599782B9A3}" type="presParOf" srcId="{2D5AADA9-DBFB-4FF9-A0F6-D63ADB01A57A}" destId="{AE2207D7-69A4-472C-853E-0AE550E77A37}" srcOrd="0" destOrd="0" presId="urn:microsoft.com/office/officeart/2005/8/layout/list1"/>
    <dgm:cxn modelId="{7616366C-8813-4031-A832-A6BE91502265}" type="presParOf" srcId="{2D5AADA9-DBFB-4FF9-A0F6-D63ADB01A57A}" destId="{2A8B93E1-AAA8-42AD-A803-543F0EFC6BA9}" srcOrd="1" destOrd="0" presId="urn:microsoft.com/office/officeart/2005/8/layout/list1"/>
    <dgm:cxn modelId="{F26E98C5-327E-49C0-8C38-406927498396}" type="presParOf" srcId="{9ACF8BF0-114E-4F21-9C3B-F90E10680DF8}" destId="{D2F0E9AF-23AB-437B-BD85-5203C2241702}" srcOrd="1" destOrd="0" presId="urn:microsoft.com/office/officeart/2005/8/layout/list1"/>
    <dgm:cxn modelId="{9F35113A-1A52-4EB8-8976-9FAFA967D019}" type="presParOf" srcId="{9ACF8BF0-114E-4F21-9C3B-F90E10680DF8}" destId="{E8BDA447-D044-4EEB-85AB-6C93E56237C5}" srcOrd="2" destOrd="0" presId="urn:microsoft.com/office/officeart/2005/8/layout/list1"/>
    <dgm:cxn modelId="{7BDD7237-F752-4D9D-B35A-D87C7CEE710F}" type="presParOf" srcId="{9ACF8BF0-114E-4F21-9C3B-F90E10680DF8}" destId="{BAC49197-3BFE-42DE-BC5C-49F218077AC1}" srcOrd="3" destOrd="0" presId="urn:microsoft.com/office/officeart/2005/8/layout/list1"/>
    <dgm:cxn modelId="{F868465F-B42E-4A1A-85BE-FEABCB61DFF5}" type="presParOf" srcId="{9ACF8BF0-114E-4F21-9C3B-F90E10680DF8}" destId="{DA5EA4E2-54BC-4B71-8090-9E4237C7BD76}" srcOrd="4" destOrd="0" presId="urn:microsoft.com/office/officeart/2005/8/layout/list1"/>
    <dgm:cxn modelId="{58A6D390-6EE9-41C9-91B2-F84A23F2EC69}" type="presParOf" srcId="{DA5EA4E2-54BC-4B71-8090-9E4237C7BD76}" destId="{1378A523-E3AF-441B-B6D2-F910E6C6389A}" srcOrd="0" destOrd="0" presId="urn:microsoft.com/office/officeart/2005/8/layout/list1"/>
    <dgm:cxn modelId="{AC4E8948-FC21-4016-A0B3-CEA088B551FD}" type="presParOf" srcId="{DA5EA4E2-54BC-4B71-8090-9E4237C7BD76}" destId="{EF06D266-8910-4699-8AB8-DC3E64BFF20C}" srcOrd="1" destOrd="0" presId="urn:microsoft.com/office/officeart/2005/8/layout/list1"/>
    <dgm:cxn modelId="{F4CB8C0F-0017-416E-8B37-E3F64918C85F}" type="presParOf" srcId="{9ACF8BF0-114E-4F21-9C3B-F90E10680DF8}" destId="{00A99CED-3BBE-46A4-B437-5D4B227AA5C2}" srcOrd="5" destOrd="0" presId="urn:microsoft.com/office/officeart/2005/8/layout/list1"/>
    <dgm:cxn modelId="{23F38867-719C-4629-BC75-46C9487C9DD7}" type="presParOf" srcId="{9ACF8BF0-114E-4F21-9C3B-F90E10680DF8}" destId="{D399CD35-C53A-4D11-890B-DFBA915B984B}" srcOrd="6" destOrd="0" presId="urn:microsoft.com/office/officeart/2005/8/layout/list1"/>
    <dgm:cxn modelId="{52D320F1-D4D4-45D1-A33F-C295B2C1A00B}" type="presParOf" srcId="{9ACF8BF0-114E-4F21-9C3B-F90E10680DF8}" destId="{AF1E4AEB-AC82-4BB2-806A-A4D1A5B38AEF}" srcOrd="7" destOrd="0" presId="urn:microsoft.com/office/officeart/2005/8/layout/list1"/>
    <dgm:cxn modelId="{766E1A17-1AFE-4EE8-8643-7389486EA245}" type="presParOf" srcId="{9ACF8BF0-114E-4F21-9C3B-F90E10680DF8}" destId="{69636CC1-1B3F-459E-91E0-81B08E814341}" srcOrd="8" destOrd="0" presId="urn:microsoft.com/office/officeart/2005/8/layout/list1"/>
    <dgm:cxn modelId="{ED466156-FA31-4949-8C59-EC13649B6D6D}" type="presParOf" srcId="{69636CC1-1B3F-459E-91E0-81B08E814341}" destId="{9BAD5B14-FC02-4733-AAFA-A289C127BE3A}" srcOrd="0" destOrd="0" presId="urn:microsoft.com/office/officeart/2005/8/layout/list1"/>
    <dgm:cxn modelId="{11A3B6D0-28CC-4AB7-AB9E-6AA1137E8CCF}" type="presParOf" srcId="{69636CC1-1B3F-459E-91E0-81B08E814341}" destId="{C35E5711-2476-49E4-B554-8E253C7D2AF7}" srcOrd="1" destOrd="0" presId="urn:microsoft.com/office/officeart/2005/8/layout/list1"/>
    <dgm:cxn modelId="{0038E7FE-EED6-496D-A0AA-438554448EE7}" type="presParOf" srcId="{9ACF8BF0-114E-4F21-9C3B-F90E10680DF8}" destId="{D3866C5E-C4AD-416A-B890-6A22086838DF}" srcOrd="9" destOrd="0" presId="urn:microsoft.com/office/officeart/2005/8/layout/list1"/>
    <dgm:cxn modelId="{F8537064-1A47-48FB-91D1-BDCE91AD1E3C}" type="presParOf" srcId="{9ACF8BF0-114E-4F21-9C3B-F90E10680DF8}" destId="{63B68276-18D0-484C-B194-32802D28D5B4}" srcOrd="10" destOrd="0" presId="urn:microsoft.com/office/officeart/2005/8/layout/list1"/>
    <dgm:cxn modelId="{A1D531D9-C858-4A2F-AF32-E6AF509B3466}" type="presParOf" srcId="{9ACF8BF0-114E-4F21-9C3B-F90E10680DF8}" destId="{4485C6B4-A00E-414B-A107-E609953AA8B8}" srcOrd="11" destOrd="0" presId="urn:microsoft.com/office/officeart/2005/8/layout/list1"/>
    <dgm:cxn modelId="{71811A65-E066-40F4-B2D5-6018CC3D5B9C}" type="presParOf" srcId="{9ACF8BF0-114E-4F21-9C3B-F90E10680DF8}" destId="{D8F9B7E7-81C3-40FE-81F1-34E2BD1DE29D}" srcOrd="12" destOrd="0" presId="urn:microsoft.com/office/officeart/2005/8/layout/list1"/>
    <dgm:cxn modelId="{C1E364A3-3460-441F-8CF3-14125F52552F}" type="presParOf" srcId="{D8F9B7E7-81C3-40FE-81F1-34E2BD1DE29D}" destId="{E46F8465-0B02-485D-AEA9-6E740BA66D46}" srcOrd="0" destOrd="0" presId="urn:microsoft.com/office/officeart/2005/8/layout/list1"/>
    <dgm:cxn modelId="{1B543DBE-53CB-4999-9497-597E70DC4CAE}" type="presParOf" srcId="{D8F9B7E7-81C3-40FE-81F1-34E2BD1DE29D}" destId="{6AC88997-E41B-4509-8728-8AEFB6E14435}" srcOrd="1" destOrd="0" presId="urn:microsoft.com/office/officeart/2005/8/layout/list1"/>
    <dgm:cxn modelId="{4982D335-9FF5-4EFF-9901-2D84C2AC61E1}" type="presParOf" srcId="{9ACF8BF0-114E-4F21-9C3B-F90E10680DF8}" destId="{CE61E809-207A-421E-86DA-0CB4C03BA036}" srcOrd="13" destOrd="0" presId="urn:microsoft.com/office/officeart/2005/8/layout/list1"/>
    <dgm:cxn modelId="{41D1200A-F344-45FD-BEAA-AFD150BA20CE}" type="presParOf" srcId="{9ACF8BF0-114E-4F21-9C3B-F90E10680DF8}" destId="{A9A7406F-254A-4685-8285-9E5C2B31848B}" srcOrd="14" destOrd="0" presId="urn:microsoft.com/office/officeart/2005/8/layout/list1"/>
    <dgm:cxn modelId="{7200D6F3-875A-4EFF-A039-05F9AB707468}" type="presParOf" srcId="{9ACF8BF0-114E-4F21-9C3B-F90E10680DF8}" destId="{22F828E5-9CA7-4F1D-B00F-BA46FAFB9C8F}" srcOrd="15" destOrd="0" presId="urn:microsoft.com/office/officeart/2005/8/layout/list1"/>
    <dgm:cxn modelId="{342FB658-7945-43AF-AEE1-4527CE3A97F7}" type="presParOf" srcId="{9ACF8BF0-114E-4F21-9C3B-F90E10680DF8}" destId="{B858689C-DAF8-4B73-97C4-E402D2F7DA60}" srcOrd="16" destOrd="0" presId="urn:microsoft.com/office/officeart/2005/8/layout/list1"/>
    <dgm:cxn modelId="{DD4FC35A-04C0-4796-989C-B1FDA186B786}" type="presParOf" srcId="{B858689C-DAF8-4B73-97C4-E402D2F7DA60}" destId="{C623597D-E55D-4710-BDF8-85CD3CE16439}" srcOrd="0" destOrd="0" presId="urn:microsoft.com/office/officeart/2005/8/layout/list1"/>
    <dgm:cxn modelId="{1F279CDD-B280-486A-8C40-77D51F2D62A5}" type="presParOf" srcId="{B858689C-DAF8-4B73-97C4-E402D2F7DA60}" destId="{D32DB8C1-929E-4F50-B88C-3DFB7F4B627A}" srcOrd="1" destOrd="0" presId="urn:microsoft.com/office/officeart/2005/8/layout/list1"/>
    <dgm:cxn modelId="{637A787F-6F39-407F-AB6C-1E134047C0FC}" type="presParOf" srcId="{9ACF8BF0-114E-4F21-9C3B-F90E10680DF8}" destId="{30D1AF54-1E57-47E8-9933-7C160A1E4BFD}" srcOrd="17" destOrd="0" presId="urn:microsoft.com/office/officeart/2005/8/layout/list1"/>
    <dgm:cxn modelId="{F0A48528-F586-4B64-9FFF-6865959EF47D}" type="presParOf" srcId="{9ACF8BF0-114E-4F21-9C3B-F90E10680DF8}" destId="{C69C3EE7-56AA-41D0-B7A9-5FB62A4B1E00}" srcOrd="18" destOrd="0" presId="urn:microsoft.com/office/officeart/2005/8/layout/list1"/>
    <dgm:cxn modelId="{9DB91349-2A2A-484D-84C8-50B9C2E91395}" type="presParOf" srcId="{9ACF8BF0-114E-4F21-9C3B-F90E10680DF8}" destId="{33DB6EEB-39EF-4F46-B124-C97CDE9704D0}" srcOrd="19" destOrd="0" presId="urn:microsoft.com/office/officeart/2005/8/layout/list1"/>
    <dgm:cxn modelId="{A88CA1B7-18DF-4C2C-A353-27A574BFE04A}" type="presParOf" srcId="{9ACF8BF0-114E-4F21-9C3B-F90E10680DF8}" destId="{817DAC6B-8A3E-475D-A8CD-C4A49B053687}" srcOrd="20" destOrd="0" presId="urn:microsoft.com/office/officeart/2005/8/layout/list1"/>
    <dgm:cxn modelId="{06583336-5945-42B2-9A68-B14A24E6884F}" type="presParOf" srcId="{817DAC6B-8A3E-475D-A8CD-C4A49B053687}" destId="{125B7D57-EA0C-4D14-9A7A-1FA940E9053B}" srcOrd="0" destOrd="0" presId="urn:microsoft.com/office/officeart/2005/8/layout/list1"/>
    <dgm:cxn modelId="{9B4BE3D5-954B-4AF4-8FB2-958E33E3F1EA}" type="presParOf" srcId="{817DAC6B-8A3E-475D-A8CD-C4A49B053687}" destId="{0DB01677-2242-4984-9638-988614ACF16C}" srcOrd="1" destOrd="0" presId="urn:microsoft.com/office/officeart/2005/8/layout/list1"/>
    <dgm:cxn modelId="{72CE29B3-73DC-45E9-AE38-8EA17DF032CD}" type="presParOf" srcId="{9ACF8BF0-114E-4F21-9C3B-F90E10680DF8}" destId="{8BD74C21-1058-4A11-A126-38018955CF71}" srcOrd="21" destOrd="0" presId="urn:microsoft.com/office/officeart/2005/8/layout/list1"/>
    <dgm:cxn modelId="{8E2763BE-D4CD-400D-91B9-9E2B4370A937}" type="presParOf" srcId="{9ACF8BF0-114E-4F21-9C3B-F90E10680DF8}" destId="{EA881160-7476-4483-8123-97561F25426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B40DC-FAB8-48BB-9B9A-0F48969C9CA4}">
      <dsp:nvSpPr>
        <dsp:cNvPr id="0" name=""/>
        <dsp:cNvSpPr/>
      </dsp:nvSpPr>
      <dsp:spPr>
        <a:xfrm>
          <a:off x="1256" y="44448"/>
          <a:ext cx="1225381" cy="288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SK </a:t>
          </a:r>
          <a:r>
            <a:rPr lang="en-US" sz="1000" kern="1200" dirty="0" err="1" smtClean="0"/>
            <a:t>thể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chất</a:t>
          </a:r>
          <a:endParaRPr lang="en-US" sz="1000" kern="1200" dirty="0"/>
        </a:p>
      </dsp:txBody>
      <dsp:txXfrm>
        <a:off x="1256" y="44448"/>
        <a:ext cx="1225381" cy="288000"/>
      </dsp:txXfrm>
    </dsp:sp>
    <dsp:sp modelId="{87B6AA83-0444-4425-AB08-04A50CC4BEC8}">
      <dsp:nvSpPr>
        <dsp:cNvPr id="0" name=""/>
        <dsp:cNvSpPr/>
      </dsp:nvSpPr>
      <dsp:spPr>
        <a:xfrm>
          <a:off x="1256" y="376896"/>
          <a:ext cx="1225381" cy="1391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Được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thể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hiện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một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cách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tổng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quát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đó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là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sự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sảng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khoái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và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thoải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mái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về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thể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chất</a:t>
          </a:r>
          <a:endParaRPr lang="en-US" sz="1000" kern="1200" dirty="0"/>
        </a:p>
      </dsp:txBody>
      <dsp:txXfrm>
        <a:off x="1256" y="376896"/>
        <a:ext cx="1225381" cy="1391800"/>
      </dsp:txXfrm>
    </dsp:sp>
    <dsp:sp modelId="{D67F15E0-E3EA-4479-8F7F-2B2BAD16E0EE}">
      <dsp:nvSpPr>
        <dsp:cNvPr id="0" name=""/>
        <dsp:cNvSpPr/>
      </dsp:nvSpPr>
      <dsp:spPr>
        <a:xfrm>
          <a:off x="1398191" y="44448"/>
          <a:ext cx="1225381" cy="28800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SK </a:t>
          </a:r>
          <a:r>
            <a:rPr lang="en-US" sz="1000" kern="1200" dirty="0" err="1" smtClean="0"/>
            <a:t>tinh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thần</a:t>
          </a:r>
          <a:endParaRPr lang="en-US" sz="1000" kern="1200" dirty="0"/>
        </a:p>
      </dsp:txBody>
      <dsp:txXfrm>
        <a:off x="1398191" y="44448"/>
        <a:ext cx="1225381" cy="288000"/>
      </dsp:txXfrm>
    </dsp:sp>
    <dsp:sp modelId="{776D19F6-F70B-4104-97FF-DAFD778C8B5E}">
      <dsp:nvSpPr>
        <dsp:cNvPr id="0" name=""/>
        <dsp:cNvSpPr/>
      </dsp:nvSpPr>
      <dsp:spPr>
        <a:xfrm>
          <a:off x="1398191" y="332448"/>
          <a:ext cx="1225381" cy="1391800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Là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sự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thỏa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mãn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sự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hài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lòng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về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mặt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giao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tiếp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xã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hội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tình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cảm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và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tinh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thần</a:t>
          </a:r>
          <a:endParaRPr lang="en-US" sz="1000" kern="1200" dirty="0"/>
        </a:p>
      </dsp:txBody>
      <dsp:txXfrm>
        <a:off x="1398191" y="332448"/>
        <a:ext cx="1225381" cy="1391800"/>
      </dsp:txXfrm>
    </dsp:sp>
    <dsp:sp modelId="{BD2F48CB-CC11-400C-B816-C9D732DD1A4B}">
      <dsp:nvSpPr>
        <dsp:cNvPr id="0" name=""/>
        <dsp:cNvSpPr/>
      </dsp:nvSpPr>
      <dsp:spPr>
        <a:xfrm>
          <a:off x="2795126" y="44448"/>
          <a:ext cx="1225381" cy="2880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SK </a:t>
          </a:r>
          <a:r>
            <a:rPr lang="en-US" sz="1000" kern="1200" dirty="0" err="1" smtClean="0"/>
            <a:t>xã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hội</a:t>
          </a:r>
          <a:endParaRPr lang="en-US" sz="1000" kern="1200" dirty="0"/>
        </a:p>
      </dsp:txBody>
      <dsp:txXfrm>
        <a:off x="2795126" y="44448"/>
        <a:ext cx="1225381" cy="288000"/>
      </dsp:txXfrm>
    </dsp:sp>
    <dsp:sp modelId="{349C33CD-3671-4C97-8187-E22BCC0E663B}">
      <dsp:nvSpPr>
        <dsp:cNvPr id="0" name=""/>
        <dsp:cNvSpPr/>
      </dsp:nvSpPr>
      <dsp:spPr>
        <a:xfrm>
          <a:off x="2795126" y="332448"/>
          <a:ext cx="1225381" cy="1391800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Được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thể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hiện</a:t>
          </a:r>
          <a:r>
            <a:rPr lang="en-US" sz="1000" kern="1200" dirty="0" smtClean="0"/>
            <a:t> ở </a:t>
          </a:r>
          <a:r>
            <a:rPr lang="en-US" sz="1000" kern="1200" dirty="0" err="1" smtClean="0"/>
            <a:t>sự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hài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hòa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cân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bằng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trong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các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mối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quan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hệ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của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cá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nhân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với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gia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đình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nhà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trường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bạn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bè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xóm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làng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nơi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cộng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đồng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cơ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quan</a:t>
          </a:r>
          <a:endParaRPr lang="en-US" sz="1000" kern="1200" dirty="0"/>
        </a:p>
      </dsp:txBody>
      <dsp:txXfrm>
        <a:off x="2795126" y="332448"/>
        <a:ext cx="1225381" cy="1391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5E2C8-20FE-479C-BC9E-389D4276F428}">
      <dsp:nvSpPr>
        <dsp:cNvPr id="0" name=""/>
        <dsp:cNvSpPr/>
      </dsp:nvSpPr>
      <dsp:spPr>
        <a:xfrm>
          <a:off x="2731896" y="264469"/>
          <a:ext cx="3417760" cy="341776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3138" y="988709"/>
        <a:ext cx="1220628" cy="1017190"/>
      </dsp:txXfrm>
    </dsp:sp>
    <dsp:sp modelId="{B9160636-F62B-45B9-82F8-31684D11F7CD}">
      <dsp:nvSpPr>
        <dsp:cNvPr id="0" name=""/>
        <dsp:cNvSpPr/>
      </dsp:nvSpPr>
      <dsp:spPr>
        <a:xfrm>
          <a:off x="2661507" y="386532"/>
          <a:ext cx="3417760" cy="341776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5259" y="2604008"/>
        <a:ext cx="1830943" cy="895127"/>
      </dsp:txXfrm>
    </dsp:sp>
    <dsp:sp modelId="{F22BEAF1-D841-4F28-9A65-B6560AEB21B1}">
      <dsp:nvSpPr>
        <dsp:cNvPr id="0" name=""/>
        <dsp:cNvSpPr/>
      </dsp:nvSpPr>
      <dsp:spPr>
        <a:xfrm>
          <a:off x="2591117" y="264469"/>
          <a:ext cx="3417760" cy="341776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7008" y="988709"/>
        <a:ext cx="1220628" cy="1017190"/>
      </dsp:txXfrm>
    </dsp:sp>
    <dsp:sp modelId="{E6B7688A-30FC-4B1F-A7F4-D49F7EB29174}">
      <dsp:nvSpPr>
        <dsp:cNvPr id="0" name=""/>
        <dsp:cNvSpPr/>
      </dsp:nvSpPr>
      <dsp:spPr>
        <a:xfrm>
          <a:off x="2520603" y="52893"/>
          <a:ext cx="3840912" cy="38409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895663-C83C-4E05-BFA8-DA2540A76B62}">
      <dsp:nvSpPr>
        <dsp:cNvPr id="0" name=""/>
        <dsp:cNvSpPr/>
      </dsp:nvSpPr>
      <dsp:spPr>
        <a:xfrm>
          <a:off x="2449931" y="174740"/>
          <a:ext cx="3840912" cy="38409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4CDA18-B34A-44CC-98F0-F3E9731A2423}">
      <dsp:nvSpPr>
        <dsp:cNvPr id="0" name=""/>
        <dsp:cNvSpPr/>
      </dsp:nvSpPr>
      <dsp:spPr>
        <a:xfrm>
          <a:off x="2379259" y="52893"/>
          <a:ext cx="3840912" cy="38409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65BC4-A54C-4992-B004-9C5E72BCC063}">
      <dsp:nvSpPr>
        <dsp:cNvPr id="0" name=""/>
        <dsp:cNvSpPr/>
      </dsp:nvSpPr>
      <dsp:spPr>
        <a:xfrm>
          <a:off x="2265" y="1357335"/>
          <a:ext cx="835278" cy="688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/>
        </a:p>
      </dsp:txBody>
      <dsp:txXfrm>
        <a:off x="18119" y="1373189"/>
        <a:ext cx="803570" cy="509594"/>
      </dsp:txXfrm>
    </dsp:sp>
    <dsp:sp modelId="{C8891A07-4011-4EEF-9F43-E7B56E611552}">
      <dsp:nvSpPr>
        <dsp:cNvPr id="0" name=""/>
        <dsp:cNvSpPr/>
      </dsp:nvSpPr>
      <dsp:spPr>
        <a:xfrm>
          <a:off x="488768" y="1582827"/>
          <a:ext cx="830435" cy="830435"/>
        </a:xfrm>
        <a:prstGeom prst="leftCircularArrow">
          <a:avLst>
            <a:gd name="adj1" fmla="val 2070"/>
            <a:gd name="adj2" fmla="val 248344"/>
            <a:gd name="adj3" fmla="val 2023855"/>
            <a:gd name="adj4" fmla="val 9024489"/>
            <a:gd name="adj5" fmla="val 24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4D622-449D-4DED-BFE6-AE127CD7899C}">
      <dsp:nvSpPr>
        <dsp:cNvPr id="0" name=""/>
        <dsp:cNvSpPr/>
      </dsp:nvSpPr>
      <dsp:spPr>
        <a:xfrm>
          <a:off x="187882" y="1898637"/>
          <a:ext cx="742469" cy="2952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Phòng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ngừa</a:t>
          </a:r>
          <a:endParaRPr lang="en-US" sz="1100" kern="1200" dirty="0"/>
        </a:p>
      </dsp:txBody>
      <dsp:txXfrm>
        <a:off x="196530" y="1907285"/>
        <a:ext cx="725173" cy="277959"/>
      </dsp:txXfrm>
    </dsp:sp>
    <dsp:sp modelId="{95C3F667-5E01-40EF-9DCD-E5DA9E602635}">
      <dsp:nvSpPr>
        <dsp:cNvPr id="0" name=""/>
        <dsp:cNvSpPr/>
      </dsp:nvSpPr>
      <dsp:spPr>
        <a:xfrm>
          <a:off x="1012192" y="1357335"/>
          <a:ext cx="835278" cy="688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C716C-F5C1-4C80-9CF7-CF545A1A83A2}">
      <dsp:nvSpPr>
        <dsp:cNvPr id="0" name=""/>
        <dsp:cNvSpPr/>
      </dsp:nvSpPr>
      <dsp:spPr>
        <a:xfrm>
          <a:off x="1491735" y="963324"/>
          <a:ext cx="937165" cy="937165"/>
        </a:xfrm>
        <a:prstGeom prst="circularArrow">
          <a:avLst>
            <a:gd name="adj1" fmla="val 1834"/>
            <a:gd name="adj2" fmla="val 218880"/>
            <a:gd name="adj3" fmla="val 19605609"/>
            <a:gd name="adj4" fmla="val 12575511"/>
            <a:gd name="adj5" fmla="val 21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7FF34-AB43-4607-827A-4471F23E8A85}">
      <dsp:nvSpPr>
        <dsp:cNvPr id="0" name=""/>
        <dsp:cNvSpPr/>
      </dsp:nvSpPr>
      <dsp:spPr>
        <a:xfrm>
          <a:off x="1197810" y="1209707"/>
          <a:ext cx="742469" cy="2952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Can </a:t>
          </a:r>
          <a:r>
            <a:rPr lang="en-US" sz="1100" kern="1200" dirty="0" err="1" smtClean="0"/>
            <a:t>thiệp</a:t>
          </a:r>
          <a:endParaRPr lang="en-US" sz="1100" kern="1200" dirty="0"/>
        </a:p>
      </dsp:txBody>
      <dsp:txXfrm>
        <a:off x="1206458" y="1218355"/>
        <a:ext cx="725173" cy="277959"/>
      </dsp:txXfrm>
    </dsp:sp>
    <dsp:sp modelId="{7FB526D3-2A4F-49D4-A45F-DA600BE402C7}">
      <dsp:nvSpPr>
        <dsp:cNvPr id="0" name=""/>
        <dsp:cNvSpPr/>
      </dsp:nvSpPr>
      <dsp:spPr>
        <a:xfrm>
          <a:off x="2022120" y="1357335"/>
          <a:ext cx="835278" cy="688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/>
        </a:p>
      </dsp:txBody>
      <dsp:txXfrm>
        <a:off x="2037974" y="1373189"/>
        <a:ext cx="803570" cy="509594"/>
      </dsp:txXfrm>
    </dsp:sp>
    <dsp:sp modelId="{17E29DFF-A2D6-43F8-A568-DB98EE378984}">
      <dsp:nvSpPr>
        <dsp:cNvPr id="0" name=""/>
        <dsp:cNvSpPr/>
      </dsp:nvSpPr>
      <dsp:spPr>
        <a:xfrm>
          <a:off x="2508623" y="1582827"/>
          <a:ext cx="830435" cy="830435"/>
        </a:xfrm>
        <a:prstGeom prst="leftCircularArrow">
          <a:avLst>
            <a:gd name="adj1" fmla="val 2070"/>
            <a:gd name="adj2" fmla="val 248344"/>
            <a:gd name="adj3" fmla="val 2023855"/>
            <a:gd name="adj4" fmla="val 9024489"/>
            <a:gd name="adj5" fmla="val 241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A47E3-8DE9-4C8D-AFC1-78FB005AF20D}">
      <dsp:nvSpPr>
        <dsp:cNvPr id="0" name=""/>
        <dsp:cNvSpPr/>
      </dsp:nvSpPr>
      <dsp:spPr>
        <a:xfrm>
          <a:off x="2207737" y="1898637"/>
          <a:ext cx="742469" cy="2952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Phục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hồi</a:t>
          </a:r>
          <a:endParaRPr lang="en-US" sz="1100" kern="1200" dirty="0"/>
        </a:p>
      </dsp:txBody>
      <dsp:txXfrm>
        <a:off x="2216385" y="1907285"/>
        <a:ext cx="725173" cy="277959"/>
      </dsp:txXfrm>
    </dsp:sp>
    <dsp:sp modelId="{1FB2F313-46AB-4F4D-9932-7DCA1150DCEF}">
      <dsp:nvSpPr>
        <dsp:cNvPr id="0" name=""/>
        <dsp:cNvSpPr/>
      </dsp:nvSpPr>
      <dsp:spPr>
        <a:xfrm>
          <a:off x="3032047" y="1357335"/>
          <a:ext cx="835278" cy="688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/>
        </a:p>
      </dsp:txBody>
      <dsp:txXfrm>
        <a:off x="3047901" y="1520816"/>
        <a:ext cx="803570" cy="509594"/>
      </dsp:txXfrm>
    </dsp:sp>
    <dsp:sp modelId="{427C8322-3FEE-40B3-96C8-F60B76782A8E}">
      <dsp:nvSpPr>
        <dsp:cNvPr id="0" name=""/>
        <dsp:cNvSpPr/>
      </dsp:nvSpPr>
      <dsp:spPr>
        <a:xfrm>
          <a:off x="3217665" y="1209707"/>
          <a:ext cx="742469" cy="2952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Phát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triển</a:t>
          </a:r>
          <a:endParaRPr lang="en-US" sz="1100" kern="1200" dirty="0"/>
        </a:p>
      </dsp:txBody>
      <dsp:txXfrm>
        <a:off x="3226313" y="1218355"/>
        <a:ext cx="725173" cy="277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A6EF7-4475-407C-AF55-A018A10FDD6F}">
      <dsp:nvSpPr>
        <dsp:cNvPr id="0" name=""/>
        <dsp:cNvSpPr/>
      </dsp:nvSpPr>
      <dsp:spPr>
        <a:xfrm>
          <a:off x="3536018" y="1312582"/>
          <a:ext cx="1668349" cy="144319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Nguyên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tắc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hoạt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động</a:t>
          </a:r>
          <a:endParaRPr lang="en-US" sz="1200" kern="1200" dirty="0"/>
        </a:p>
      </dsp:txBody>
      <dsp:txXfrm>
        <a:off x="3812487" y="1551739"/>
        <a:ext cx="1115411" cy="964876"/>
      </dsp:txXfrm>
    </dsp:sp>
    <dsp:sp modelId="{4AD8ADCA-70D2-41FB-92C6-665D226CBEEE}">
      <dsp:nvSpPr>
        <dsp:cNvPr id="0" name=""/>
        <dsp:cNvSpPr/>
      </dsp:nvSpPr>
      <dsp:spPr>
        <a:xfrm>
          <a:off x="4580726" y="622113"/>
          <a:ext cx="629463" cy="54236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D77C3-2CCA-441F-B755-907A48402E95}">
      <dsp:nvSpPr>
        <dsp:cNvPr id="0" name=""/>
        <dsp:cNvSpPr/>
      </dsp:nvSpPr>
      <dsp:spPr>
        <a:xfrm>
          <a:off x="3689697" y="0"/>
          <a:ext cx="1367200" cy="118278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Chấp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nhận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người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bệnh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và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người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nhà</a:t>
          </a:r>
          <a:r>
            <a:rPr lang="en-US" sz="1200" kern="1200" dirty="0" smtClean="0"/>
            <a:t> NB</a:t>
          </a:r>
          <a:endParaRPr lang="en-US" sz="1200" kern="1200" dirty="0"/>
        </a:p>
      </dsp:txBody>
      <dsp:txXfrm>
        <a:off x="3916271" y="196013"/>
        <a:ext cx="914052" cy="790763"/>
      </dsp:txXfrm>
    </dsp:sp>
    <dsp:sp modelId="{E8755AB1-3D31-4382-BE92-28ACA71E9CC9}">
      <dsp:nvSpPr>
        <dsp:cNvPr id="0" name=""/>
        <dsp:cNvSpPr/>
      </dsp:nvSpPr>
      <dsp:spPr>
        <a:xfrm>
          <a:off x="5315358" y="1636049"/>
          <a:ext cx="629463" cy="54236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9386F-CFC4-48F8-9830-45976AF942C1}">
      <dsp:nvSpPr>
        <dsp:cNvPr id="0" name=""/>
        <dsp:cNvSpPr/>
      </dsp:nvSpPr>
      <dsp:spPr>
        <a:xfrm>
          <a:off x="4943579" y="727494"/>
          <a:ext cx="1367200" cy="118278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Tôn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trọng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quyền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tự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quyết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của</a:t>
          </a:r>
          <a:r>
            <a:rPr lang="en-US" sz="1200" kern="1200" dirty="0" smtClean="0"/>
            <a:t> NB </a:t>
          </a:r>
          <a:r>
            <a:rPr lang="en-US" sz="1200" kern="1200" dirty="0" err="1" smtClean="0"/>
            <a:t>và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người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nhà</a:t>
          </a:r>
          <a:r>
            <a:rPr lang="en-US" sz="1200" kern="1200" dirty="0" smtClean="0"/>
            <a:t> NB</a:t>
          </a:r>
          <a:endParaRPr lang="en-US" sz="1200" kern="1200" dirty="0"/>
        </a:p>
      </dsp:txBody>
      <dsp:txXfrm>
        <a:off x="5170153" y="923507"/>
        <a:ext cx="914052" cy="790763"/>
      </dsp:txXfrm>
    </dsp:sp>
    <dsp:sp modelId="{BACD95B6-2C1E-422E-825F-FFB7F0E280BD}">
      <dsp:nvSpPr>
        <dsp:cNvPr id="0" name=""/>
        <dsp:cNvSpPr/>
      </dsp:nvSpPr>
      <dsp:spPr>
        <a:xfrm>
          <a:off x="4805035" y="2780592"/>
          <a:ext cx="629463" cy="54236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B1B2E-1DA1-4387-87B7-4B9D15EA193F}">
      <dsp:nvSpPr>
        <dsp:cNvPr id="0" name=""/>
        <dsp:cNvSpPr/>
      </dsp:nvSpPr>
      <dsp:spPr>
        <a:xfrm>
          <a:off x="4943579" y="2157665"/>
          <a:ext cx="1367200" cy="118278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Tự</a:t>
          </a:r>
          <a:r>
            <a:rPr lang="en-US" sz="1200" kern="1200" dirty="0" smtClean="0"/>
            <a:t> ý </a:t>
          </a:r>
          <a:r>
            <a:rPr lang="en-US" sz="1200" kern="1200" dirty="0" err="1" smtClean="0"/>
            <a:t>thức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về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bản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thân</a:t>
          </a:r>
          <a:endParaRPr lang="en-US" sz="1200" kern="1200" dirty="0"/>
        </a:p>
      </dsp:txBody>
      <dsp:txXfrm>
        <a:off x="5170153" y="2353678"/>
        <a:ext cx="914052" cy="790763"/>
      </dsp:txXfrm>
    </dsp:sp>
    <dsp:sp modelId="{ADA4A7E0-E896-45F7-A502-21499739BDE3}">
      <dsp:nvSpPr>
        <dsp:cNvPr id="0" name=""/>
        <dsp:cNvSpPr/>
      </dsp:nvSpPr>
      <dsp:spPr>
        <a:xfrm>
          <a:off x="3539123" y="2899400"/>
          <a:ext cx="629463" cy="54236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31868-8E22-4A36-AE4A-A83260F32BF9}">
      <dsp:nvSpPr>
        <dsp:cNvPr id="0" name=""/>
        <dsp:cNvSpPr/>
      </dsp:nvSpPr>
      <dsp:spPr>
        <a:xfrm>
          <a:off x="3689697" y="2885973"/>
          <a:ext cx="1367200" cy="118278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Đảm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bảo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mối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quan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hệ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nghề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nghiệp</a:t>
          </a:r>
          <a:endParaRPr lang="en-US" sz="1200" kern="1200" dirty="0"/>
        </a:p>
      </dsp:txBody>
      <dsp:txXfrm>
        <a:off x="3916271" y="3081986"/>
        <a:ext cx="914052" cy="790763"/>
      </dsp:txXfrm>
    </dsp:sp>
    <dsp:sp modelId="{A64DA5D8-EE3B-4728-A211-B3D0F06681A1}">
      <dsp:nvSpPr>
        <dsp:cNvPr id="0" name=""/>
        <dsp:cNvSpPr/>
      </dsp:nvSpPr>
      <dsp:spPr>
        <a:xfrm>
          <a:off x="2792459" y="1885871"/>
          <a:ext cx="629463" cy="54236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B54EA-E034-4266-8CFB-DC28689EAEC2}">
      <dsp:nvSpPr>
        <dsp:cNvPr id="0" name=""/>
        <dsp:cNvSpPr/>
      </dsp:nvSpPr>
      <dsp:spPr>
        <a:xfrm>
          <a:off x="2429994" y="2158478"/>
          <a:ext cx="1367200" cy="118278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Đảm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bảo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tính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riêng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tư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bí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mật</a:t>
          </a:r>
          <a:endParaRPr lang="en-US" sz="1200" kern="1200" dirty="0"/>
        </a:p>
      </dsp:txBody>
      <dsp:txXfrm>
        <a:off x="2656568" y="2354491"/>
        <a:ext cx="914052" cy="790763"/>
      </dsp:txXfrm>
    </dsp:sp>
    <dsp:sp modelId="{FC1E4419-4707-4DC0-8C4A-3D6A25BA9E9B}">
      <dsp:nvSpPr>
        <dsp:cNvPr id="0" name=""/>
        <dsp:cNvSpPr/>
      </dsp:nvSpPr>
      <dsp:spPr>
        <a:xfrm>
          <a:off x="2429994" y="725867"/>
          <a:ext cx="1367200" cy="118278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Đảm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bảo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tính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cá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nhân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hóa</a:t>
          </a:r>
          <a:endParaRPr lang="en-US" sz="1200" kern="1200" dirty="0"/>
        </a:p>
      </dsp:txBody>
      <dsp:txXfrm>
        <a:off x="2656568" y="921880"/>
        <a:ext cx="914052" cy="7907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DA447-D044-4EEB-85AB-6C93E56237C5}">
      <dsp:nvSpPr>
        <dsp:cNvPr id="0" name=""/>
        <dsp:cNvSpPr/>
      </dsp:nvSpPr>
      <dsp:spPr>
        <a:xfrm>
          <a:off x="0" y="363200"/>
          <a:ext cx="5867399" cy="252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B93E1-AAA8-42AD-A803-543F0EFC6BA9}">
      <dsp:nvSpPr>
        <dsp:cNvPr id="0" name=""/>
        <dsp:cNvSpPr/>
      </dsp:nvSpPr>
      <dsp:spPr>
        <a:xfrm>
          <a:off x="293370" y="215599"/>
          <a:ext cx="4107180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242" tIns="0" rIns="1552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1. </a:t>
          </a:r>
          <a:r>
            <a:rPr lang="en-US" sz="1000" kern="1200" dirty="0" err="1" smtClean="0"/>
            <a:t>Hoạt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động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trợ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giúp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người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bệnh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gặp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khó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khăn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khi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khám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chữa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bệnh</a:t>
          </a:r>
          <a:endParaRPr lang="en-US" sz="1000" kern="1200" dirty="0"/>
        </a:p>
      </dsp:txBody>
      <dsp:txXfrm>
        <a:off x="307780" y="230009"/>
        <a:ext cx="4078360" cy="266380"/>
      </dsp:txXfrm>
    </dsp:sp>
    <dsp:sp modelId="{D399CD35-C53A-4D11-890B-DFBA915B984B}">
      <dsp:nvSpPr>
        <dsp:cNvPr id="0" name=""/>
        <dsp:cNvSpPr/>
      </dsp:nvSpPr>
      <dsp:spPr>
        <a:xfrm>
          <a:off x="0" y="816800"/>
          <a:ext cx="5867399" cy="252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6D266-8910-4699-8AB8-DC3E64BFF20C}">
      <dsp:nvSpPr>
        <dsp:cNvPr id="0" name=""/>
        <dsp:cNvSpPr/>
      </dsp:nvSpPr>
      <dsp:spPr>
        <a:xfrm>
          <a:off x="293370" y="669200"/>
          <a:ext cx="4107180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242" tIns="0" rIns="1552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2. </a:t>
          </a:r>
          <a:r>
            <a:rPr lang="en-US" sz="1000" kern="1200" dirty="0" err="1" smtClean="0"/>
            <a:t>Huy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động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và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điều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phối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nguồn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lực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hỗ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trợ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cho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người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bệnh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và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bệnh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viện</a:t>
          </a:r>
          <a:endParaRPr lang="en-US" sz="1000" kern="1200" dirty="0"/>
        </a:p>
      </dsp:txBody>
      <dsp:txXfrm>
        <a:off x="307780" y="683610"/>
        <a:ext cx="4078360" cy="266380"/>
      </dsp:txXfrm>
    </dsp:sp>
    <dsp:sp modelId="{63B68276-18D0-484C-B194-32802D28D5B4}">
      <dsp:nvSpPr>
        <dsp:cNvPr id="0" name=""/>
        <dsp:cNvSpPr/>
      </dsp:nvSpPr>
      <dsp:spPr>
        <a:xfrm>
          <a:off x="0" y="1270400"/>
          <a:ext cx="5867399" cy="252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E5711-2476-49E4-B554-8E253C7D2AF7}">
      <dsp:nvSpPr>
        <dsp:cNvPr id="0" name=""/>
        <dsp:cNvSpPr/>
      </dsp:nvSpPr>
      <dsp:spPr>
        <a:xfrm>
          <a:off x="293370" y="1122800"/>
          <a:ext cx="4107180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242" tIns="0" rIns="1552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3. </a:t>
          </a:r>
          <a:r>
            <a:rPr lang="en-US" sz="1000" kern="1200" dirty="0" err="1" smtClean="0"/>
            <a:t>Hoạt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động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hỗ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trợ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nhân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viên</a:t>
          </a:r>
          <a:r>
            <a:rPr lang="en-US" sz="1000" kern="1200" dirty="0" smtClean="0"/>
            <a:t> y </a:t>
          </a:r>
          <a:r>
            <a:rPr lang="en-US" sz="1000" kern="1200" dirty="0" err="1" smtClean="0"/>
            <a:t>tế</a:t>
          </a:r>
          <a:endParaRPr lang="en-US" sz="1000" kern="1200" dirty="0"/>
        </a:p>
      </dsp:txBody>
      <dsp:txXfrm>
        <a:off x="307780" y="1137210"/>
        <a:ext cx="4078360" cy="266380"/>
      </dsp:txXfrm>
    </dsp:sp>
    <dsp:sp modelId="{A9A7406F-254A-4685-8285-9E5C2B31848B}">
      <dsp:nvSpPr>
        <dsp:cNvPr id="0" name=""/>
        <dsp:cNvSpPr/>
      </dsp:nvSpPr>
      <dsp:spPr>
        <a:xfrm>
          <a:off x="0" y="1724000"/>
          <a:ext cx="5867399" cy="252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88997-E41B-4509-8728-8AEFB6E14435}">
      <dsp:nvSpPr>
        <dsp:cNvPr id="0" name=""/>
        <dsp:cNvSpPr/>
      </dsp:nvSpPr>
      <dsp:spPr>
        <a:xfrm>
          <a:off x="293370" y="1576400"/>
          <a:ext cx="4107180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242" tIns="0" rIns="1552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4. </a:t>
          </a:r>
          <a:r>
            <a:rPr lang="en-US" sz="1000" kern="1200" dirty="0" err="1" smtClean="0"/>
            <a:t>Truyền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thông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về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công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tác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xã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hội</a:t>
          </a: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307780" y="1590810"/>
        <a:ext cx="4078360" cy="266380"/>
      </dsp:txXfrm>
    </dsp:sp>
    <dsp:sp modelId="{C69C3EE7-56AA-41D0-B7A9-5FB62A4B1E00}">
      <dsp:nvSpPr>
        <dsp:cNvPr id="0" name=""/>
        <dsp:cNvSpPr/>
      </dsp:nvSpPr>
      <dsp:spPr>
        <a:xfrm>
          <a:off x="0" y="2177600"/>
          <a:ext cx="5867399" cy="252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DB8C1-929E-4F50-B88C-3DFB7F4B627A}">
      <dsp:nvSpPr>
        <dsp:cNvPr id="0" name=""/>
        <dsp:cNvSpPr/>
      </dsp:nvSpPr>
      <dsp:spPr>
        <a:xfrm>
          <a:off x="293370" y="2030000"/>
          <a:ext cx="4107180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242" tIns="0" rIns="1552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5. </a:t>
          </a:r>
          <a:r>
            <a:rPr lang="en-US" sz="1000" kern="1200" dirty="0" err="1" smtClean="0"/>
            <a:t>Đào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tạo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bồi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dưỡng</a:t>
          </a:r>
          <a:endParaRPr lang="en-US" sz="1000" kern="1200" dirty="0"/>
        </a:p>
      </dsp:txBody>
      <dsp:txXfrm>
        <a:off x="307780" y="2044410"/>
        <a:ext cx="4078360" cy="266380"/>
      </dsp:txXfrm>
    </dsp:sp>
    <dsp:sp modelId="{EA881160-7476-4483-8123-97561F25426B}">
      <dsp:nvSpPr>
        <dsp:cNvPr id="0" name=""/>
        <dsp:cNvSpPr/>
      </dsp:nvSpPr>
      <dsp:spPr>
        <a:xfrm>
          <a:off x="0" y="2631200"/>
          <a:ext cx="5867399" cy="252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01677-2242-4984-9638-988614ACF16C}">
      <dsp:nvSpPr>
        <dsp:cNvPr id="0" name=""/>
        <dsp:cNvSpPr/>
      </dsp:nvSpPr>
      <dsp:spPr>
        <a:xfrm>
          <a:off x="293370" y="2483599"/>
          <a:ext cx="4107180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242" tIns="0" rIns="1552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6. </a:t>
          </a:r>
          <a:r>
            <a:rPr lang="en-US" sz="1000" kern="1200" dirty="0" err="1" smtClean="0"/>
            <a:t>Các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hoạt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động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khác</a:t>
          </a:r>
          <a:endParaRPr lang="en-US" sz="1000" kern="1200" dirty="0"/>
        </a:p>
      </dsp:txBody>
      <dsp:txXfrm>
        <a:off x="307780" y="2498009"/>
        <a:ext cx="4078360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00AD-E896-4269-AF2A-CE0A2985B0B2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05E0-9724-45AA-927A-CAD65B7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26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3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4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86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9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8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0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9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2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87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129" y="1342187"/>
            <a:ext cx="7772400" cy="991343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HỌC PHẦN&gt;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82"/>
            <a:ext cx="9180512" cy="133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266950"/>
            <a:ext cx="7772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sinh viên Khoa/Ngành..…..)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048000" y="2724150"/>
            <a:ext cx="3048000" cy="20574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235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596313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785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478706" y="3501450"/>
            <a:ext cx="4032448" cy="79992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000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31" y="4329346"/>
            <a:ext cx="3672407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90" y="3663487"/>
            <a:ext cx="801797" cy="9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6" y="3677377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3651870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36512" y="0"/>
            <a:ext cx="9215682" cy="33638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11561" y="1203598"/>
            <a:ext cx="7729020" cy="629183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792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>
            <a:extLst>
              <a:ext uri="{FF2B5EF4-FFF2-40B4-BE49-F238E27FC236}">
                <a16:creationId xmlns:a16="http://schemas.microsoft.com/office/drawing/2014/main" id="{4F76FE1B-95E4-4334-9377-08263419CC41}"/>
              </a:ext>
            </a:extLst>
          </p:cNvPr>
          <p:cNvSpPr/>
          <p:nvPr userDrawn="1"/>
        </p:nvSpPr>
        <p:spPr bwMode="auto">
          <a:xfrm>
            <a:off x="0" y="0"/>
            <a:ext cx="9215682" cy="16573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34729"/>
            <a:ext cx="7749480" cy="477264"/>
          </a:xfrm>
        </p:spPr>
        <p:txBody>
          <a:bodyPr anchor="b"/>
          <a:lstStyle>
            <a:lvl1pPr marL="0" indent="0" algn="r">
              <a:buNone/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711994"/>
            <a:ext cx="7749479" cy="869156"/>
          </a:xfrm>
        </p:spPr>
        <p:txBody>
          <a:bodyPr anchor="t">
            <a:normAutofit/>
          </a:bodyPr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944CA-A907-417F-967F-70B622D42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733550"/>
            <a:ext cx="8740775" cy="30194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2187C2-7C0F-4A89-A604-4F9D3C539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6721"/>
            <a:ext cx="990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0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6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chung về học phần&gt;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74008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5344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19822"/>
            <a:ext cx="8712968" cy="40506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24884"/>
            <a:ext cx="8712968" cy="7067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79512" y="4340920"/>
            <a:ext cx="8712968" cy="4559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" y="26749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31840" y="206152"/>
            <a:ext cx="5760640" cy="301366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75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1729" y="590550"/>
            <a:ext cx="8839200" cy="1981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52400" y="2647950"/>
            <a:ext cx="8839200" cy="201203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20000" y="8191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9527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52400" y="5905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52400" y="27241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4803998"/>
            <a:ext cx="8839200" cy="28235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61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4714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9154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89831"/>
            <a:ext cx="2209800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0"/>
            <a:ext cx="2164432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7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863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</p:spTree>
    <p:extLst>
      <p:ext uri="{BB962C8B-B14F-4D97-AF65-F5344CB8AC3E}">
        <p14:creationId xmlns:p14="http://schemas.microsoft.com/office/powerpoint/2010/main" val="39981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90550"/>
            <a:ext cx="8839200" cy="400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4818186"/>
            <a:ext cx="129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1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60" r:id="rId6"/>
    <p:sldLayoutId id="2147483664" r:id="rId7"/>
    <p:sldLayoutId id="2147483661" r:id="rId8"/>
    <p:sldLayoutId id="2147483662" r:id="rId9"/>
    <p:sldLayoutId id="2147483654" r:id="rId10"/>
    <p:sldLayoutId id="2147483655" r:id="rId11"/>
    <p:sldLayoutId id="2147483663" r:id="rId12"/>
    <p:sldLayoutId id="2147483667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TM Swiss Condensed" pitchFamily="2" charset="-93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40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29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8.png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11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diagramData" Target="../diagrams/data5.xml"/><Relationship Id="rId5" Type="http://schemas.openxmlformats.org/officeDocument/2006/relationships/image" Target="../media/image36.png"/><Relationship Id="rId10" Type="http://schemas.microsoft.com/office/2007/relationships/diagramDrawing" Target="../diagrams/drawing5.xml"/><Relationship Id="rId4" Type="http://schemas.openxmlformats.org/officeDocument/2006/relationships/image" Target="../media/image35.png"/><Relationship Id="rId9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42187"/>
            <a:ext cx="8610600" cy="991343"/>
          </a:xfrm>
        </p:spPr>
        <p:txBody>
          <a:bodyPr>
            <a:noAutofit/>
          </a:bodyPr>
          <a:lstStyle/>
          <a:p>
            <a:pPr algn="just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TÁC XÃ HỘI TRONG BỆNH VIỆN 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Dành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ngành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endParaRPr lang="vi-V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Vinh</a:t>
            </a:r>
            <a:r>
              <a:rPr lang="en-US" dirty="0"/>
              <a:t>, </a:t>
            </a:r>
            <a:r>
              <a:rPr lang="en-US" dirty="0" err="1" smtClean="0"/>
              <a:t>tháng</a:t>
            </a:r>
            <a:r>
              <a:rPr lang="en-US" dirty="0" smtClean="0"/>
              <a:t> 5/ 2023</a:t>
            </a:r>
            <a:endParaRPr lang="vi-VN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2175" r="12175"/>
          <a:stretch>
            <a:fillRect/>
          </a:stretch>
        </p:blipFill>
        <p:spPr>
          <a:xfrm>
            <a:off x="4191000" y="2739145"/>
            <a:ext cx="3048000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276725"/>
            <a:ext cx="1566863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5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817899"/>
              </p:ext>
            </p:extLst>
          </p:nvPr>
        </p:nvGraphicFramePr>
        <p:xfrm>
          <a:off x="152400" y="590550"/>
          <a:ext cx="8740775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3678" y="2039781"/>
            <a:ext cx="1679515" cy="3019352"/>
          </a:xfrm>
          <a:custGeom>
            <a:avLst/>
            <a:gdLst/>
            <a:ahLst/>
            <a:cxnLst/>
            <a:rect l="l" t="t" r="r" b="b"/>
            <a:pathLst>
              <a:path w="3359029" h="6038703">
                <a:moveTo>
                  <a:pt x="0" y="0"/>
                </a:moveTo>
                <a:lnTo>
                  <a:pt x="3359029" y="0"/>
                </a:lnTo>
                <a:lnTo>
                  <a:pt x="3359029" y="6038703"/>
                </a:lnTo>
                <a:lnTo>
                  <a:pt x="0" y="6038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53779" y="2571750"/>
            <a:ext cx="3544157" cy="2427748"/>
          </a:xfrm>
          <a:custGeom>
            <a:avLst/>
            <a:gdLst/>
            <a:ahLst/>
            <a:cxnLst/>
            <a:rect l="l" t="t" r="r" b="b"/>
            <a:pathLst>
              <a:path w="7088314" h="4855495">
                <a:moveTo>
                  <a:pt x="0" y="0"/>
                </a:moveTo>
                <a:lnTo>
                  <a:pt x="7088313" y="0"/>
                </a:lnTo>
                <a:lnTo>
                  <a:pt x="7088313" y="4855495"/>
                </a:lnTo>
                <a:lnTo>
                  <a:pt x="0" y="48554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26300" y="2942098"/>
            <a:ext cx="2005030" cy="2057400"/>
          </a:xfrm>
          <a:custGeom>
            <a:avLst/>
            <a:gdLst/>
            <a:ahLst/>
            <a:cxnLst/>
            <a:rect l="l" t="t" r="r" b="b"/>
            <a:pathLst>
              <a:path w="4010060" h="4114800">
                <a:moveTo>
                  <a:pt x="0" y="0"/>
                </a:moveTo>
                <a:lnTo>
                  <a:pt x="4010060" y="0"/>
                </a:lnTo>
                <a:lnTo>
                  <a:pt x="4010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4979" y="514350"/>
            <a:ext cx="3657600" cy="1691640"/>
          </a:xfrm>
          <a:custGeom>
            <a:avLst/>
            <a:gdLst/>
            <a:ahLst/>
            <a:cxnLst/>
            <a:rect l="l" t="t" r="r" b="b"/>
            <a:pathLst>
              <a:path w="7315200" h="3383280">
                <a:moveTo>
                  <a:pt x="0" y="0"/>
                </a:moveTo>
                <a:lnTo>
                  <a:pt x="7315200" y="0"/>
                </a:lnTo>
                <a:lnTo>
                  <a:pt x="7315200" y="3383280"/>
                </a:lnTo>
                <a:lnTo>
                  <a:pt x="0" y="338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1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38844" y="746485"/>
            <a:ext cx="2044665" cy="2195613"/>
          </a:xfrm>
          <a:custGeom>
            <a:avLst/>
            <a:gdLst/>
            <a:ahLst/>
            <a:cxnLst/>
            <a:rect l="l" t="t" r="r" b="b"/>
            <a:pathLst>
              <a:path w="4089329" h="4391226">
                <a:moveTo>
                  <a:pt x="0" y="0"/>
                </a:moveTo>
                <a:lnTo>
                  <a:pt x="4089330" y="0"/>
                </a:lnTo>
                <a:lnTo>
                  <a:pt x="4089330" y="4391226"/>
                </a:lnTo>
                <a:lnTo>
                  <a:pt x="0" y="4391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9000"/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90800" y="200578"/>
            <a:ext cx="5972949" cy="62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3600" b="1" dirty="0" smtClean="0">
                <a:solidFill>
                  <a:srgbClr val="365B6D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ĐỐI TƯỢNG</a:t>
            </a:r>
            <a:endParaRPr lang="en-US" sz="3600" b="1" dirty="0">
              <a:solidFill>
                <a:srgbClr val="365B6D"/>
              </a:solidFill>
              <a:latin typeface="Times New Roman" panose="02020603050405020304" pitchFamily="18" charset="0"/>
              <a:ea typeface="Coiny"/>
              <a:cs typeface="Times New Roman" panose="02020603050405020304" pitchFamily="18" charset="0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3497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90939">
            <a:off x="2693511" y="2900900"/>
            <a:ext cx="1518192" cy="664209"/>
          </a:xfrm>
          <a:custGeom>
            <a:avLst/>
            <a:gdLst/>
            <a:ahLst/>
            <a:cxnLst/>
            <a:rect l="l" t="t" r="r" b="b"/>
            <a:pathLst>
              <a:path w="3036383" h="1328418">
                <a:moveTo>
                  <a:pt x="0" y="0"/>
                </a:moveTo>
                <a:lnTo>
                  <a:pt x="3036383" y="0"/>
                </a:lnTo>
                <a:lnTo>
                  <a:pt x="3036383" y="1328417"/>
                </a:lnTo>
                <a:lnTo>
                  <a:pt x="0" y="1328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30818" y="2503113"/>
            <a:ext cx="3392171" cy="1035505"/>
            <a:chOff x="0" y="0"/>
            <a:chExt cx="2603997" cy="7949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03997" cy="794905"/>
            </a:xfrm>
            <a:custGeom>
              <a:avLst/>
              <a:gdLst/>
              <a:ahLst/>
              <a:cxnLst/>
              <a:rect l="l" t="t" r="r" b="b"/>
              <a:pathLst>
                <a:path w="2603997" h="794905">
                  <a:moveTo>
                    <a:pt x="58198" y="0"/>
                  </a:moveTo>
                  <a:lnTo>
                    <a:pt x="2545798" y="0"/>
                  </a:lnTo>
                  <a:cubicBezTo>
                    <a:pt x="2561234" y="0"/>
                    <a:pt x="2576037" y="6132"/>
                    <a:pt x="2586951" y="17046"/>
                  </a:cubicBezTo>
                  <a:cubicBezTo>
                    <a:pt x="2597865" y="27960"/>
                    <a:pt x="2603997" y="42763"/>
                    <a:pt x="2603997" y="58198"/>
                  </a:cubicBezTo>
                  <a:lnTo>
                    <a:pt x="2603997" y="736706"/>
                  </a:lnTo>
                  <a:cubicBezTo>
                    <a:pt x="2603997" y="752141"/>
                    <a:pt x="2597865" y="766944"/>
                    <a:pt x="2586951" y="777859"/>
                  </a:cubicBezTo>
                  <a:cubicBezTo>
                    <a:pt x="2576037" y="788773"/>
                    <a:pt x="2561234" y="794905"/>
                    <a:pt x="2545798" y="794905"/>
                  </a:cubicBezTo>
                  <a:lnTo>
                    <a:pt x="58198" y="794905"/>
                  </a:lnTo>
                  <a:cubicBezTo>
                    <a:pt x="42763" y="794905"/>
                    <a:pt x="27960" y="788773"/>
                    <a:pt x="17046" y="777859"/>
                  </a:cubicBezTo>
                  <a:cubicBezTo>
                    <a:pt x="6132" y="766944"/>
                    <a:pt x="0" y="752141"/>
                    <a:pt x="0" y="736706"/>
                  </a:cubicBezTo>
                  <a:lnTo>
                    <a:pt x="0" y="58198"/>
                  </a:lnTo>
                  <a:cubicBezTo>
                    <a:pt x="0" y="42763"/>
                    <a:pt x="6132" y="27960"/>
                    <a:pt x="17046" y="17046"/>
                  </a:cubicBezTo>
                  <a:cubicBezTo>
                    <a:pt x="27960" y="6132"/>
                    <a:pt x="42763" y="0"/>
                    <a:pt x="58198" y="0"/>
                  </a:cubicBezTo>
                  <a:close/>
                </a:path>
              </a:pathLst>
            </a:custGeom>
            <a:solidFill>
              <a:srgbClr val="365B6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603997" cy="83300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ó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30818" y="1194565"/>
            <a:ext cx="3392171" cy="1035505"/>
            <a:chOff x="0" y="0"/>
            <a:chExt cx="2603997" cy="7949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3997" cy="794905"/>
            </a:xfrm>
            <a:custGeom>
              <a:avLst/>
              <a:gdLst/>
              <a:ahLst/>
              <a:cxnLst/>
              <a:rect l="l" t="t" r="r" b="b"/>
              <a:pathLst>
                <a:path w="2603997" h="794905">
                  <a:moveTo>
                    <a:pt x="58198" y="0"/>
                  </a:moveTo>
                  <a:lnTo>
                    <a:pt x="2545798" y="0"/>
                  </a:lnTo>
                  <a:cubicBezTo>
                    <a:pt x="2561234" y="0"/>
                    <a:pt x="2576037" y="6132"/>
                    <a:pt x="2586951" y="17046"/>
                  </a:cubicBezTo>
                  <a:cubicBezTo>
                    <a:pt x="2597865" y="27960"/>
                    <a:pt x="2603997" y="42763"/>
                    <a:pt x="2603997" y="58198"/>
                  </a:cubicBezTo>
                  <a:lnTo>
                    <a:pt x="2603997" y="736706"/>
                  </a:lnTo>
                  <a:cubicBezTo>
                    <a:pt x="2603997" y="752141"/>
                    <a:pt x="2597865" y="766944"/>
                    <a:pt x="2586951" y="777859"/>
                  </a:cubicBezTo>
                  <a:cubicBezTo>
                    <a:pt x="2576037" y="788773"/>
                    <a:pt x="2561234" y="794905"/>
                    <a:pt x="2545798" y="794905"/>
                  </a:cubicBezTo>
                  <a:lnTo>
                    <a:pt x="58198" y="794905"/>
                  </a:lnTo>
                  <a:cubicBezTo>
                    <a:pt x="42763" y="794905"/>
                    <a:pt x="27960" y="788773"/>
                    <a:pt x="17046" y="777859"/>
                  </a:cubicBezTo>
                  <a:cubicBezTo>
                    <a:pt x="6132" y="766944"/>
                    <a:pt x="0" y="752141"/>
                    <a:pt x="0" y="736706"/>
                  </a:cubicBezTo>
                  <a:lnTo>
                    <a:pt x="0" y="58198"/>
                  </a:lnTo>
                  <a:cubicBezTo>
                    <a:pt x="0" y="42763"/>
                    <a:pt x="6132" y="27960"/>
                    <a:pt x="17046" y="17046"/>
                  </a:cubicBezTo>
                  <a:cubicBezTo>
                    <a:pt x="27960" y="6132"/>
                    <a:pt x="42763" y="0"/>
                    <a:pt x="58198" y="0"/>
                  </a:cubicBezTo>
                  <a:close/>
                </a:path>
              </a:pathLst>
            </a:custGeom>
            <a:solidFill>
              <a:srgbClr val="EE664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03997" cy="83300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260"/>
                </a:lnSpc>
              </a:pPr>
              <a:endParaRPr sz="9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12573" y="3798552"/>
            <a:ext cx="3392171" cy="1035505"/>
            <a:chOff x="0" y="0"/>
            <a:chExt cx="2603997" cy="7949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03997" cy="794905"/>
            </a:xfrm>
            <a:custGeom>
              <a:avLst/>
              <a:gdLst/>
              <a:ahLst/>
              <a:cxnLst/>
              <a:rect l="l" t="t" r="r" b="b"/>
              <a:pathLst>
                <a:path w="2603997" h="794905">
                  <a:moveTo>
                    <a:pt x="58198" y="0"/>
                  </a:moveTo>
                  <a:lnTo>
                    <a:pt x="2545798" y="0"/>
                  </a:lnTo>
                  <a:cubicBezTo>
                    <a:pt x="2561234" y="0"/>
                    <a:pt x="2576037" y="6132"/>
                    <a:pt x="2586951" y="17046"/>
                  </a:cubicBezTo>
                  <a:cubicBezTo>
                    <a:pt x="2597865" y="27960"/>
                    <a:pt x="2603997" y="42763"/>
                    <a:pt x="2603997" y="58198"/>
                  </a:cubicBezTo>
                  <a:lnTo>
                    <a:pt x="2603997" y="736706"/>
                  </a:lnTo>
                  <a:cubicBezTo>
                    <a:pt x="2603997" y="752141"/>
                    <a:pt x="2597865" y="766944"/>
                    <a:pt x="2586951" y="777859"/>
                  </a:cubicBezTo>
                  <a:cubicBezTo>
                    <a:pt x="2576037" y="788773"/>
                    <a:pt x="2561234" y="794905"/>
                    <a:pt x="2545798" y="794905"/>
                  </a:cubicBezTo>
                  <a:lnTo>
                    <a:pt x="58198" y="794905"/>
                  </a:lnTo>
                  <a:cubicBezTo>
                    <a:pt x="42763" y="794905"/>
                    <a:pt x="27960" y="788773"/>
                    <a:pt x="17046" y="777859"/>
                  </a:cubicBezTo>
                  <a:cubicBezTo>
                    <a:pt x="6132" y="766944"/>
                    <a:pt x="0" y="752141"/>
                    <a:pt x="0" y="736706"/>
                  </a:cubicBezTo>
                  <a:lnTo>
                    <a:pt x="0" y="58198"/>
                  </a:lnTo>
                  <a:cubicBezTo>
                    <a:pt x="0" y="42763"/>
                    <a:pt x="6132" y="27960"/>
                    <a:pt x="17046" y="17046"/>
                  </a:cubicBezTo>
                  <a:cubicBezTo>
                    <a:pt x="27960" y="6132"/>
                    <a:pt x="42763" y="0"/>
                    <a:pt x="58198" y="0"/>
                  </a:cubicBezTo>
                  <a:close/>
                </a:path>
              </a:pathLst>
            </a:custGeom>
            <a:solidFill>
              <a:srgbClr val="719B9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603997" cy="83300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260"/>
                </a:lnSpc>
              </a:pPr>
              <a:endParaRPr sz="900"/>
            </a:p>
          </p:txBody>
        </p:sp>
      </p:grpSp>
      <p:sp>
        <p:nvSpPr>
          <p:cNvPr id="12" name="Freeform 12"/>
          <p:cNvSpPr/>
          <p:nvPr/>
        </p:nvSpPr>
        <p:spPr>
          <a:xfrm rot="9742905" flipH="1" flipV="1">
            <a:off x="2510060" y="1701878"/>
            <a:ext cx="1982789" cy="830293"/>
          </a:xfrm>
          <a:custGeom>
            <a:avLst/>
            <a:gdLst/>
            <a:ahLst/>
            <a:cxnLst/>
            <a:rect l="l" t="t" r="r" b="b"/>
            <a:pathLst>
              <a:path w="3965577" h="1660585">
                <a:moveTo>
                  <a:pt x="3965577" y="1660585"/>
                </a:moveTo>
                <a:lnTo>
                  <a:pt x="0" y="1660585"/>
                </a:lnTo>
                <a:lnTo>
                  <a:pt x="0" y="0"/>
                </a:lnTo>
                <a:lnTo>
                  <a:pt x="3965577" y="0"/>
                </a:lnTo>
                <a:lnTo>
                  <a:pt x="3965577" y="16605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0711232" flipH="1">
            <a:off x="2698421" y="3824011"/>
            <a:ext cx="1982789" cy="830293"/>
          </a:xfrm>
          <a:custGeom>
            <a:avLst/>
            <a:gdLst/>
            <a:ahLst/>
            <a:cxnLst/>
            <a:rect l="l" t="t" r="r" b="b"/>
            <a:pathLst>
              <a:path w="3965577" h="1660585">
                <a:moveTo>
                  <a:pt x="3965577" y="0"/>
                </a:moveTo>
                <a:lnTo>
                  <a:pt x="0" y="0"/>
                </a:lnTo>
                <a:lnTo>
                  <a:pt x="0" y="1660585"/>
                </a:lnTo>
                <a:lnTo>
                  <a:pt x="3965577" y="1660585"/>
                </a:lnTo>
                <a:lnTo>
                  <a:pt x="396557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0" y="1975383"/>
            <a:ext cx="2609851" cy="2515244"/>
          </a:xfrm>
          <a:custGeom>
            <a:avLst/>
            <a:gdLst/>
            <a:ahLst/>
            <a:cxnLst/>
            <a:rect l="l" t="t" r="r" b="b"/>
            <a:pathLst>
              <a:path w="5219701" h="5030487">
                <a:moveTo>
                  <a:pt x="0" y="0"/>
                </a:moveTo>
                <a:lnTo>
                  <a:pt x="5219701" y="0"/>
                </a:lnTo>
                <a:lnTo>
                  <a:pt x="5219701" y="5030487"/>
                </a:lnTo>
                <a:lnTo>
                  <a:pt x="0" y="5030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181600" y="1424527"/>
            <a:ext cx="290768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3"/>
              </a:lnSpc>
            </a:pPr>
            <a:r>
              <a:rPr lang="en-US" sz="2412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Giải</a:t>
            </a:r>
            <a:r>
              <a:rPr lang="en-US" sz="2412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412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quyết</a:t>
            </a:r>
            <a:r>
              <a:rPr lang="en-US" sz="2412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412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vấn</a:t>
            </a:r>
            <a:r>
              <a:rPr lang="en-US" sz="2412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412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đề</a:t>
            </a:r>
            <a:r>
              <a:rPr lang="en-US" sz="2412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TL-XH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86207" y="2662450"/>
            <a:ext cx="29076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8"/>
              </a:lnSpc>
            </a:pPr>
            <a:r>
              <a:rPr lang="en-US" sz="196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Hỗ</a:t>
            </a:r>
            <a:r>
              <a:rPr lang="en-US" sz="196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196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trợ</a:t>
            </a:r>
            <a:r>
              <a:rPr lang="en-US" sz="196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NB/NNNB/NVYT  </a:t>
            </a:r>
            <a:r>
              <a:rPr lang="en-US" sz="196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tiếp</a:t>
            </a:r>
            <a:r>
              <a:rPr lang="en-US" sz="196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196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cận</a:t>
            </a:r>
            <a:r>
              <a:rPr lang="en-US" sz="196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1961" dirty="0" err="1" smtClean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các</a:t>
            </a:r>
            <a:r>
              <a:rPr lang="en-US" sz="1961" dirty="0" smtClean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196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nguồn</a:t>
            </a:r>
            <a:r>
              <a:rPr lang="en-US" sz="196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196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lực</a:t>
            </a:r>
            <a:endParaRPr lang="en-US" sz="1961" dirty="0">
              <a:solidFill>
                <a:srgbClr val="FFFFFF"/>
              </a:solidFill>
              <a:latin typeface="Saira ExtraCondensed"/>
              <a:ea typeface="Saira ExtraCondensed"/>
              <a:cs typeface="Saira ExtraCondensed"/>
              <a:sym typeface="Saira Extra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217017" y="3987671"/>
            <a:ext cx="29076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3"/>
              </a:lnSpc>
            </a:pP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Hướng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tới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sự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hài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lòng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và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nâng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cao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dịch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vụ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khám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chữa</a:t>
            </a:r>
            <a:r>
              <a:rPr lang="en-US" sz="2011" dirty="0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 </a:t>
            </a:r>
            <a:r>
              <a:rPr lang="en-US" sz="2011" dirty="0" err="1">
                <a:solidFill>
                  <a:srgbClr val="FFFFFF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bệnh</a:t>
            </a:r>
            <a:endParaRPr lang="en-US" sz="2011" dirty="0">
              <a:solidFill>
                <a:srgbClr val="FFFFFF"/>
              </a:solidFill>
              <a:latin typeface="Saira ExtraCondensed"/>
              <a:ea typeface="Saira ExtraCondensed"/>
              <a:cs typeface="Saira ExtraCondensed"/>
              <a:sym typeface="Saira ExtraCondense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54871" y="359882"/>
            <a:ext cx="754987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7"/>
              </a:lnSpc>
            </a:pPr>
            <a:r>
              <a:rPr lang="en-US" sz="3642" b="1" dirty="0">
                <a:solidFill>
                  <a:srgbClr val="343333"/>
                </a:solidFill>
                <a:latin typeface="Times New Roman" panose="02020603050405020304" pitchFamily="18" charset="0"/>
                <a:ea typeface="Hey Gotcha!"/>
                <a:cs typeface="Times New Roman" panose="02020603050405020304" pitchFamily="18" charset="0"/>
                <a:sym typeface="Hey Gotcha!"/>
              </a:rPr>
              <a:t>MỤC TIÊU </a:t>
            </a:r>
          </a:p>
        </p:txBody>
      </p:sp>
    </p:spTree>
    <p:extLst>
      <p:ext uri="{BB962C8B-B14F-4D97-AF65-F5344CB8AC3E}">
        <p14:creationId xmlns:p14="http://schemas.microsoft.com/office/powerpoint/2010/main" val="24261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CTXH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819150"/>
            <a:ext cx="3834491" cy="353409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CTXH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858000" y="614130"/>
            <a:ext cx="2133600" cy="1981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9231" r="19231"/>
          <a:stretch>
            <a:fillRect/>
          </a:stretch>
        </p:blipFill>
        <p:spPr>
          <a:xfrm>
            <a:off x="4495800" y="614130"/>
            <a:ext cx="2133600" cy="1981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9822" r="982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l="11741" r="11741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65603552"/>
              </p:ext>
            </p:extLst>
          </p:nvPr>
        </p:nvGraphicFramePr>
        <p:xfrm>
          <a:off x="304800" y="742950"/>
          <a:ext cx="39624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195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Trao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CTXH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tse2.mm.bing.net/th?id=OIP.w_qZ5AwIn9O_yCwUtb9X2QHaFJ&amp;pid=Api&amp;P=0&amp;h=2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85"/>
            <a:ext cx="4295209" cy="24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vu.edu.vn/wp-content/uploads/2018/10/tuyen-truyen-ma-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94" y="0"/>
            <a:ext cx="468550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470821"/>
            <a:ext cx="6096000" cy="266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1.3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tắc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CTXH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en-US" sz="2400" dirty="0" err="1" smtClean="0"/>
              <a:t>viện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839313"/>
              </p:ext>
            </p:extLst>
          </p:nvPr>
        </p:nvGraphicFramePr>
        <p:xfrm>
          <a:off x="152400" y="590550"/>
          <a:ext cx="8740775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1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Thảo</a:t>
            </a:r>
            <a:r>
              <a:rPr lang="en-US" dirty="0" smtClean="0"/>
              <a:t> </a:t>
            </a:r>
            <a:r>
              <a:rPr lang="en-US" dirty="0" err="1" smtClean="0"/>
              <a:t>luận</a:t>
            </a:r>
            <a:r>
              <a:rPr lang="en-US" dirty="0" smtClean="0"/>
              <a:t> </a:t>
            </a:r>
            <a:r>
              <a:rPr lang="en-US" smtClean="0"/>
              <a:t>nhóm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cứu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smtClean="0"/>
              <a:t>43/BYT/2015/TT-BYT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51/TT-BYT. </a:t>
            </a:r>
            <a:r>
              <a:rPr lang="en-US" dirty="0" err="1" smtClean="0"/>
              <a:t>Anh</a:t>
            </a:r>
            <a:r>
              <a:rPr lang="en-US" dirty="0" smtClean="0"/>
              <a:t>/</a:t>
            </a:r>
            <a:r>
              <a:rPr lang="en-US" dirty="0" err="1" smtClean="0"/>
              <a:t>chị</a:t>
            </a:r>
            <a:r>
              <a:rPr lang="en-US" dirty="0" smtClean="0"/>
              <a:t> 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biết</a:t>
            </a:r>
            <a:r>
              <a:rPr lang="en-US" dirty="0" smtClean="0"/>
              <a:t> CTXH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bênh</a:t>
            </a:r>
            <a:r>
              <a:rPr lang="en-US" dirty="0" smtClean="0"/>
              <a:t> </a:t>
            </a:r>
            <a:r>
              <a:rPr lang="en-US" dirty="0" err="1" smtClean="0"/>
              <a:t>viện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gồm</a:t>
            </a:r>
            <a:r>
              <a:rPr lang="en-US" dirty="0" smtClean="0"/>
              <a:t> </a:t>
            </a:r>
            <a:r>
              <a:rPr lang="en-US" dirty="0" err="1" smtClean="0"/>
              <a:t>các</a:t>
            </a:r>
            <a:r>
              <a:rPr lang="en-US" dirty="0" smtClean="0"/>
              <a:t> </a:t>
            </a:r>
            <a:r>
              <a:rPr lang="en-US" dirty="0" err="1" smtClean="0"/>
              <a:t>hoạt</a:t>
            </a:r>
            <a:r>
              <a:rPr lang="en-US" dirty="0" smtClean="0"/>
              <a:t> </a:t>
            </a:r>
            <a:r>
              <a:rPr lang="en-US" dirty="0" err="1" smtClean="0"/>
              <a:t>động</a:t>
            </a:r>
            <a:r>
              <a:rPr lang="en-US" dirty="0" smtClean="0"/>
              <a:t> </a:t>
            </a:r>
            <a:r>
              <a:rPr lang="en-US" dirty="0" err="1" smtClean="0"/>
              <a:t>nào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Thời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40 </a:t>
            </a:r>
            <a:r>
              <a:rPr lang="en-US" dirty="0" err="1" smtClean="0"/>
              <a:t>phút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Sản</a:t>
            </a:r>
            <a:r>
              <a:rPr lang="en-US" b="1" dirty="0"/>
              <a:t> </a:t>
            </a:r>
            <a:r>
              <a:rPr lang="en-US" b="1" dirty="0" err="1" smtClean="0"/>
              <a:t>phẩm</a:t>
            </a:r>
            <a:r>
              <a:rPr lang="en-US" b="1" dirty="0" smtClean="0"/>
              <a:t> </a:t>
            </a:r>
            <a:r>
              <a:rPr lang="en-US" b="1" dirty="0" err="1" smtClean="0"/>
              <a:t>của</a:t>
            </a:r>
            <a:r>
              <a:rPr lang="en-US" b="1" dirty="0" smtClean="0"/>
              <a:t> </a:t>
            </a:r>
            <a:r>
              <a:rPr lang="en-US" b="1" dirty="0" err="1" smtClean="0"/>
              <a:t>mỗi</a:t>
            </a:r>
            <a:r>
              <a:rPr lang="en-US" b="1" dirty="0" smtClean="0"/>
              <a:t> </a:t>
            </a:r>
            <a:r>
              <a:rPr lang="en-US" b="1" dirty="0" err="1" smtClean="0"/>
              <a:t>nhóm</a:t>
            </a:r>
            <a:r>
              <a:rPr lang="en-US" b="1" dirty="0" smtClean="0"/>
              <a:t> </a:t>
            </a:r>
            <a:r>
              <a:rPr lang="en-US" b="1" dirty="0" err="1" smtClean="0"/>
              <a:t>bao</a:t>
            </a:r>
            <a:r>
              <a:rPr lang="en-US" b="1" dirty="0" smtClean="0"/>
              <a:t> </a:t>
            </a:r>
            <a:r>
              <a:rPr lang="en-US" b="1" dirty="0" err="1" smtClean="0"/>
              <a:t>gồm</a:t>
            </a:r>
            <a:r>
              <a:rPr lang="en-US" b="1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Danh</a:t>
            </a:r>
            <a:r>
              <a:rPr lang="en-US" sz="2000" dirty="0" smtClean="0"/>
              <a:t> </a:t>
            </a:r>
            <a:r>
              <a:rPr lang="en-US" sz="2000" dirty="0" err="1" smtClean="0"/>
              <a:t>sách</a:t>
            </a:r>
            <a:r>
              <a:rPr lang="en-US" sz="2000" dirty="0" smtClean="0"/>
              <a:t> </a:t>
            </a:r>
            <a:r>
              <a:rPr lang="en-US" sz="2000" dirty="0" err="1" smtClean="0"/>
              <a:t>nhóm</a:t>
            </a:r>
            <a:r>
              <a:rPr lang="en-US" sz="2000" dirty="0" smtClean="0"/>
              <a:t> (</a:t>
            </a:r>
            <a:r>
              <a:rPr lang="en-US" sz="2000" dirty="0" err="1" smtClean="0"/>
              <a:t>viết</a:t>
            </a:r>
            <a:r>
              <a:rPr lang="en-US" sz="2000" dirty="0" smtClean="0"/>
              <a:t> </a:t>
            </a:r>
            <a:r>
              <a:rPr lang="en-US" sz="2000" dirty="0" err="1" smtClean="0"/>
              <a:t>danh</a:t>
            </a:r>
            <a:r>
              <a:rPr lang="en-US" sz="2000" dirty="0" smtClean="0"/>
              <a:t> </a:t>
            </a:r>
            <a:r>
              <a:rPr lang="en-US" sz="2000" dirty="0" err="1" smtClean="0"/>
              <a:t>sách</a:t>
            </a:r>
            <a:r>
              <a:rPr lang="en-US" sz="2000" dirty="0" smtClean="0"/>
              <a:t> </a:t>
            </a:r>
            <a:r>
              <a:rPr lang="en-US" sz="2000" dirty="0" err="1" smtClean="0"/>
              <a:t>nhóm</a:t>
            </a:r>
            <a:r>
              <a:rPr lang="en-US" sz="2000" dirty="0"/>
              <a:t>)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Nội</a:t>
            </a:r>
            <a:r>
              <a:rPr lang="en-US" sz="2000" dirty="0" smtClean="0"/>
              <a:t> dung </a:t>
            </a:r>
            <a:r>
              <a:rPr lang="en-US" sz="2000" dirty="0" err="1" smtClean="0"/>
              <a:t>thảo</a:t>
            </a:r>
            <a:r>
              <a:rPr lang="en-US" sz="2000" dirty="0" smtClean="0"/>
              <a:t> </a:t>
            </a:r>
            <a:r>
              <a:rPr lang="en-US" sz="2000" dirty="0" err="1" smtClean="0"/>
              <a:t>luận</a:t>
            </a:r>
            <a:r>
              <a:rPr lang="en-US" sz="2000" dirty="0" smtClean="0"/>
              <a:t> </a:t>
            </a:r>
            <a:r>
              <a:rPr lang="en-US" sz="2000" dirty="0" err="1" smtClean="0"/>
              <a:t>nhóm</a:t>
            </a:r>
            <a:r>
              <a:rPr lang="en-US" sz="2000" dirty="0" smtClean="0"/>
              <a:t> (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silde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word)</a:t>
            </a: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lang="en-US" sz="2000" dirty="0" err="1" smtClean="0">
                <a:sym typeface="Wingdings" panose="05000000000000000000" pitchFamily="2" charset="2"/>
              </a:rPr>
              <a:t>Sau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khi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làm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xong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thi</a:t>
            </a:r>
            <a:r>
              <a:rPr lang="en-US" sz="2000" dirty="0" smtClean="0">
                <a:sym typeface="Wingdings" panose="05000000000000000000" pitchFamily="2" charset="2"/>
              </a:rPr>
              <a:t>̀ up </a:t>
            </a:r>
            <a:r>
              <a:rPr lang="en-US" sz="2000" dirty="0" err="1" smtClean="0">
                <a:sym typeface="Wingdings" panose="05000000000000000000" pitchFamily="2" charset="2"/>
              </a:rPr>
              <a:t>lên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elearning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CTXH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07" y="895350"/>
            <a:ext cx="6553200" cy="45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 err="1" smtClean="0"/>
              <a:t>Hoạt</a:t>
            </a:r>
            <a:r>
              <a:rPr lang="en-US" sz="1400" dirty="0" smtClean="0"/>
              <a:t> </a:t>
            </a:r>
            <a:r>
              <a:rPr lang="en-US" sz="1400" dirty="0" err="1" smtClean="0"/>
              <a:t>động</a:t>
            </a:r>
            <a:r>
              <a:rPr lang="en-US" sz="1400" dirty="0" smtClean="0"/>
              <a:t> CTXTH </a:t>
            </a:r>
            <a:r>
              <a:rPr lang="en-US" sz="1400" dirty="0" err="1" smtClean="0"/>
              <a:t>trong</a:t>
            </a:r>
            <a:r>
              <a:rPr lang="en-US" sz="1400" dirty="0" smtClean="0"/>
              <a:t> </a:t>
            </a:r>
            <a:r>
              <a:rPr lang="en-US" sz="1400" dirty="0" err="1" smtClean="0"/>
              <a:t>bệnh</a:t>
            </a:r>
            <a:r>
              <a:rPr lang="en-US" sz="1400" dirty="0" smtClean="0"/>
              <a:t> </a:t>
            </a:r>
            <a:r>
              <a:rPr lang="en-US" sz="1400" dirty="0" err="1" smtClean="0"/>
              <a:t>viện</a:t>
            </a:r>
            <a:r>
              <a:rPr lang="en-US" sz="1400" dirty="0" smtClean="0"/>
              <a:t> </a:t>
            </a:r>
            <a:r>
              <a:rPr lang="en-US" sz="1400" dirty="0" err="1" smtClean="0"/>
              <a:t>tại</a:t>
            </a:r>
            <a:r>
              <a:rPr lang="en-US" sz="1400" dirty="0" smtClean="0"/>
              <a:t> </a:t>
            </a:r>
            <a:r>
              <a:rPr lang="en-US" sz="1400" dirty="0" err="1" smtClean="0"/>
              <a:t>Việt</a:t>
            </a:r>
            <a:r>
              <a:rPr lang="en-US" sz="1400" dirty="0" smtClean="0"/>
              <a:t> Nam </a:t>
            </a:r>
            <a:r>
              <a:rPr lang="en-US" sz="1400" dirty="0" err="1" smtClean="0"/>
              <a:t>được</a:t>
            </a:r>
            <a:r>
              <a:rPr lang="en-US" sz="1400" dirty="0" smtClean="0"/>
              <a:t> </a:t>
            </a:r>
            <a:r>
              <a:rPr lang="en-US" sz="1400" dirty="0" err="1" smtClean="0"/>
              <a:t>thực</a:t>
            </a:r>
            <a:r>
              <a:rPr lang="en-US" sz="1400" dirty="0" smtClean="0"/>
              <a:t> </a:t>
            </a:r>
            <a:r>
              <a:rPr lang="en-US" sz="1400" dirty="0" err="1" smtClean="0"/>
              <a:t>hiện</a:t>
            </a:r>
            <a:r>
              <a:rPr lang="en-US" sz="1400" dirty="0" smtClean="0"/>
              <a:t> </a:t>
            </a:r>
            <a:r>
              <a:rPr lang="en-US" sz="1400" dirty="0" err="1" smtClean="0"/>
              <a:t>dựa</a:t>
            </a:r>
            <a:r>
              <a:rPr lang="en-US" sz="1400" dirty="0" smtClean="0"/>
              <a:t> </a:t>
            </a:r>
            <a:r>
              <a:rPr lang="en-US" sz="1400" dirty="0" err="1" smtClean="0"/>
              <a:t>trên</a:t>
            </a:r>
            <a:r>
              <a:rPr lang="en-US" sz="1400" dirty="0" smtClean="0"/>
              <a:t> </a:t>
            </a:r>
            <a:r>
              <a:rPr lang="en-US" sz="1400" dirty="0" err="1" smtClean="0"/>
              <a:t>Thông</a:t>
            </a:r>
            <a:r>
              <a:rPr lang="en-US" sz="1400" dirty="0" smtClean="0"/>
              <a:t> </a:t>
            </a:r>
            <a:r>
              <a:rPr lang="en-US" sz="1400" dirty="0" err="1" smtClean="0"/>
              <a:t>tư</a:t>
            </a:r>
            <a:r>
              <a:rPr lang="en-US" sz="1400" dirty="0" smtClean="0"/>
              <a:t> </a:t>
            </a:r>
            <a:r>
              <a:rPr lang="en-US" sz="1400" dirty="0" err="1" smtClean="0"/>
              <a:t>số</a:t>
            </a:r>
            <a:r>
              <a:rPr lang="en-US" sz="1400" dirty="0" smtClean="0"/>
              <a:t> 43/BYT/2015/TT-BYT: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6548" r="1654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14168" r="14168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36527553"/>
              </p:ext>
            </p:extLst>
          </p:nvPr>
        </p:nvGraphicFramePr>
        <p:xfrm>
          <a:off x="609600" y="1504950"/>
          <a:ext cx="58674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02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II. Thông tin về giảng viên</a:t>
            </a:r>
            <a:endParaRPr lang="vi-VN"/>
          </a:p>
        </p:txBody>
      </p:sp>
      <p:pic>
        <p:nvPicPr>
          <p:cNvPr id="3" name="Chỗ dành sẵn cho Hình ảnh 2">
            <a:extLst>
              <a:ext uri="{FF2B5EF4-FFF2-40B4-BE49-F238E27FC236}">
                <a16:creationId xmlns:a16="http://schemas.microsoft.com/office/drawing/2014/main" id="{43DE1A14-A1C7-499E-8015-403F659CCE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r="12514"/>
          <a:stretch>
            <a:fillRect/>
          </a:stretch>
        </p:blipFill>
        <p:spPr>
          <a:xfrm>
            <a:off x="7656739" y="819150"/>
            <a:ext cx="1080000" cy="1440000"/>
          </a:xfr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5173" b="5173"/>
          <a:stretch>
            <a:fillRect/>
          </a:stretch>
        </p:blipFill>
        <p:spPr>
          <a:xfrm>
            <a:off x="7656739" y="819150"/>
            <a:ext cx="1080000" cy="1440000"/>
          </a:xfrm>
          <a:prstGeom prst="rect">
            <a:avLst/>
          </a:prstGeom>
        </p:spPr>
      </p:pic>
      <p:sp>
        <p:nvSpPr>
          <p:cNvPr id="14" name="Chỗ dành sẵn cho Văn bản 13">
            <a:extLst>
              <a:ext uri="{FF2B5EF4-FFF2-40B4-BE49-F238E27FC236}">
                <a16:creationId xmlns:a16="http://schemas.microsoft.com/office/drawing/2014/main" id="{2E53F042-BC07-40C0-B826-C233CEAA07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100" b="1" dirty="0" smtClean="0">
                <a:solidFill>
                  <a:srgbClr val="0000CC"/>
                </a:solidFill>
                <a:latin typeface="UTM Swiss Condensed" panose="02000500000000000000" pitchFamily="2" charset="0"/>
              </a:rPr>
              <a:t>1. </a:t>
            </a:r>
            <a:r>
              <a:rPr lang="en-US" sz="2100" b="1" dirty="0" err="1" smtClean="0">
                <a:solidFill>
                  <a:srgbClr val="0000CC"/>
                </a:solidFill>
                <a:latin typeface="UTM Swiss Condensed" panose="02000500000000000000" pitchFamily="2" charset="0"/>
              </a:rPr>
              <a:t>Học</a:t>
            </a:r>
            <a:r>
              <a:rPr lang="en-US" sz="2100" b="1" dirty="0" smtClean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hàm</a:t>
            </a:r>
            <a:r>
              <a:rPr lang="en-US" sz="21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học</a:t>
            </a:r>
            <a:r>
              <a:rPr lang="en-US" sz="21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vị</a:t>
            </a:r>
            <a:r>
              <a:rPr lang="en-US" sz="21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: </a:t>
            </a:r>
            <a:r>
              <a:rPr lang="en-US" sz="2100" b="1" dirty="0" err="1" smtClean="0">
                <a:solidFill>
                  <a:srgbClr val="0000CC"/>
                </a:solidFill>
                <a:latin typeface="UTM Swiss Condensed" panose="02000500000000000000" pitchFamily="2" charset="0"/>
              </a:rPr>
              <a:t>Th.S</a:t>
            </a:r>
            <a:r>
              <a:rPr lang="en-US" sz="2100" b="1" dirty="0" smtClean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UTM Swiss Condensed" panose="02000500000000000000" pitchFamily="2" charset="0"/>
              </a:rPr>
              <a:t>Nguyễn</a:t>
            </a:r>
            <a:r>
              <a:rPr lang="en-US" sz="2100" b="1" dirty="0" smtClean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UTM Swiss Condensed" panose="02000500000000000000" pitchFamily="2" charset="0"/>
              </a:rPr>
              <a:t>Thị</a:t>
            </a:r>
            <a:r>
              <a:rPr lang="en-US" sz="2100" b="1" dirty="0" smtClean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b="1" dirty="0" err="1" smtClean="0">
                <a:solidFill>
                  <a:srgbClr val="0000CC"/>
                </a:solidFill>
                <a:latin typeface="UTM Swiss Condensed" panose="02000500000000000000" pitchFamily="2" charset="0"/>
              </a:rPr>
              <a:t>Hoài</a:t>
            </a:r>
            <a:r>
              <a:rPr lang="en-US" sz="2100" b="1" dirty="0" smtClean="0">
                <a:solidFill>
                  <a:srgbClr val="0000CC"/>
                </a:solidFill>
                <a:latin typeface="UTM Swiss Condensed" panose="02000500000000000000" pitchFamily="2" charset="0"/>
              </a:rPr>
              <a:t> An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100" dirty="0">
                <a:latin typeface="UTM Swiss Condensed" panose="02000500000000000000" pitchFamily="2" charset="0"/>
              </a:rPr>
              <a:t> </a:t>
            </a:r>
            <a:r>
              <a:rPr lang="en-US" sz="2100" dirty="0" smtClean="0">
                <a:latin typeface="UTM Swiss Condensed" panose="02000500000000000000" pitchFamily="2" charset="0"/>
              </a:rPr>
              <a:t>     </a:t>
            </a:r>
            <a:r>
              <a:rPr lang="en-US" sz="2100" dirty="0" err="1" smtClean="0">
                <a:latin typeface="UTM Swiss Condensed" panose="02000500000000000000" pitchFamily="2" charset="0"/>
              </a:rPr>
              <a:t>Điện</a:t>
            </a:r>
            <a:r>
              <a:rPr lang="en-US" sz="2100" dirty="0" smtClean="0"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latin typeface="UTM Swiss Condensed" panose="02000500000000000000" pitchFamily="2" charset="0"/>
              </a:rPr>
              <a:t>thoại</a:t>
            </a:r>
            <a:r>
              <a:rPr lang="en-US" sz="2100" dirty="0" smtClean="0">
                <a:latin typeface="UTM Swiss Condensed" panose="02000500000000000000" pitchFamily="2" charset="0"/>
              </a:rPr>
              <a:t>: 0868.214.777</a:t>
            </a:r>
            <a:endParaRPr lang="en-US" sz="2100" dirty="0">
              <a:solidFill>
                <a:srgbClr val="0000CC"/>
              </a:solidFill>
              <a:latin typeface="UTM Swiss Condensed" panose="02000500000000000000" pitchFamily="2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100" dirty="0" smtClean="0">
                <a:latin typeface="UTM Swiss Condensed" panose="02000500000000000000" pitchFamily="2" charset="0"/>
              </a:rPr>
              <a:t>Email:hoaiannguyen88@gmail.com</a:t>
            </a:r>
            <a:endParaRPr lang="en-US" sz="2100" dirty="0">
              <a:solidFill>
                <a:srgbClr val="0000CC"/>
              </a:solidFill>
              <a:latin typeface="UTM Swiss Condensed" panose="02000500000000000000" pitchFamily="2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100" dirty="0">
                <a:latin typeface="UTM Swiss Condensed" panose="02000500000000000000" pitchFamily="2" charset="0"/>
              </a:rPr>
              <a:t>Homepage: </a:t>
            </a:r>
            <a:r>
              <a:rPr lang="en-US" dirty="0" smtClean="0">
                <a:latin typeface="UTM Swiss Condensed" panose="02000500000000000000" pitchFamily="2" charset="0"/>
              </a:rPr>
              <a:t>annth@vinhuni.edu.vn</a:t>
            </a:r>
            <a:endParaRPr lang="en-US" dirty="0">
              <a:solidFill>
                <a:srgbClr val="0000CC"/>
              </a:solidFill>
              <a:latin typeface="UTM Swiss Condensed" panose="02000500000000000000" pitchFamily="2" charset="0"/>
            </a:endParaRP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15" name="Chỗ dành sẵn cho Văn bản 14">
            <a:extLst>
              <a:ext uri="{FF2B5EF4-FFF2-40B4-BE49-F238E27FC236}">
                <a16:creationId xmlns:a16="http://schemas.microsoft.com/office/drawing/2014/main" id="{58DAC928-B088-42D0-8B9B-7C8ECE7E66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5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 smtClean="0"/>
              <a:t>tiếp</a:t>
            </a:r>
            <a:endParaRPr lang="vi-VN" dirty="0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E892920-1693-405B-BCAA-C750189DA4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590550"/>
            <a:ext cx="8610600" cy="1981200"/>
          </a:xfrm>
        </p:spPr>
        <p:txBody>
          <a:bodyPr/>
          <a:lstStyle/>
          <a:p>
            <a:r>
              <a:rPr lang="en-US" dirty="0" err="1" smtClean="0"/>
              <a:t>Đọc</a:t>
            </a:r>
            <a:r>
              <a:rPr lang="en-US" dirty="0" smtClean="0"/>
              <a:t>,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CTXH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 </a:t>
            </a:r>
            <a:r>
              <a:rPr lang="en-US" dirty="0" err="1" smtClean="0"/>
              <a:t>hiện</a:t>
            </a:r>
            <a:r>
              <a:rPr lang="en-US" dirty="0" smtClean="0"/>
              <a:t> nay</a:t>
            </a:r>
          </a:p>
          <a:p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,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CTXH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</a:t>
            </a:r>
            <a:endParaRPr lang="en-US" dirty="0"/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17F27DC8-02DC-4E9A-B1EB-0BC2AB3729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400" y="2724150"/>
            <a:ext cx="8610600" cy="1981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848CD34D-2BB6-467A-86E3-63776C3FC1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2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Gợi</a:t>
            </a:r>
            <a:r>
              <a:rPr lang="en-US" dirty="0" smtClean="0"/>
              <a:t> </a:t>
            </a:r>
            <a:r>
              <a:rPr lang="en-US" dirty="0"/>
              <a:t>ý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,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 smtClean="0"/>
              <a:t>sâu</a:t>
            </a:r>
            <a:endParaRPr lang="vi-VN" dirty="0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E892920-1693-405B-BCAA-C750189DA4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0089" y="1352550"/>
            <a:ext cx="8610600" cy="1981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b="1" dirty="0" err="1" smtClean="0"/>
              <a:t>Nghiên</a:t>
            </a:r>
            <a:r>
              <a:rPr lang="en-US" b="1" dirty="0" smtClean="0"/>
              <a:t> </a:t>
            </a:r>
            <a:r>
              <a:rPr lang="en-US" b="1" dirty="0" err="1" smtClean="0"/>
              <a:t>cứu</a:t>
            </a:r>
            <a:r>
              <a:rPr lang="en-US" b="1" dirty="0" smtClean="0"/>
              <a:t> </a:t>
            </a:r>
            <a:r>
              <a:rPr lang="en-US" b="1" dirty="0" err="1" smtClean="0"/>
              <a:t>kỹ</a:t>
            </a:r>
            <a:r>
              <a:rPr lang="en-US" b="1" dirty="0" smtClean="0"/>
              <a:t>: </a:t>
            </a:r>
            <a:r>
              <a:rPr lang="en-US" dirty="0" smtClean="0"/>
              <a:t>(1)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43/BYT/2015/TT-BYT; (2)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CTXH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ngành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2011-2020; (3)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712/QĐ-BYT </a:t>
            </a:r>
            <a:r>
              <a:rPr lang="en-US" dirty="0" err="1"/>
              <a:t>ngày</a:t>
            </a:r>
            <a:r>
              <a:rPr lang="en-US" dirty="0"/>
              <a:t> 21/3/2022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b="1" dirty="0"/>
              <a:t> 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 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 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y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 </a:t>
            </a:r>
            <a:r>
              <a:rPr lang="en-US" dirty="0" smtClean="0"/>
              <a:t>2021-2030.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b="1" dirty="0" err="1" smtClean="0"/>
              <a:t>Bài</a:t>
            </a:r>
            <a:r>
              <a:rPr lang="en-US" b="1" dirty="0" smtClean="0"/>
              <a:t> </a:t>
            </a:r>
            <a:r>
              <a:rPr lang="en-US" b="1" dirty="0" err="1" smtClean="0"/>
              <a:t>tập</a:t>
            </a:r>
            <a:r>
              <a:rPr lang="en-US" b="1" dirty="0" smtClean="0"/>
              <a:t> </a:t>
            </a:r>
            <a:r>
              <a:rPr lang="en-US" b="1" dirty="0" err="1" smtClean="0"/>
              <a:t>cá</a:t>
            </a:r>
            <a:r>
              <a:rPr lang="en-US" b="1" dirty="0" smtClean="0"/>
              <a:t> </a:t>
            </a:r>
            <a:r>
              <a:rPr lang="en-US" b="1" smtClean="0"/>
              <a:t>nhân:  </a:t>
            </a:r>
            <a:r>
              <a:rPr lang="en-US" dirty="0" err="1"/>
              <a:t>L</a:t>
            </a:r>
            <a:r>
              <a:rPr lang="en-US" dirty="0" err="1" smtClean="0"/>
              <a:t>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1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/</a:t>
            </a:r>
            <a:r>
              <a:rPr lang="en-US" dirty="0" err="1" smtClean="0"/>
              <a:t>chị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CTXH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endParaRPr lang="en-US" dirty="0"/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848CD34D-2BB6-467A-86E3-63776C3FC1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200150"/>
            <a:ext cx="7729020" cy="629183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Edwardian Script ITC" panose="030303020407070D0804" pitchFamily="66" charset="0"/>
              </a:rPr>
              <a:t>Thank you!</a:t>
            </a:r>
            <a:endParaRPr lang="vi-VN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III. Chuẩn đầu ra của học phần</a:t>
            </a:r>
            <a:endParaRPr lang="vi-VN"/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C97988CE-BA30-4124-9CE7-CA5D7B7077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09600" y="767740"/>
          <a:ext cx="7543798" cy="383185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23725">
                  <a:extLst>
                    <a:ext uri="{9D8B030D-6E8A-4147-A177-3AD203B41FA5}">
                      <a16:colId xmlns:a16="http://schemas.microsoft.com/office/drawing/2014/main" val="2619174691"/>
                    </a:ext>
                  </a:extLst>
                </a:gridCol>
                <a:gridCol w="512928">
                  <a:extLst>
                    <a:ext uri="{9D8B030D-6E8A-4147-A177-3AD203B41FA5}">
                      <a16:colId xmlns:a16="http://schemas.microsoft.com/office/drawing/2014/main" val="3967139286"/>
                    </a:ext>
                  </a:extLst>
                </a:gridCol>
                <a:gridCol w="1692201">
                  <a:extLst>
                    <a:ext uri="{9D8B030D-6E8A-4147-A177-3AD203B41FA5}">
                      <a16:colId xmlns:a16="http://schemas.microsoft.com/office/drawing/2014/main" val="388475381"/>
                    </a:ext>
                  </a:extLst>
                </a:gridCol>
                <a:gridCol w="1857472">
                  <a:extLst>
                    <a:ext uri="{9D8B030D-6E8A-4147-A177-3AD203B41FA5}">
                      <a16:colId xmlns:a16="http://schemas.microsoft.com/office/drawing/2014/main" val="3360220668"/>
                    </a:ext>
                  </a:extLst>
                </a:gridCol>
                <a:gridCol w="1857472">
                  <a:extLst>
                    <a:ext uri="{9D8B030D-6E8A-4147-A177-3AD203B41FA5}">
                      <a16:colId xmlns:a16="http://schemas.microsoft.com/office/drawing/2014/main" val="1151716459"/>
                    </a:ext>
                  </a:extLst>
                </a:gridCol>
              </a:tblGrid>
              <a:tr h="475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CĐR học phần (CLO)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TĐNL CĐR</a:t>
                      </a:r>
                      <a:endParaRPr lang="en-US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học phần 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Mô tả CĐR học phần</a:t>
                      </a:r>
                      <a:endParaRPr lang="en-US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Phương pháp dạy học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Phương pháp đánh giá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extLst>
                  <a:ext uri="{0D108BD9-81ED-4DB2-BD59-A6C34878D82A}">
                    <a16:rowId xmlns:a16="http://schemas.microsoft.com/office/drawing/2014/main" val="1021576916"/>
                  </a:ext>
                </a:extLst>
              </a:tr>
              <a:tr h="331826">
                <a:tc rowSpan="2">
                  <a:txBody>
                    <a:bodyPr/>
                    <a:lstStyle/>
                    <a:p>
                      <a:pPr marL="74930" marR="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  </a:t>
                      </a:r>
                      <a:r>
                        <a:rPr lang="vi-VN" sz="700" dirty="0" smtClean="0">
                          <a:effectLst/>
                        </a:rPr>
                        <a:t>CLO1.1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K3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 rowSpan="2">
                  <a:txBody>
                    <a:bodyPr/>
                    <a:lstStyle/>
                    <a:p>
                      <a:pPr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Trình bày các </a:t>
                      </a:r>
                      <a:r>
                        <a:rPr lang="en-US" sz="700" dirty="0" err="1">
                          <a:effectLst/>
                        </a:rPr>
                        <a:t>kiến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thức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chung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về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công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tác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xã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hội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trong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bệnh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viện</a:t>
                      </a:r>
                      <a:r>
                        <a:rPr lang="en-US" sz="700" dirty="0">
                          <a:effectLst/>
                        </a:rPr>
                        <a:t>  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L="74930"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 </a:t>
                      </a:r>
                      <a:r>
                        <a:rPr lang="vi-VN" sz="700">
                          <a:effectLst/>
                        </a:rPr>
                        <a:t>Phương pháp </a:t>
                      </a:r>
                      <a:r>
                        <a:rPr lang="en-US" sz="700">
                          <a:effectLst/>
                        </a:rPr>
                        <a:t>thuyết</a:t>
                      </a:r>
                      <a:r>
                        <a:rPr lang="vi-VN" sz="700">
                          <a:effectLst/>
                        </a:rPr>
                        <a:t> trình (Bài giảng điện tử)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 rowSpan="2">
                  <a:txBody>
                    <a:bodyPr/>
                    <a:lstStyle/>
                    <a:p>
                      <a:pPr marR="393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700">
                          <a:effectLst/>
                        </a:rPr>
                        <a:t> - Quan sát, hồ sơ học tập.</a:t>
                      </a:r>
                      <a:endParaRPr lang="en-US" sz="700">
                        <a:effectLst/>
                      </a:endParaRPr>
                    </a:p>
                    <a:p>
                      <a:pPr marR="393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700">
                          <a:effectLst/>
                        </a:rPr>
                        <a:t>-Trắc nghiệm khách quan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extLst>
                  <a:ext uri="{0D108BD9-81ED-4DB2-BD59-A6C34878D82A}">
                    <a16:rowId xmlns:a16="http://schemas.microsoft.com/office/drawing/2014/main" val="3891951498"/>
                  </a:ext>
                </a:extLst>
              </a:tr>
              <a:tr h="33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930"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Hoạt động nhóm tại lớp học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06715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CLO 2.1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</a:t>
                      </a:r>
                      <a:r>
                        <a:rPr lang="vi-VN" sz="700">
                          <a:effectLst/>
                        </a:rPr>
                        <a:t>2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Thể hiện thái độ chuyên nghiệp trong quá trình làm việc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L="74930"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74930"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- Thảo luận nhóm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- Quan sát, hồ sơ học tập.</a:t>
                      </a:r>
                      <a:endParaRPr lang="en-US" sz="700">
                        <a:effectLst/>
                      </a:endParaRPr>
                    </a:p>
                    <a:p>
                      <a:pPr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-Trắc nghiệm khách quan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extLst>
                  <a:ext uri="{0D108BD9-81ED-4DB2-BD59-A6C34878D82A}">
                    <a16:rowId xmlns:a16="http://schemas.microsoft.com/office/drawing/2014/main" val="302326644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CLO3.1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S2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Làm việc </a:t>
                      </a:r>
                      <a:r>
                        <a:rPr lang="en-US" sz="700">
                          <a:effectLst/>
                        </a:rPr>
                        <a:t>nhóm </a:t>
                      </a:r>
                      <a:r>
                        <a:rPr lang="vi-VN" sz="700">
                          <a:effectLst/>
                        </a:rPr>
                        <a:t>hiệu quả trong </a:t>
                      </a:r>
                      <a:r>
                        <a:rPr lang="en-US" sz="700">
                          <a:effectLst/>
                        </a:rPr>
                        <a:t>hoạt động nghề nghiệp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L="74930"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74930"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- Thảo luận nhóm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- Quan sát, hồ sơ học tập.</a:t>
                      </a:r>
                      <a:endParaRPr lang="en-US" sz="700">
                        <a:effectLst/>
                      </a:endParaRPr>
                    </a:p>
                    <a:p>
                      <a:pPr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-Trắc nghiệm khách quan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extLst>
                  <a:ext uri="{0D108BD9-81ED-4DB2-BD59-A6C34878D82A}">
                    <a16:rowId xmlns:a16="http://schemas.microsoft.com/office/drawing/2014/main" val="1188854996"/>
                  </a:ext>
                </a:extLst>
              </a:tr>
              <a:tr h="44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CLO3.</a:t>
                      </a:r>
                      <a:r>
                        <a:rPr lang="en-US" sz="700">
                          <a:effectLst/>
                        </a:rPr>
                        <a:t>2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S2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Thực hiện thuyết trình </a:t>
                      </a:r>
                      <a:r>
                        <a:rPr lang="en-US" sz="700">
                          <a:effectLst/>
                        </a:rPr>
                        <a:t>logic</a:t>
                      </a:r>
                      <a:r>
                        <a:rPr lang="vi-VN" sz="700">
                          <a:effectLst/>
                        </a:rPr>
                        <a:t>, thuyết phục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L="74930"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 </a:t>
                      </a:r>
                      <a:r>
                        <a:rPr lang="vi-VN" sz="700">
                          <a:effectLst/>
                        </a:rPr>
                        <a:t>Phương pháp </a:t>
                      </a:r>
                      <a:r>
                        <a:rPr lang="en-US" sz="700">
                          <a:effectLst/>
                        </a:rPr>
                        <a:t>thuyết</a:t>
                      </a:r>
                      <a:r>
                        <a:rPr lang="vi-VN" sz="700">
                          <a:effectLst/>
                        </a:rPr>
                        <a:t> trình (Bài giảng điện tử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- Quan sát, hồ sơ học tập.</a:t>
                      </a:r>
                      <a:endParaRPr lang="en-US" sz="700">
                        <a:effectLst/>
                      </a:endParaRPr>
                    </a:p>
                    <a:p>
                      <a:pPr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-Trắc nghiệm khách quan 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extLst>
                  <a:ext uri="{0D108BD9-81ED-4DB2-BD59-A6C34878D82A}">
                    <a16:rowId xmlns:a16="http://schemas.microsoft.com/office/drawing/2014/main" val="132162399"/>
                  </a:ext>
                </a:extLst>
              </a:tr>
              <a:tr h="4456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CLO4.1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C3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 rowSpan="2">
                  <a:txBody>
                    <a:bodyPr/>
                    <a:lstStyle/>
                    <a:p>
                      <a:pPr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Nắm bắt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r>
                        <a:rPr lang="en-US" sz="700">
                          <a:effectLst/>
                        </a:rPr>
                        <a:t>một số phương pháp can thiệp của công tác xã hội trong bệnh viện; một số kỹ năng của người làm công tác xã hội trong bệnh viện và quy trình thực hành công tác xã hội trong bệnh viện.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L="74930" marR="711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 </a:t>
                      </a:r>
                      <a:r>
                        <a:rPr lang="vi-VN" sz="700">
                          <a:effectLst/>
                        </a:rPr>
                        <a:t>Phương pháp </a:t>
                      </a:r>
                      <a:r>
                        <a:rPr lang="en-US" sz="700">
                          <a:effectLst/>
                        </a:rPr>
                        <a:t>thuyết</a:t>
                      </a:r>
                      <a:r>
                        <a:rPr lang="vi-VN" sz="700">
                          <a:effectLst/>
                        </a:rPr>
                        <a:t> trình (Bài giảng điện tử)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R="393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- Quan sát, hồ sơ học tập.</a:t>
                      </a:r>
                      <a:endParaRPr lang="en-US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700">
                          <a:effectLst/>
                        </a:rPr>
                        <a:t>-Trắc nghiệm khách quan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extLst>
                  <a:ext uri="{0D108BD9-81ED-4DB2-BD59-A6C34878D82A}">
                    <a16:rowId xmlns:a16="http://schemas.microsoft.com/office/drawing/2014/main" val="811791998"/>
                  </a:ext>
                </a:extLst>
              </a:tr>
              <a:tr h="910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700">
                          <a:effectLst/>
                        </a:rPr>
                        <a:t>- Thảo luận nhóm</a:t>
                      </a:r>
                      <a:endParaRPr lang="en-US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tc>
                  <a:txBody>
                    <a:bodyPr/>
                    <a:lstStyle/>
                    <a:p>
                      <a:pPr marR="393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700" dirty="0">
                          <a:effectLst/>
                        </a:rPr>
                        <a:t> - Quan sát, hồ sơ học tập.</a:t>
                      </a:r>
                      <a:endParaRPr lang="en-US" sz="700" dirty="0">
                        <a:effectLst/>
                      </a:endParaRPr>
                    </a:p>
                    <a:p>
                      <a:pPr marR="393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700" dirty="0">
                          <a:effectLst/>
                        </a:rPr>
                        <a:t>-Trắc nghiệm khách quan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27" marR="8927" marT="0" marB="0"/>
                </a:tc>
                <a:extLst>
                  <a:ext uri="{0D108BD9-81ED-4DB2-BD59-A6C34878D82A}">
                    <a16:rowId xmlns:a16="http://schemas.microsoft.com/office/drawing/2014/main" val="409656241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34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UTM Swiss Condensed" panose="02000500000000000000" pitchFamily="2" charset="0"/>
              </a:rPr>
              <a:t>IV. </a:t>
            </a:r>
            <a:r>
              <a:rPr lang="en-US" dirty="0" err="1">
                <a:latin typeface="UTM Swiss Condensed" panose="02000500000000000000" pitchFamily="2" charset="0"/>
              </a:rPr>
              <a:t>Nội</a:t>
            </a:r>
            <a:r>
              <a:rPr lang="en-US" dirty="0">
                <a:latin typeface="UTM Swiss Condensed" panose="02000500000000000000" pitchFamily="2" charset="0"/>
              </a:rPr>
              <a:t> dung </a:t>
            </a:r>
            <a:r>
              <a:rPr lang="en-US" dirty="0" err="1">
                <a:latin typeface="UTM Swiss Condensed" panose="02000500000000000000" pitchFamily="2" charset="0"/>
              </a:rPr>
              <a:t>chính</a:t>
            </a:r>
            <a:r>
              <a:rPr lang="en-US" dirty="0">
                <a:latin typeface="UTM Swiss Condensed" panose="02000500000000000000" pitchFamily="2" charset="0"/>
              </a:rPr>
              <a:t> </a:t>
            </a:r>
            <a:r>
              <a:rPr lang="en-US" dirty="0" err="1">
                <a:latin typeface="UTM Swiss Condensed" panose="02000500000000000000" pitchFamily="2" charset="0"/>
              </a:rPr>
              <a:t>của</a:t>
            </a:r>
            <a:r>
              <a:rPr lang="en-US" dirty="0">
                <a:latin typeface="UTM Swiss Condensed" panose="02000500000000000000" pitchFamily="2" charset="0"/>
              </a:rPr>
              <a:t> </a:t>
            </a:r>
            <a:r>
              <a:rPr lang="en-US" dirty="0" err="1">
                <a:latin typeface="UTM Swiss Condensed" panose="02000500000000000000" pitchFamily="2" charset="0"/>
              </a:rPr>
              <a:t>học</a:t>
            </a:r>
            <a:r>
              <a:rPr lang="en-US" dirty="0">
                <a:latin typeface="UTM Swiss Condensed" panose="02000500000000000000" pitchFamily="2" charset="0"/>
              </a:rPr>
              <a:t> </a:t>
            </a:r>
            <a:r>
              <a:rPr lang="en-US" dirty="0" err="1">
                <a:latin typeface="UTM Swiss Condensed" panose="02000500000000000000" pitchFamily="2" charset="0"/>
              </a:rPr>
              <a:t>phần</a:t>
            </a:r>
            <a:endParaRPr lang="vi-V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1729" y="590550"/>
            <a:ext cx="8839200" cy="16763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KHÁI QUÁT CHUNG VỀ CÔNG TÁC XÃ HỘI TRONG BỆNH VIỆN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PHƯƠNG PHÁP CAN THIỆP CỦA CÔNG TÁC XÃ HỘI TRONG BỆNH VIỆN 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2.1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2.2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2.3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2.4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vi-V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52400" y="2190750"/>
            <a:ext cx="8839200" cy="24692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MỘT SỐ KỸ NĂNG CỦA NGƯỜI LÀM CÔNG TÁC XÃ HỘI TRONG BỆNH VIỆN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3.2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3.3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3.4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3.5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3.6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3.7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3.8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3.9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QUY TRÌNH THỰC HÀNH CÔNG TÁC XÃ HỘI BỆNH VIỆN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4.1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4.2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4.3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4.4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4.5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4.6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4.7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dirty="0" smtClean="0"/>
              <a:t>   </a:t>
            </a:r>
            <a:r>
              <a:rPr lang="en-US" dirty="0" err="1" smtClean="0"/>
              <a:t>Chương</a:t>
            </a:r>
            <a:r>
              <a:rPr lang="en-US" dirty="0" smtClean="0"/>
              <a:t> 1</a:t>
            </a:r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725600"/>
            <a:ext cx="7749479" cy="6858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VÀI NÉT KHÁI QUÁT VỀ CTXH TRONG BỆNH VIỆN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AE6951-5D88-4222-9750-E0C7BF74D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1800" b="1" u="sng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Mục</a:t>
            </a:r>
            <a:r>
              <a:rPr lang="en-US" altLang="en-US" sz="1800" b="1" u="sng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u="sng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tiêu</a:t>
            </a:r>
            <a:r>
              <a:rPr lang="en-US" altLang="en-US" sz="1800" b="1" u="sng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1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.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Nắm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được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khái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niệm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về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CTXH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trong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bệnh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viện</a:t>
            </a:r>
            <a:endParaRPr lang="en-US" altLang="en-US" sz="1800" b="1" dirty="0">
              <a:solidFill>
                <a:schemeClr val="accent2">
                  <a:lumMod val="75000"/>
                </a:schemeClr>
              </a:solidFill>
              <a:latin typeface="UTM Swiss Condensed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2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.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Mô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tả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được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mục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đích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,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chức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năng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;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nguyên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tắc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hoạt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động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của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người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làm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CTXH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trong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bệnh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viện</a:t>
            </a:r>
            <a:endParaRPr lang="en-US" altLang="en-US" sz="1800" b="1" dirty="0">
              <a:solidFill>
                <a:schemeClr val="accent2">
                  <a:lumMod val="75000"/>
                </a:schemeClr>
              </a:solidFill>
              <a:latin typeface="UTM Swiss Condensed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3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.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Trình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bày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được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một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số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hoạt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động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trọng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tâm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của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CTXH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trong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bệnh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viện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và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một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số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chính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sách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,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pháp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luật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liên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quan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đến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lĩnh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vực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CTXH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trong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bệnh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viện</a:t>
            </a:r>
            <a:endParaRPr lang="en-US" altLang="en-US" sz="1800" b="1" dirty="0">
              <a:solidFill>
                <a:schemeClr val="accent2">
                  <a:lumMod val="75000"/>
                </a:schemeClr>
              </a:solidFill>
              <a:latin typeface="UTM Swiss Condensed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4.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Hoàn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thành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các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bài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tập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cá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nhân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,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nhóm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va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̀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chuẩn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bị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các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tài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liệu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,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học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liệu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cho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buổi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học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trực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  <a:r>
              <a:rPr lang="en-US" altLang="en-US" sz="1800" b="1" dirty="0" err="1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tiếp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UTM Swiss Condensed" panose="02000500000000000000" pitchFamily="2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dirty="0">
              <a:solidFill>
                <a:schemeClr val="accent2">
                  <a:lumMod val="75000"/>
                </a:schemeClr>
              </a:solidFill>
              <a:latin typeface="UTM Swiss Condensed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dirty="0">
              <a:solidFill>
                <a:schemeClr val="accent2">
                  <a:lumMod val="75000"/>
                </a:schemeClr>
              </a:solidFill>
              <a:latin typeface="UTM Swiss Condensed" panose="020005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altLang="en-US" sz="2000" b="1" u="sng" dirty="0">
              <a:solidFill>
                <a:srgbClr val="FF0000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7E35B3-5856-4FA3-88F6-F8644C5A2E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B4B76-A4FC-4D45-9C44-99A967BD8387}"/>
              </a:ext>
            </a:extLst>
          </p:cNvPr>
          <p:cNvSpPr txBox="1">
            <a:spLocks/>
          </p:cNvSpPr>
          <p:nvPr/>
        </p:nvSpPr>
        <p:spPr>
          <a:xfrm>
            <a:off x="152400" y="2419350"/>
            <a:ext cx="8839200" cy="2240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ea typeface="+mn-ea"/>
                <a:cs typeface="Arial" pitchFamily="34" charset="0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i="0" u="none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UTM Swiss Condensed" panose="02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 smtClean="0"/>
              <a:t>?</a:t>
            </a:r>
          </a:p>
          <a:p>
            <a:pPr marL="457200" indent="-457200">
              <a:buAutoNum type="arabicPeriod"/>
            </a:pPr>
            <a:r>
              <a:rPr lang="en-US" dirty="0" smtClean="0"/>
              <a:t>T</a:t>
            </a:r>
            <a:r>
              <a:rPr lang="vi-VN" dirty="0" smtClean="0"/>
              <a:t>heo </a:t>
            </a:r>
            <a:r>
              <a:rPr lang="vi-VN" dirty="0"/>
              <a:t>bạn, người bệnh cần hỗ trợ gì ngoài điều trị y tế</a:t>
            </a:r>
            <a:r>
              <a:rPr lang="vi-VN" dirty="0" smtClean="0"/>
              <a:t>?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T</a:t>
            </a:r>
            <a:r>
              <a:rPr lang="vi-VN" dirty="0" smtClean="0"/>
              <a:t>heo </a:t>
            </a:r>
            <a:r>
              <a:rPr lang="vi-VN" dirty="0"/>
              <a:t>bạn, mọi bệnh nhân đều cần CTXH, hay chỉ một số trường hợp đặc biệt</a:t>
            </a:r>
            <a:r>
              <a:rPr lang="vi-VN" dirty="0" smtClean="0"/>
              <a:t>?”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 smtClean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1.1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9752EB-A6C9-40AD-93CE-4E0A30034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1400" b="1" dirty="0" err="1" smtClean="0"/>
              <a:t>Khái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niệm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Sức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khỏe</a:t>
            </a:r>
            <a:r>
              <a:rPr lang="en-US" sz="1400" b="1" dirty="0" smtClean="0"/>
              <a:t>:</a:t>
            </a:r>
            <a:endParaRPr lang="en-US" sz="1400" b="1" dirty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Theo WHO, 2006: “</a:t>
            </a:r>
            <a:r>
              <a:rPr lang="en-US" sz="1400" dirty="0" err="1" smtClean="0"/>
              <a:t>Sức</a:t>
            </a:r>
            <a:r>
              <a:rPr lang="en-US" sz="1400" dirty="0" smtClean="0"/>
              <a:t> </a:t>
            </a:r>
            <a:r>
              <a:rPr lang="en-US" sz="1400" dirty="0" err="1" smtClean="0"/>
              <a:t>khỏe</a:t>
            </a:r>
            <a:r>
              <a:rPr lang="en-US" sz="1400" dirty="0" smtClean="0"/>
              <a:t> </a:t>
            </a:r>
            <a:r>
              <a:rPr lang="en-US" sz="1400" dirty="0" err="1" smtClean="0"/>
              <a:t>là</a:t>
            </a:r>
            <a:r>
              <a:rPr lang="en-US" sz="1400" dirty="0" smtClean="0"/>
              <a:t> </a:t>
            </a:r>
            <a:r>
              <a:rPr lang="en-US" sz="1400" dirty="0" err="1" smtClean="0"/>
              <a:t>một</a:t>
            </a:r>
            <a:r>
              <a:rPr lang="en-US" sz="1400" dirty="0" smtClean="0"/>
              <a:t> </a:t>
            </a:r>
            <a:r>
              <a:rPr lang="en-US" sz="1400" dirty="0" err="1" smtClean="0"/>
              <a:t>trạng</a:t>
            </a:r>
            <a:r>
              <a:rPr lang="en-US" sz="1400" dirty="0" smtClean="0"/>
              <a:t> </a:t>
            </a:r>
            <a:r>
              <a:rPr lang="en-US" sz="1400" dirty="0" err="1" smtClean="0"/>
              <a:t>thái</a:t>
            </a:r>
            <a:r>
              <a:rPr lang="en-US" sz="1400" dirty="0" smtClean="0"/>
              <a:t> </a:t>
            </a:r>
            <a:r>
              <a:rPr lang="en-US" sz="1400" dirty="0" err="1" smtClean="0"/>
              <a:t>thoải</a:t>
            </a:r>
            <a:r>
              <a:rPr lang="en-US" sz="1400" dirty="0" smtClean="0"/>
              <a:t> </a:t>
            </a:r>
            <a:r>
              <a:rPr lang="en-US" sz="1400" dirty="0" err="1" smtClean="0"/>
              <a:t>mái</a:t>
            </a:r>
            <a:r>
              <a:rPr lang="en-US" sz="1400" dirty="0" smtClean="0"/>
              <a:t> </a:t>
            </a:r>
            <a:r>
              <a:rPr lang="en-US" sz="1400" dirty="0" err="1" smtClean="0"/>
              <a:t>về</a:t>
            </a:r>
            <a:r>
              <a:rPr lang="en-US" sz="1400" dirty="0" smtClean="0"/>
              <a:t> </a:t>
            </a:r>
            <a:r>
              <a:rPr lang="en-US" sz="1400" dirty="0" err="1" smtClean="0"/>
              <a:t>thể</a:t>
            </a:r>
            <a:r>
              <a:rPr lang="en-US" sz="1400" dirty="0" smtClean="0"/>
              <a:t> </a:t>
            </a:r>
            <a:r>
              <a:rPr lang="en-US" sz="1400" dirty="0" err="1" smtClean="0"/>
              <a:t>chất</a:t>
            </a:r>
            <a:r>
              <a:rPr lang="en-US" sz="1400" dirty="0" smtClean="0"/>
              <a:t>, </a:t>
            </a:r>
            <a:r>
              <a:rPr lang="en-US" sz="1400" dirty="0" err="1" smtClean="0"/>
              <a:t>tinh</a:t>
            </a:r>
            <a:r>
              <a:rPr lang="en-US" sz="1400" dirty="0" smtClean="0"/>
              <a:t> </a:t>
            </a:r>
            <a:r>
              <a:rPr lang="en-US" sz="1400" dirty="0" err="1" smtClean="0"/>
              <a:t>thần</a:t>
            </a:r>
            <a:r>
              <a:rPr lang="en-US" sz="1400" dirty="0" smtClean="0"/>
              <a:t> </a:t>
            </a:r>
            <a:r>
              <a:rPr lang="en-US" sz="1400" dirty="0" err="1" smtClean="0"/>
              <a:t>và</a:t>
            </a:r>
            <a:r>
              <a:rPr lang="en-US" sz="1400" dirty="0" smtClean="0"/>
              <a:t> </a:t>
            </a:r>
            <a:r>
              <a:rPr lang="en-US" sz="1400" dirty="0" err="1" smtClean="0"/>
              <a:t>xã</a:t>
            </a:r>
            <a:r>
              <a:rPr lang="en-US" sz="1400" dirty="0" smtClean="0"/>
              <a:t> </a:t>
            </a:r>
            <a:r>
              <a:rPr lang="en-US" sz="1400" dirty="0" err="1" smtClean="0"/>
              <a:t>hội</a:t>
            </a:r>
            <a:r>
              <a:rPr lang="en-US" sz="1400" dirty="0" smtClean="0"/>
              <a:t>, </a:t>
            </a:r>
            <a:r>
              <a:rPr lang="en-US" sz="1400" dirty="0" err="1" smtClean="0"/>
              <a:t>chứ</a:t>
            </a:r>
            <a:r>
              <a:rPr lang="en-US" sz="1400" dirty="0" smtClean="0"/>
              <a:t> </a:t>
            </a:r>
            <a:r>
              <a:rPr lang="en-US" sz="1400" dirty="0" err="1" smtClean="0"/>
              <a:t>không</a:t>
            </a:r>
            <a:r>
              <a:rPr lang="en-US" sz="1400" dirty="0" smtClean="0"/>
              <a:t> </a:t>
            </a:r>
            <a:r>
              <a:rPr lang="en-US" sz="1400" dirty="0" err="1" smtClean="0"/>
              <a:t>chỉ</a:t>
            </a:r>
            <a:r>
              <a:rPr lang="en-US" sz="1400" dirty="0" smtClean="0"/>
              <a:t> </a:t>
            </a:r>
            <a:r>
              <a:rPr lang="en-US" sz="1400" dirty="0" err="1" smtClean="0"/>
              <a:t>là</a:t>
            </a:r>
            <a:r>
              <a:rPr lang="en-US" sz="1400" dirty="0" smtClean="0"/>
              <a:t> </a:t>
            </a:r>
            <a:r>
              <a:rPr lang="en-US" sz="1400" dirty="0" err="1" smtClean="0"/>
              <a:t>không</a:t>
            </a:r>
            <a:r>
              <a:rPr lang="en-US" sz="1400" dirty="0" smtClean="0"/>
              <a:t> </a:t>
            </a:r>
            <a:r>
              <a:rPr lang="en-US" sz="1400" dirty="0" err="1" smtClean="0"/>
              <a:t>có</a:t>
            </a:r>
            <a:r>
              <a:rPr lang="en-US" sz="1400" dirty="0" smtClean="0"/>
              <a:t> </a:t>
            </a:r>
            <a:r>
              <a:rPr lang="en-US" sz="1400" dirty="0" err="1" smtClean="0"/>
              <a:t>bệnh</a:t>
            </a:r>
            <a:r>
              <a:rPr lang="en-US" sz="1400" dirty="0" smtClean="0"/>
              <a:t> hay </a:t>
            </a:r>
            <a:r>
              <a:rPr lang="en-US" sz="1400" dirty="0" err="1" smtClean="0"/>
              <a:t>thương</a:t>
            </a:r>
            <a:r>
              <a:rPr lang="en-US" sz="1400" dirty="0" smtClean="0"/>
              <a:t> </a:t>
            </a:r>
            <a:r>
              <a:rPr lang="en-US" sz="1400" dirty="0" err="1" smtClean="0"/>
              <a:t>tật</a:t>
            </a:r>
            <a:r>
              <a:rPr lang="en-US" sz="1400" dirty="0" smtClean="0"/>
              <a:t>”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err="1" smtClean="0"/>
              <a:t>Như</a:t>
            </a:r>
            <a:r>
              <a:rPr lang="en-US" sz="1400" dirty="0" smtClean="0"/>
              <a:t> </a:t>
            </a:r>
            <a:r>
              <a:rPr lang="en-US" sz="1400" dirty="0" err="1" smtClean="0"/>
              <a:t>vậy</a:t>
            </a:r>
            <a:r>
              <a:rPr lang="en-US" sz="1400" dirty="0" smtClean="0"/>
              <a:t>, </a:t>
            </a:r>
            <a:r>
              <a:rPr lang="en-US" sz="1400" dirty="0" err="1" smtClean="0"/>
              <a:t>sức</a:t>
            </a:r>
            <a:r>
              <a:rPr lang="en-US" sz="1400" dirty="0" smtClean="0"/>
              <a:t> </a:t>
            </a:r>
            <a:r>
              <a:rPr lang="en-US" sz="1400" dirty="0" err="1" smtClean="0"/>
              <a:t>khỏe</a:t>
            </a:r>
            <a:r>
              <a:rPr lang="en-US" sz="1400" dirty="0" smtClean="0"/>
              <a:t> </a:t>
            </a:r>
            <a:r>
              <a:rPr lang="en-US" sz="1400" dirty="0" err="1" smtClean="0"/>
              <a:t>gồm</a:t>
            </a:r>
            <a:r>
              <a:rPr lang="en-US" sz="1400" dirty="0" smtClean="0"/>
              <a:t> 3 </a:t>
            </a:r>
            <a:r>
              <a:rPr lang="en-US" sz="1400" dirty="0" err="1" smtClean="0"/>
              <a:t>thành</a:t>
            </a:r>
            <a:r>
              <a:rPr lang="en-US" sz="1400" dirty="0" smtClean="0"/>
              <a:t> </a:t>
            </a:r>
            <a:r>
              <a:rPr lang="en-US" sz="1400" dirty="0" err="1" smtClean="0"/>
              <a:t>tố</a:t>
            </a:r>
            <a:r>
              <a:rPr lang="en-US" sz="1400" dirty="0" smtClean="0"/>
              <a:t>: </a:t>
            </a:r>
            <a:r>
              <a:rPr lang="en-US" sz="1400" i="1" dirty="0" err="1" smtClean="0"/>
              <a:t>Sức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khỏe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thể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chất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sức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khỏe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tinh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thần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và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sức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khỏe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xã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hội</a:t>
            </a:r>
            <a:r>
              <a:rPr lang="en-US" sz="1400" i="1" dirty="0" smtClean="0"/>
              <a:t>.</a:t>
            </a:r>
            <a:endParaRPr lang="en-US" sz="1400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95F1DE-A6D0-4F6C-B116-082651A5F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viện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rcRect l="20173" r="20173"/>
          <a:stretch>
            <a:fillRect/>
          </a:stretch>
        </p:blipFill>
        <p:spPr>
          <a:xfrm>
            <a:off x="7116763" y="2698750"/>
            <a:ext cx="2027237" cy="1882775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/>
          <a:srcRect t="3571" b="3571"/>
          <a:stretch>
            <a:fillRect/>
          </a:stretch>
        </p:blipFill>
        <p:spPr>
          <a:xfrm>
            <a:off x="7010400" y="587375"/>
            <a:ext cx="2133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109" y="2730736"/>
            <a:ext cx="2023382" cy="1944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00" y="612320"/>
            <a:ext cx="2057400" cy="1959430"/>
          </a:xfrm>
          <a:prstGeom prst="rect">
            <a:avLst/>
          </a:prstGeom>
        </p:spPr>
      </p:pic>
      <p:graphicFrame>
        <p:nvGraphicFramePr>
          <p:cNvPr id="12" name="Diagram 10"/>
          <p:cNvGraphicFramePr/>
          <p:nvPr>
            <p:extLst>
              <p:ext uri="{D42A27DB-BD31-4B8C-83A1-F6EECF244321}">
                <p14:modId xmlns:p14="http://schemas.microsoft.com/office/powerpoint/2010/main" val="2428142437"/>
              </p:ext>
            </p:extLst>
          </p:nvPr>
        </p:nvGraphicFramePr>
        <p:xfrm>
          <a:off x="93035" y="2800350"/>
          <a:ext cx="4021765" cy="1768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726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7070272" y="2732082"/>
            <a:ext cx="1997528" cy="19812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5"/>
          <a:stretch>
            <a:fillRect/>
          </a:stretch>
        </p:blipFill>
        <p:spPr>
          <a:xfrm>
            <a:off x="2819173" y="2732082"/>
            <a:ext cx="4022726" cy="20113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03" y="2716999"/>
            <a:ext cx="2540897" cy="201136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81000" y="895350"/>
            <a:ext cx="84582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400" dirty="0" smtClean="0"/>
              <a:t>“</a:t>
            </a:r>
            <a:r>
              <a:rPr lang="en-US" sz="1400" dirty="0" err="1" smtClean="0"/>
              <a:t>Công</a:t>
            </a:r>
            <a:r>
              <a:rPr lang="en-US" sz="1400" dirty="0" smtClean="0"/>
              <a:t> </a:t>
            </a:r>
            <a:r>
              <a:rPr lang="en-US" sz="1400" dirty="0" err="1" smtClean="0"/>
              <a:t>tác</a:t>
            </a:r>
            <a:r>
              <a:rPr lang="en-US" sz="1400" dirty="0" smtClean="0"/>
              <a:t> </a:t>
            </a:r>
            <a:r>
              <a:rPr lang="en-US" sz="1400" dirty="0" err="1" smtClean="0"/>
              <a:t>xã</a:t>
            </a:r>
            <a:r>
              <a:rPr lang="en-US" sz="1400" dirty="0" smtClean="0"/>
              <a:t> </a:t>
            </a:r>
            <a:r>
              <a:rPr lang="en-US" sz="1400" dirty="0" err="1" smtClean="0"/>
              <a:t>hội</a:t>
            </a:r>
            <a:r>
              <a:rPr lang="en-US" sz="1400" dirty="0" smtClean="0"/>
              <a:t> </a:t>
            </a:r>
            <a:r>
              <a:rPr lang="en-US" sz="1400" dirty="0" err="1" smtClean="0"/>
              <a:t>là</a:t>
            </a:r>
            <a:r>
              <a:rPr lang="en-US" sz="1400" dirty="0" smtClean="0"/>
              <a:t> </a:t>
            </a:r>
            <a:r>
              <a:rPr lang="en-US" sz="1400" dirty="0" err="1" smtClean="0"/>
              <a:t>một</a:t>
            </a:r>
            <a:r>
              <a:rPr lang="en-US" sz="1400" dirty="0" smtClean="0"/>
              <a:t> </a:t>
            </a:r>
            <a:r>
              <a:rPr lang="en-US" sz="1400" dirty="0" err="1" smtClean="0"/>
              <a:t>ngành</a:t>
            </a:r>
            <a:r>
              <a:rPr lang="en-US" sz="1400" dirty="0" smtClean="0"/>
              <a:t> </a:t>
            </a:r>
            <a:r>
              <a:rPr lang="en-US" sz="1400" dirty="0" err="1" smtClean="0"/>
              <a:t>khoa</a:t>
            </a:r>
            <a:r>
              <a:rPr lang="en-US" sz="1400" dirty="0" smtClean="0"/>
              <a:t> </a:t>
            </a:r>
            <a:r>
              <a:rPr lang="en-US" sz="1400" dirty="0" err="1" smtClean="0"/>
              <a:t>học</a:t>
            </a:r>
            <a:r>
              <a:rPr lang="en-US" sz="1400" dirty="0" smtClean="0"/>
              <a:t> </a:t>
            </a:r>
            <a:r>
              <a:rPr lang="en-US" sz="1400" dirty="0" err="1" smtClean="0"/>
              <a:t>và</a:t>
            </a:r>
            <a:r>
              <a:rPr lang="en-US" sz="1400" dirty="0" smtClean="0"/>
              <a:t> </a:t>
            </a:r>
            <a:r>
              <a:rPr lang="en-US" sz="1400" dirty="0" err="1" smtClean="0"/>
              <a:t>một</a:t>
            </a:r>
            <a:r>
              <a:rPr lang="en-US" sz="1400" dirty="0" smtClean="0"/>
              <a:t> </a:t>
            </a:r>
            <a:r>
              <a:rPr lang="en-US" sz="1400" dirty="0" err="1" smtClean="0"/>
              <a:t>nghề</a:t>
            </a:r>
            <a:r>
              <a:rPr lang="en-US" sz="1400" dirty="0" smtClean="0"/>
              <a:t> </a:t>
            </a:r>
            <a:r>
              <a:rPr lang="en-US" sz="1400" dirty="0" err="1" smtClean="0"/>
              <a:t>thực</a:t>
            </a:r>
            <a:r>
              <a:rPr lang="en-US" sz="1400" dirty="0" smtClean="0"/>
              <a:t> </a:t>
            </a:r>
            <a:r>
              <a:rPr lang="en-US" sz="1400" dirty="0" err="1" smtClean="0"/>
              <a:t>hành</a:t>
            </a:r>
            <a:r>
              <a:rPr lang="en-US" sz="1400" dirty="0" smtClean="0"/>
              <a:t> </a:t>
            </a:r>
            <a:r>
              <a:rPr lang="en-US" sz="1400" dirty="0" err="1" smtClean="0"/>
              <a:t>được</a:t>
            </a:r>
            <a:r>
              <a:rPr lang="en-US" sz="1400" dirty="0" smtClean="0"/>
              <a:t> </a:t>
            </a:r>
            <a:r>
              <a:rPr lang="en-US" sz="1400" dirty="0" err="1" smtClean="0"/>
              <a:t>xã</a:t>
            </a:r>
            <a:r>
              <a:rPr lang="en-US" sz="1400" dirty="0" smtClean="0"/>
              <a:t> </a:t>
            </a:r>
            <a:r>
              <a:rPr lang="en-US" sz="1400" dirty="0" err="1" smtClean="0"/>
              <a:t>hội</a:t>
            </a:r>
            <a:r>
              <a:rPr lang="en-US" sz="1400" dirty="0" smtClean="0"/>
              <a:t> </a:t>
            </a:r>
            <a:r>
              <a:rPr lang="en-US" sz="1400" dirty="0" err="1" smtClean="0"/>
              <a:t>công</a:t>
            </a:r>
            <a:r>
              <a:rPr lang="en-US" sz="1400" dirty="0" smtClean="0"/>
              <a:t> </a:t>
            </a:r>
            <a:r>
              <a:rPr lang="en-US" sz="1400" dirty="0" err="1" smtClean="0"/>
              <a:t>nhận</a:t>
            </a:r>
            <a:r>
              <a:rPr lang="en-US" sz="1400" dirty="0" smtClean="0"/>
              <a:t> </a:t>
            </a:r>
            <a:r>
              <a:rPr lang="en-US" sz="1400" dirty="0" err="1" smtClean="0"/>
              <a:t>nhằm</a:t>
            </a:r>
            <a:r>
              <a:rPr lang="en-US" sz="1400" dirty="0" smtClean="0"/>
              <a:t> </a:t>
            </a:r>
            <a:r>
              <a:rPr lang="en-US" sz="1400" dirty="0" err="1" smtClean="0"/>
              <a:t>thay</a:t>
            </a:r>
            <a:r>
              <a:rPr lang="en-US" sz="1400" dirty="0" smtClean="0"/>
              <a:t> </a:t>
            </a:r>
            <a:r>
              <a:rPr lang="en-US" sz="1400" dirty="0" err="1" smtClean="0"/>
              <a:t>đổi</a:t>
            </a:r>
            <a:r>
              <a:rPr lang="en-US" sz="1400" dirty="0" smtClean="0"/>
              <a:t> </a:t>
            </a:r>
            <a:r>
              <a:rPr lang="en-US" sz="1400" dirty="0" err="1" smtClean="0"/>
              <a:t>nhận</a:t>
            </a:r>
            <a:r>
              <a:rPr lang="en-US" sz="1400" dirty="0" smtClean="0"/>
              <a:t> </a:t>
            </a:r>
            <a:r>
              <a:rPr lang="en-US" sz="1400" dirty="0" err="1" smtClean="0"/>
              <a:t>thức</a:t>
            </a:r>
            <a:r>
              <a:rPr lang="en-US" sz="1400" dirty="0" smtClean="0"/>
              <a:t> </a:t>
            </a:r>
            <a:r>
              <a:rPr lang="en-US" sz="1400" dirty="0" err="1" smtClean="0"/>
              <a:t>và</a:t>
            </a:r>
            <a:r>
              <a:rPr lang="en-US" sz="1400" dirty="0" smtClean="0"/>
              <a:t> </a:t>
            </a:r>
            <a:r>
              <a:rPr lang="en-US" sz="1400" dirty="0" err="1" smtClean="0"/>
              <a:t>hành</a:t>
            </a:r>
            <a:r>
              <a:rPr lang="en-US" sz="1400" dirty="0" smtClean="0"/>
              <a:t> vi </a:t>
            </a:r>
            <a:r>
              <a:rPr lang="en-US" sz="1400" dirty="0" err="1" smtClean="0"/>
              <a:t>của</a:t>
            </a:r>
            <a:r>
              <a:rPr lang="en-US" sz="1400" dirty="0" smtClean="0"/>
              <a:t> </a:t>
            </a:r>
            <a:r>
              <a:rPr lang="en-US" sz="1400" dirty="0" err="1" smtClean="0"/>
              <a:t>cá</a:t>
            </a:r>
            <a:r>
              <a:rPr lang="en-US" sz="1400" dirty="0" smtClean="0"/>
              <a:t> </a:t>
            </a:r>
            <a:r>
              <a:rPr lang="en-US" sz="1400" dirty="0" err="1" smtClean="0"/>
              <a:t>nhân</a:t>
            </a:r>
            <a:r>
              <a:rPr lang="en-US" sz="1400" dirty="0" smtClean="0"/>
              <a:t>, </a:t>
            </a:r>
            <a:r>
              <a:rPr lang="en-US" sz="1400" dirty="0" err="1" smtClean="0"/>
              <a:t>nhóm</a:t>
            </a:r>
            <a:r>
              <a:rPr lang="en-US" sz="1400" dirty="0" smtClean="0"/>
              <a:t> </a:t>
            </a:r>
            <a:r>
              <a:rPr lang="en-US" sz="1400" dirty="0" err="1" smtClean="0"/>
              <a:t>và</a:t>
            </a:r>
            <a:r>
              <a:rPr lang="en-US" sz="1400" dirty="0" smtClean="0"/>
              <a:t> </a:t>
            </a:r>
            <a:r>
              <a:rPr lang="en-US" sz="1400" dirty="0" err="1" smtClean="0"/>
              <a:t>cộng</a:t>
            </a:r>
            <a:r>
              <a:rPr lang="en-US" sz="1400" dirty="0" smtClean="0"/>
              <a:t> </a:t>
            </a:r>
            <a:r>
              <a:rPr lang="en-US" sz="1400" dirty="0" err="1" smtClean="0"/>
              <a:t>đồng</a:t>
            </a:r>
            <a:r>
              <a:rPr lang="en-US" sz="1400" dirty="0" smtClean="0"/>
              <a:t>; </a:t>
            </a:r>
            <a:r>
              <a:rPr lang="en-US" sz="1400" dirty="0" err="1" smtClean="0"/>
              <a:t>đồng</a:t>
            </a:r>
            <a:r>
              <a:rPr lang="en-US" sz="1400" dirty="0" smtClean="0"/>
              <a:t> </a:t>
            </a:r>
            <a:r>
              <a:rPr lang="en-US" sz="1400" dirty="0" err="1" smtClean="0"/>
              <a:t>thời</a:t>
            </a:r>
            <a:r>
              <a:rPr lang="en-US" sz="1400" dirty="0" smtClean="0"/>
              <a:t> </a:t>
            </a:r>
            <a:r>
              <a:rPr lang="en-US" sz="1400" dirty="0" err="1" smtClean="0"/>
              <a:t>góp</a:t>
            </a:r>
            <a:r>
              <a:rPr lang="en-US" sz="1400" dirty="0" smtClean="0"/>
              <a:t> </a:t>
            </a:r>
            <a:r>
              <a:rPr lang="en-US" sz="1400" dirty="0" err="1" smtClean="0"/>
              <a:t>phần</a:t>
            </a:r>
            <a:r>
              <a:rPr lang="en-US" sz="1400" dirty="0" smtClean="0"/>
              <a:t> </a:t>
            </a:r>
            <a:r>
              <a:rPr lang="en-US" sz="1400" dirty="0" err="1" smtClean="0"/>
              <a:t>cải</a:t>
            </a:r>
            <a:r>
              <a:rPr lang="en-US" sz="1400" dirty="0" smtClean="0"/>
              <a:t> </a:t>
            </a:r>
            <a:r>
              <a:rPr lang="en-US" sz="1400" dirty="0" err="1" smtClean="0"/>
              <a:t>thiện</a:t>
            </a:r>
            <a:r>
              <a:rPr lang="en-US" sz="1400" dirty="0" smtClean="0"/>
              <a:t> </a:t>
            </a:r>
            <a:r>
              <a:rPr lang="en-US" sz="1400" dirty="0" err="1" smtClean="0"/>
              <a:t>môi</a:t>
            </a:r>
            <a:r>
              <a:rPr lang="en-US" sz="1400" dirty="0" smtClean="0"/>
              <a:t> </a:t>
            </a:r>
            <a:r>
              <a:rPr lang="en-US" sz="1400" dirty="0" err="1" smtClean="0"/>
              <a:t>trường</a:t>
            </a:r>
            <a:r>
              <a:rPr lang="en-US" sz="1400" dirty="0" smtClean="0"/>
              <a:t> </a:t>
            </a:r>
            <a:r>
              <a:rPr lang="en-US" sz="1400" dirty="0" err="1" smtClean="0"/>
              <a:t>xã</a:t>
            </a:r>
            <a:r>
              <a:rPr lang="en-US" sz="1400" dirty="0" smtClean="0"/>
              <a:t> </a:t>
            </a:r>
            <a:r>
              <a:rPr lang="en-US" sz="1400" dirty="0" err="1" smtClean="0"/>
              <a:t>hội</a:t>
            </a:r>
            <a:r>
              <a:rPr lang="en-US" sz="1400" dirty="0" smtClean="0"/>
              <a:t> </a:t>
            </a:r>
            <a:r>
              <a:rPr lang="en-US" sz="1400" dirty="0" err="1" smtClean="0"/>
              <a:t>để</a:t>
            </a:r>
            <a:r>
              <a:rPr lang="en-US" sz="1400" dirty="0" smtClean="0"/>
              <a:t> </a:t>
            </a:r>
            <a:r>
              <a:rPr lang="en-US" sz="1400" dirty="0" err="1" smtClean="0"/>
              <a:t>trao</a:t>
            </a:r>
            <a:r>
              <a:rPr lang="en-US" sz="1400" dirty="0" smtClean="0"/>
              <a:t> </a:t>
            </a:r>
            <a:r>
              <a:rPr lang="en-US" sz="1400" dirty="0" err="1" smtClean="0"/>
              <a:t>quyền</a:t>
            </a:r>
            <a:r>
              <a:rPr lang="en-US" sz="1400" dirty="0" smtClean="0"/>
              <a:t> </a:t>
            </a:r>
            <a:r>
              <a:rPr lang="en-US" sz="1400" dirty="0" err="1" smtClean="0"/>
              <a:t>và</a:t>
            </a:r>
            <a:r>
              <a:rPr lang="en-US" sz="1400" dirty="0" smtClean="0"/>
              <a:t> </a:t>
            </a:r>
            <a:r>
              <a:rPr lang="en-US" sz="1400" dirty="0" err="1" smtClean="0"/>
              <a:t>phát</a:t>
            </a:r>
            <a:r>
              <a:rPr lang="en-US" sz="1400" dirty="0" smtClean="0"/>
              <a:t> </a:t>
            </a:r>
            <a:r>
              <a:rPr lang="en-US" sz="1400" dirty="0" err="1" smtClean="0"/>
              <a:t>huy</a:t>
            </a:r>
            <a:r>
              <a:rPr lang="en-US" sz="1400" dirty="0" smtClean="0"/>
              <a:t> </a:t>
            </a:r>
            <a:r>
              <a:rPr lang="en-US" sz="1400" dirty="0" err="1" smtClean="0"/>
              <a:t>tiềm</a:t>
            </a:r>
            <a:r>
              <a:rPr lang="en-US" sz="1400" dirty="0" smtClean="0"/>
              <a:t> </a:t>
            </a:r>
            <a:r>
              <a:rPr lang="en-US" sz="1400" dirty="0" err="1" smtClean="0"/>
              <a:t>năng</a:t>
            </a:r>
            <a:r>
              <a:rPr lang="en-US" sz="1400" dirty="0" smtClean="0"/>
              <a:t> </a:t>
            </a:r>
            <a:r>
              <a:rPr lang="en-US" sz="1400" dirty="0" err="1" smtClean="0"/>
              <a:t>giải</a:t>
            </a:r>
            <a:r>
              <a:rPr lang="en-US" sz="1400" dirty="0" smtClean="0"/>
              <a:t> </a:t>
            </a:r>
            <a:r>
              <a:rPr lang="en-US" sz="1400" dirty="0" err="1" smtClean="0"/>
              <a:t>quyết</a:t>
            </a:r>
            <a:r>
              <a:rPr lang="en-US" sz="1400" dirty="0" smtClean="0"/>
              <a:t> </a:t>
            </a:r>
            <a:r>
              <a:rPr lang="en-US" sz="1400" dirty="0" err="1" smtClean="0"/>
              <a:t>vấn</a:t>
            </a:r>
            <a:r>
              <a:rPr lang="en-US" sz="1400" dirty="0" smtClean="0"/>
              <a:t> </a:t>
            </a:r>
            <a:r>
              <a:rPr lang="en-US" sz="1400" dirty="0" err="1" smtClean="0"/>
              <a:t>đề</a:t>
            </a:r>
            <a:r>
              <a:rPr lang="en-US" sz="1400" dirty="0" smtClean="0"/>
              <a:t> </a:t>
            </a:r>
            <a:r>
              <a:rPr lang="en-US" sz="1400" dirty="0" err="1" smtClean="0"/>
              <a:t>xã</a:t>
            </a:r>
            <a:r>
              <a:rPr lang="en-US" sz="1400" dirty="0" smtClean="0"/>
              <a:t> </a:t>
            </a:r>
            <a:r>
              <a:rPr lang="en-US" sz="1400" dirty="0" err="1" smtClean="0"/>
              <a:t>hội</a:t>
            </a:r>
            <a:r>
              <a:rPr lang="en-US" sz="1400" dirty="0" smtClean="0"/>
              <a:t> </a:t>
            </a:r>
            <a:r>
              <a:rPr lang="en-US" sz="1400" dirty="0" err="1" smtClean="0"/>
              <a:t>của</a:t>
            </a:r>
            <a:r>
              <a:rPr lang="en-US" sz="1400" dirty="0" smtClean="0"/>
              <a:t> </a:t>
            </a:r>
            <a:r>
              <a:rPr lang="en-US" sz="1400" dirty="0" err="1" smtClean="0"/>
              <a:t>cá</a:t>
            </a:r>
            <a:r>
              <a:rPr lang="en-US" sz="1400" dirty="0" smtClean="0"/>
              <a:t> </a:t>
            </a:r>
            <a:r>
              <a:rPr lang="en-US" sz="1400" dirty="0" err="1" smtClean="0"/>
              <a:t>nhân</a:t>
            </a:r>
            <a:r>
              <a:rPr lang="en-US" sz="1400" dirty="0" smtClean="0"/>
              <a:t>, </a:t>
            </a:r>
            <a:r>
              <a:rPr lang="en-US" sz="1400" dirty="0" err="1" smtClean="0"/>
              <a:t>nhóm</a:t>
            </a:r>
            <a:r>
              <a:rPr lang="en-US" sz="1400" dirty="0" smtClean="0"/>
              <a:t> </a:t>
            </a:r>
            <a:r>
              <a:rPr lang="en-US" sz="1400" dirty="0" err="1" smtClean="0"/>
              <a:t>và</a:t>
            </a:r>
            <a:r>
              <a:rPr lang="en-US" sz="1400" dirty="0" smtClean="0"/>
              <a:t> </a:t>
            </a:r>
            <a:r>
              <a:rPr lang="en-US" sz="1400" dirty="0" err="1" smtClean="0"/>
              <a:t>cộng</a:t>
            </a:r>
            <a:r>
              <a:rPr lang="en-US" sz="1400" dirty="0" smtClean="0"/>
              <a:t> </a:t>
            </a:r>
            <a:r>
              <a:rPr lang="en-US" sz="1400" dirty="0" err="1" smtClean="0"/>
              <a:t>đồng</a:t>
            </a:r>
            <a:r>
              <a:rPr lang="en-US" sz="1400" dirty="0" smtClean="0"/>
              <a:t>, </a:t>
            </a:r>
            <a:r>
              <a:rPr lang="en-US" sz="1400" dirty="0" err="1" smtClean="0"/>
              <a:t>nâng</a:t>
            </a:r>
            <a:r>
              <a:rPr lang="en-US" sz="1400" dirty="0" smtClean="0"/>
              <a:t> </a:t>
            </a:r>
            <a:r>
              <a:rPr lang="en-US" sz="1400" dirty="0" err="1" smtClean="0"/>
              <a:t>cao</a:t>
            </a:r>
            <a:r>
              <a:rPr lang="en-US" sz="1400" dirty="0" smtClean="0"/>
              <a:t> </a:t>
            </a:r>
            <a:r>
              <a:rPr lang="en-US" sz="1400" dirty="0" err="1" smtClean="0"/>
              <a:t>chất</a:t>
            </a:r>
            <a:r>
              <a:rPr lang="en-US" sz="1400" dirty="0" smtClean="0"/>
              <a:t> </a:t>
            </a:r>
            <a:r>
              <a:rPr lang="en-US" sz="1400" dirty="0" err="1" smtClean="0"/>
              <a:t>lượng</a:t>
            </a:r>
            <a:r>
              <a:rPr lang="en-US" sz="1400" dirty="0" smtClean="0"/>
              <a:t> </a:t>
            </a:r>
            <a:r>
              <a:rPr lang="en-US" sz="1400" dirty="0" err="1" smtClean="0"/>
              <a:t>cuộc</a:t>
            </a:r>
            <a:r>
              <a:rPr lang="en-US" sz="1400" dirty="0" smtClean="0"/>
              <a:t> </a:t>
            </a:r>
            <a:r>
              <a:rPr lang="en-US" sz="1400" dirty="0" err="1" smtClean="0"/>
              <a:t>sống</a:t>
            </a:r>
            <a:r>
              <a:rPr lang="en-US" sz="1400" dirty="0" smtClean="0"/>
              <a:t> </a:t>
            </a:r>
            <a:r>
              <a:rPr lang="en-US" sz="1400" dirty="0" err="1" smtClean="0"/>
              <a:t>và</a:t>
            </a:r>
            <a:r>
              <a:rPr lang="en-US" sz="1400" dirty="0" smtClean="0"/>
              <a:t> </a:t>
            </a:r>
            <a:r>
              <a:rPr lang="en-US" sz="1400" dirty="0" err="1" smtClean="0"/>
              <a:t>phát</a:t>
            </a:r>
            <a:r>
              <a:rPr lang="en-US" sz="1400" dirty="0" smtClean="0"/>
              <a:t> </a:t>
            </a:r>
            <a:r>
              <a:rPr lang="en-US" sz="1400" dirty="0" err="1" smtClean="0"/>
              <a:t>triển</a:t>
            </a:r>
            <a:r>
              <a:rPr lang="en-US" sz="1400" dirty="0" smtClean="0"/>
              <a:t> </a:t>
            </a:r>
            <a:r>
              <a:rPr lang="en-US" sz="1400" dirty="0" err="1" smtClean="0"/>
              <a:t>xã</a:t>
            </a:r>
            <a:r>
              <a:rPr lang="en-US" sz="1400" dirty="0" smtClean="0"/>
              <a:t> </a:t>
            </a:r>
            <a:r>
              <a:rPr lang="en-US" sz="1400" dirty="0" err="1" smtClean="0"/>
              <a:t>hội</a:t>
            </a:r>
            <a:r>
              <a:rPr lang="en-US" sz="1400" dirty="0" smtClean="0"/>
              <a:t>” (</a:t>
            </a:r>
            <a:r>
              <a:rPr lang="en-US" sz="1400" dirty="0" err="1" smtClean="0"/>
              <a:t>Phạm</a:t>
            </a:r>
            <a:r>
              <a:rPr lang="en-US" sz="1400" dirty="0" smtClean="0"/>
              <a:t> </a:t>
            </a:r>
            <a:r>
              <a:rPr lang="en-US" sz="1400" dirty="0" err="1" smtClean="0"/>
              <a:t>Tiến</a:t>
            </a:r>
            <a:r>
              <a:rPr lang="en-US" sz="1400" dirty="0" smtClean="0"/>
              <a:t> Nam, 2017)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8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/>
              <a:t>“CTXH </a:t>
            </a:r>
            <a:r>
              <a:rPr lang="en-US" sz="1400" dirty="0" err="1" smtClean="0"/>
              <a:t>trong</a:t>
            </a:r>
            <a:r>
              <a:rPr lang="en-US" sz="1400" dirty="0" smtClean="0"/>
              <a:t> </a:t>
            </a:r>
            <a:r>
              <a:rPr lang="en-US" sz="1400" dirty="0" err="1" smtClean="0"/>
              <a:t>bệnh</a:t>
            </a:r>
            <a:r>
              <a:rPr lang="en-US" sz="1400" dirty="0" smtClean="0"/>
              <a:t> </a:t>
            </a:r>
            <a:r>
              <a:rPr lang="en-US" sz="1400" dirty="0" err="1" smtClean="0"/>
              <a:t>viện</a:t>
            </a:r>
            <a:r>
              <a:rPr lang="en-US" sz="1400" dirty="0" smtClean="0"/>
              <a:t> </a:t>
            </a:r>
            <a:r>
              <a:rPr lang="en-US" sz="1400" dirty="0" err="1" smtClean="0"/>
              <a:t>được</a:t>
            </a:r>
            <a:r>
              <a:rPr lang="en-US" sz="1400" dirty="0" smtClean="0"/>
              <a:t> </a:t>
            </a:r>
            <a:r>
              <a:rPr lang="en-US" sz="1400" dirty="0" err="1" smtClean="0"/>
              <a:t>xem</a:t>
            </a:r>
            <a:r>
              <a:rPr lang="en-US" sz="1400" dirty="0" smtClean="0"/>
              <a:t> </a:t>
            </a:r>
            <a:r>
              <a:rPr lang="en-US" sz="1400" dirty="0" err="1" smtClean="0"/>
              <a:t>là</a:t>
            </a:r>
            <a:r>
              <a:rPr lang="en-US" sz="1400" dirty="0" smtClean="0"/>
              <a:t> </a:t>
            </a:r>
            <a:r>
              <a:rPr lang="en-US" sz="1400" dirty="0" err="1" smtClean="0"/>
              <a:t>một</a:t>
            </a:r>
            <a:r>
              <a:rPr lang="en-US" sz="1400" dirty="0" smtClean="0"/>
              <a:t> </a:t>
            </a:r>
            <a:r>
              <a:rPr lang="en-US" sz="1400" dirty="0" err="1" smtClean="0"/>
              <a:t>lĩnh</a:t>
            </a:r>
            <a:r>
              <a:rPr lang="en-US" sz="1400" dirty="0" smtClean="0"/>
              <a:t> </a:t>
            </a:r>
            <a:r>
              <a:rPr lang="en-US" sz="1400" dirty="0" err="1" smtClean="0"/>
              <a:t>vực</a:t>
            </a:r>
            <a:r>
              <a:rPr lang="en-US" sz="1400" dirty="0" smtClean="0"/>
              <a:t> </a:t>
            </a:r>
            <a:r>
              <a:rPr lang="en-US" sz="1400" dirty="0" err="1" smtClean="0"/>
              <a:t>chuyên</a:t>
            </a:r>
            <a:r>
              <a:rPr lang="en-US" sz="1400" dirty="0" smtClean="0"/>
              <a:t> </a:t>
            </a:r>
            <a:r>
              <a:rPr lang="en-US" sz="1400" dirty="0" err="1" smtClean="0"/>
              <a:t>biệt</a:t>
            </a:r>
            <a:r>
              <a:rPr lang="en-US" sz="1400" dirty="0" smtClean="0"/>
              <a:t> </a:t>
            </a:r>
            <a:r>
              <a:rPr lang="en-US" sz="1400" dirty="0" err="1" smtClean="0"/>
              <a:t>thuộc</a:t>
            </a:r>
            <a:r>
              <a:rPr lang="en-US" sz="1400" dirty="0" smtClean="0"/>
              <a:t> </a:t>
            </a:r>
            <a:r>
              <a:rPr lang="en-US" sz="1400" dirty="0" err="1" smtClean="0"/>
              <a:t>công</a:t>
            </a:r>
            <a:r>
              <a:rPr lang="en-US" sz="1400" dirty="0" smtClean="0"/>
              <a:t> </a:t>
            </a:r>
            <a:r>
              <a:rPr lang="en-US" sz="1400" dirty="0" err="1" smtClean="0"/>
              <a:t>tác</a:t>
            </a:r>
            <a:r>
              <a:rPr lang="en-US" sz="1400" dirty="0" smtClean="0"/>
              <a:t> </a:t>
            </a:r>
            <a:r>
              <a:rPr lang="en-US" sz="1400" dirty="0" err="1" smtClean="0"/>
              <a:t>xã</a:t>
            </a:r>
            <a:r>
              <a:rPr lang="en-US" sz="1400" dirty="0" smtClean="0"/>
              <a:t> </a:t>
            </a:r>
            <a:r>
              <a:rPr lang="en-US" sz="1400" dirty="0" err="1" smtClean="0"/>
              <a:t>hội</a:t>
            </a:r>
            <a:r>
              <a:rPr lang="en-US" sz="1400" dirty="0" smtClean="0"/>
              <a:t>. CTXH </a:t>
            </a:r>
            <a:r>
              <a:rPr lang="en-US" sz="1400" dirty="0" err="1" smtClean="0"/>
              <a:t>trong</a:t>
            </a:r>
            <a:r>
              <a:rPr lang="en-US" sz="1400" dirty="0" smtClean="0"/>
              <a:t> </a:t>
            </a:r>
            <a:r>
              <a:rPr lang="en-US" sz="1400" dirty="0" err="1" smtClean="0"/>
              <a:t>bệnh</a:t>
            </a:r>
            <a:r>
              <a:rPr lang="en-US" sz="1400" dirty="0" smtClean="0"/>
              <a:t> </a:t>
            </a:r>
            <a:r>
              <a:rPr lang="en-US" sz="1400" dirty="0" err="1" smtClean="0"/>
              <a:t>viện</a:t>
            </a:r>
            <a:r>
              <a:rPr lang="en-US" sz="1400" dirty="0" smtClean="0"/>
              <a:t> </a:t>
            </a:r>
            <a:r>
              <a:rPr lang="en-US" sz="1400" dirty="0" err="1" smtClean="0"/>
              <a:t>xem</a:t>
            </a:r>
            <a:r>
              <a:rPr lang="en-US" sz="1400" dirty="0" smtClean="0"/>
              <a:t> </a:t>
            </a:r>
            <a:r>
              <a:rPr lang="en-US" sz="1400" dirty="0" err="1" smtClean="0"/>
              <a:t>xét</a:t>
            </a:r>
            <a:r>
              <a:rPr lang="en-US" sz="1400" dirty="0" smtClean="0"/>
              <a:t> </a:t>
            </a:r>
            <a:r>
              <a:rPr lang="en-US" sz="1400" dirty="0" err="1" smtClean="0"/>
              <a:t>các</a:t>
            </a:r>
            <a:r>
              <a:rPr lang="en-US" sz="1400" dirty="0" smtClean="0"/>
              <a:t> </a:t>
            </a:r>
            <a:r>
              <a:rPr lang="en-US" sz="1400" dirty="0" err="1" smtClean="0"/>
              <a:t>vấn</a:t>
            </a:r>
            <a:r>
              <a:rPr lang="en-US" sz="1400" dirty="0" smtClean="0"/>
              <a:t> </a:t>
            </a:r>
            <a:r>
              <a:rPr lang="en-US" sz="1400" dirty="0" err="1" smtClean="0"/>
              <a:t>đề</a:t>
            </a:r>
            <a:r>
              <a:rPr lang="en-US" sz="1400" dirty="0" smtClean="0"/>
              <a:t> </a:t>
            </a:r>
            <a:r>
              <a:rPr lang="en-US" sz="1400" dirty="0" err="1" smtClean="0"/>
              <a:t>tâm</a:t>
            </a:r>
            <a:r>
              <a:rPr lang="en-US" sz="1400" dirty="0" smtClean="0"/>
              <a:t> </a:t>
            </a:r>
            <a:r>
              <a:rPr lang="en-US" sz="1400" dirty="0" err="1" smtClean="0"/>
              <a:t>lý</a:t>
            </a:r>
            <a:r>
              <a:rPr lang="en-US" sz="1400" dirty="0" smtClean="0"/>
              <a:t>- </a:t>
            </a:r>
            <a:r>
              <a:rPr lang="en-US" sz="1400" dirty="0" err="1" smtClean="0"/>
              <a:t>xã</a:t>
            </a:r>
            <a:r>
              <a:rPr lang="en-US" sz="1400" dirty="0" smtClean="0"/>
              <a:t> </a:t>
            </a:r>
            <a:r>
              <a:rPr lang="en-US" sz="1400" dirty="0" err="1" smtClean="0"/>
              <a:t>hội</a:t>
            </a:r>
            <a:r>
              <a:rPr lang="en-US" sz="1400" dirty="0" smtClean="0"/>
              <a:t> </a:t>
            </a:r>
            <a:r>
              <a:rPr lang="en-US" sz="1400" dirty="0" err="1" smtClean="0"/>
              <a:t>và</a:t>
            </a:r>
            <a:r>
              <a:rPr lang="en-US" sz="1400" dirty="0" smtClean="0"/>
              <a:t> </a:t>
            </a:r>
            <a:r>
              <a:rPr lang="en-US" sz="1400" dirty="0" err="1" smtClean="0"/>
              <a:t>những</a:t>
            </a:r>
            <a:r>
              <a:rPr lang="en-US" sz="1400" dirty="0" smtClean="0"/>
              <a:t> </a:t>
            </a:r>
            <a:r>
              <a:rPr lang="en-US" sz="1400" dirty="0" err="1" smtClean="0"/>
              <a:t>khó</a:t>
            </a:r>
            <a:r>
              <a:rPr lang="en-US" sz="1400" dirty="0" smtClean="0"/>
              <a:t> </a:t>
            </a:r>
            <a:r>
              <a:rPr lang="en-US" sz="1400" dirty="0" err="1" smtClean="0"/>
              <a:t>khăn</a:t>
            </a:r>
            <a:r>
              <a:rPr lang="en-US" sz="1400" dirty="0" smtClean="0"/>
              <a:t> </a:t>
            </a:r>
            <a:r>
              <a:rPr lang="en-US" sz="1400" dirty="0" err="1" smtClean="0"/>
              <a:t>của</a:t>
            </a:r>
            <a:r>
              <a:rPr lang="en-US" sz="1400" dirty="0" smtClean="0"/>
              <a:t> </a:t>
            </a:r>
            <a:r>
              <a:rPr lang="en-US" sz="1400" b="1" dirty="0" err="1" smtClean="0"/>
              <a:t>người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bệnh</a:t>
            </a:r>
            <a:r>
              <a:rPr lang="en-US" sz="1400" b="1" dirty="0" smtClean="0"/>
              <a:t>/ </a:t>
            </a:r>
            <a:r>
              <a:rPr lang="en-US" sz="1400" b="1" dirty="0" err="1" smtClean="0"/>
              <a:t>người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nhà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người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bệnh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nhân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viên</a:t>
            </a:r>
            <a:r>
              <a:rPr lang="en-US" sz="1400" b="1" dirty="0" smtClean="0"/>
              <a:t> y </a:t>
            </a:r>
            <a:r>
              <a:rPr lang="en-US" sz="1400" b="1" dirty="0" err="1" smtClean="0"/>
              <a:t>tế</a:t>
            </a:r>
            <a:r>
              <a:rPr lang="en-US" sz="1400" b="1" dirty="0" smtClean="0"/>
              <a:t> </a:t>
            </a:r>
            <a:r>
              <a:rPr lang="en-US" sz="1400" dirty="0" err="1" smtClean="0"/>
              <a:t>trong</a:t>
            </a:r>
            <a:r>
              <a:rPr lang="en-US" sz="1400" dirty="0" smtClean="0"/>
              <a:t> </a:t>
            </a:r>
            <a:r>
              <a:rPr lang="en-US" sz="1400" dirty="0" err="1" smtClean="0"/>
              <a:t>việc</a:t>
            </a:r>
            <a:r>
              <a:rPr lang="en-US" sz="1400" dirty="0" smtClean="0"/>
              <a:t> </a:t>
            </a:r>
            <a:r>
              <a:rPr lang="en-US" sz="1400" dirty="0" err="1" smtClean="0"/>
              <a:t>tiếp</a:t>
            </a:r>
            <a:r>
              <a:rPr lang="en-US" sz="1400" dirty="0" smtClean="0"/>
              <a:t> </a:t>
            </a:r>
            <a:r>
              <a:rPr lang="en-US" sz="1400" dirty="0" err="1" smtClean="0"/>
              <a:t>cận</a:t>
            </a:r>
            <a:r>
              <a:rPr lang="en-US" sz="1400" dirty="0" smtClean="0"/>
              <a:t> </a:t>
            </a:r>
            <a:r>
              <a:rPr lang="en-US" sz="1400" dirty="0" err="1" smtClean="0"/>
              <a:t>các</a:t>
            </a:r>
            <a:r>
              <a:rPr lang="en-US" sz="1400" dirty="0" smtClean="0"/>
              <a:t> </a:t>
            </a:r>
            <a:r>
              <a:rPr lang="en-US" sz="1400" dirty="0" err="1" smtClean="0"/>
              <a:t>nguồn</a:t>
            </a:r>
            <a:r>
              <a:rPr lang="en-US" sz="1400" dirty="0" smtClean="0"/>
              <a:t> </a:t>
            </a:r>
            <a:r>
              <a:rPr lang="en-US" sz="1400" dirty="0" err="1" smtClean="0"/>
              <a:t>lực</a:t>
            </a:r>
            <a:r>
              <a:rPr lang="en-US" sz="1400" dirty="0" smtClean="0"/>
              <a:t> </a:t>
            </a:r>
            <a:r>
              <a:rPr lang="en-US" sz="1400" dirty="0" err="1" smtClean="0"/>
              <a:t>hoặc</a:t>
            </a:r>
            <a:r>
              <a:rPr lang="en-US" sz="1400" dirty="0" smtClean="0"/>
              <a:t> </a:t>
            </a:r>
            <a:r>
              <a:rPr lang="en-US" sz="1400" dirty="0" err="1" smtClean="0"/>
              <a:t>dịch</a:t>
            </a:r>
            <a:r>
              <a:rPr lang="en-US" sz="1400" dirty="0" smtClean="0"/>
              <a:t> </a:t>
            </a:r>
            <a:r>
              <a:rPr lang="en-US" sz="1400" dirty="0" err="1" smtClean="0"/>
              <a:t>vụ</a:t>
            </a:r>
            <a:r>
              <a:rPr lang="en-US" sz="1400" dirty="0" smtClean="0"/>
              <a:t> y </a:t>
            </a:r>
            <a:r>
              <a:rPr lang="en-US" sz="1400" dirty="0" err="1" smtClean="0"/>
              <a:t>tế</a:t>
            </a:r>
            <a:r>
              <a:rPr lang="en-US" sz="1400" dirty="0" smtClean="0"/>
              <a:t> </a:t>
            </a:r>
            <a:r>
              <a:rPr lang="en-US" sz="1400" dirty="0" err="1" smtClean="0"/>
              <a:t>nhằm</a:t>
            </a:r>
            <a:r>
              <a:rPr lang="en-US" sz="1400" dirty="0" smtClean="0"/>
              <a:t> </a:t>
            </a:r>
            <a:r>
              <a:rPr lang="en-US" sz="1400" dirty="0" err="1" smtClean="0"/>
              <a:t>giúp</a:t>
            </a:r>
            <a:r>
              <a:rPr lang="en-US" sz="1400" dirty="0" smtClean="0"/>
              <a:t> </a:t>
            </a:r>
            <a:r>
              <a:rPr lang="en-US" sz="1400" dirty="0" err="1" smtClean="0"/>
              <a:t>họ</a:t>
            </a:r>
            <a:r>
              <a:rPr lang="en-US" sz="1400" dirty="0" smtClean="0"/>
              <a:t> </a:t>
            </a:r>
            <a:r>
              <a:rPr lang="en-US" sz="1400" dirty="0" err="1" smtClean="0"/>
              <a:t>vượt</a:t>
            </a:r>
            <a:r>
              <a:rPr lang="en-US" sz="1400" dirty="0" smtClean="0"/>
              <a:t> qua </a:t>
            </a:r>
            <a:r>
              <a:rPr lang="en-US" sz="1400" dirty="0" err="1" smtClean="0"/>
              <a:t>khó</a:t>
            </a:r>
            <a:r>
              <a:rPr lang="en-US" sz="1400" dirty="0" smtClean="0"/>
              <a:t> </a:t>
            </a:r>
            <a:r>
              <a:rPr lang="en-US" sz="1400" dirty="0" err="1" smtClean="0"/>
              <a:t>khăn</a:t>
            </a:r>
            <a:r>
              <a:rPr lang="en-US" sz="1400" dirty="0" smtClean="0"/>
              <a:t>, </a:t>
            </a:r>
            <a:r>
              <a:rPr lang="en-US" sz="1400" dirty="0" err="1" smtClean="0"/>
              <a:t>khơi</a:t>
            </a:r>
            <a:r>
              <a:rPr lang="en-US" sz="1400" dirty="0" smtClean="0"/>
              <a:t> </a:t>
            </a:r>
            <a:r>
              <a:rPr lang="en-US" sz="1400" dirty="0" err="1" smtClean="0"/>
              <a:t>dậy</a:t>
            </a:r>
            <a:r>
              <a:rPr lang="en-US" sz="1400" dirty="0" smtClean="0"/>
              <a:t>/ </a:t>
            </a:r>
            <a:r>
              <a:rPr lang="en-US" sz="1400" dirty="0" err="1" smtClean="0"/>
              <a:t>phát</a:t>
            </a:r>
            <a:r>
              <a:rPr lang="en-US" sz="1400" dirty="0" smtClean="0"/>
              <a:t> </a:t>
            </a:r>
            <a:r>
              <a:rPr lang="en-US" sz="1400" dirty="0" err="1" smtClean="0"/>
              <a:t>huy</a:t>
            </a:r>
            <a:r>
              <a:rPr lang="en-US" sz="1400" dirty="0" smtClean="0"/>
              <a:t> </a:t>
            </a:r>
            <a:r>
              <a:rPr lang="en-US" sz="1400" dirty="0" err="1" smtClean="0"/>
              <a:t>năng</a:t>
            </a:r>
            <a:r>
              <a:rPr lang="en-US" sz="1400" dirty="0" smtClean="0"/>
              <a:t> </a:t>
            </a:r>
            <a:r>
              <a:rPr lang="en-US" sz="1400" dirty="0" err="1" smtClean="0"/>
              <a:t>lực</a:t>
            </a:r>
            <a:r>
              <a:rPr lang="en-US" sz="1400" dirty="0" smtClean="0"/>
              <a:t> </a:t>
            </a:r>
            <a:r>
              <a:rPr lang="en-US" sz="1400" dirty="0" err="1" smtClean="0"/>
              <a:t>của</a:t>
            </a:r>
            <a:r>
              <a:rPr lang="en-US" sz="1400" dirty="0" smtClean="0"/>
              <a:t> </a:t>
            </a:r>
            <a:r>
              <a:rPr lang="en-US" sz="1400" dirty="0" err="1" smtClean="0"/>
              <a:t>bản</a:t>
            </a:r>
            <a:r>
              <a:rPr lang="en-US" sz="1400" dirty="0" smtClean="0"/>
              <a:t> </a:t>
            </a:r>
            <a:r>
              <a:rPr lang="en-US" sz="1400" dirty="0" err="1" smtClean="0"/>
              <a:t>thân</a:t>
            </a:r>
            <a:r>
              <a:rPr lang="en-US" sz="1400" dirty="0" smtClean="0"/>
              <a:t> </a:t>
            </a:r>
            <a:r>
              <a:rPr lang="en-US" sz="1400" dirty="0" err="1" smtClean="0"/>
              <a:t>trong</a:t>
            </a:r>
            <a:r>
              <a:rPr lang="en-US" sz="1400" dirty="0" smtClean="0"/>
              <a:t> </a:t>
            </a:r>
            <a:r>
              <a:rPr lang="en-US" sz="1400" dirty="0" err="1" smtClean="0"/>
              <a:t>quá</a:t>
            </a:r>
            <a:r>
              <a:rPr lang="en-US" sz="1400" dirty="0" smtClean="0"/>
              <a:t> </a:t>
            </a:r>
            <a:r>
              <a:rPr lang="en-US" sz="1400" dirty="0" err="1" smtClean="0"/>
              <a:t>trình</a:t>
            </a:r>
            <a:r>
              <a:rPr lang="en-US" sz="1400" dirty="0" smtClean="0"/>
              <a:t> </a:t>
            </a:r>
            <a:r>
              <a:rPr lang="en-US" sz="1400" dirty="0" err="1" smtClean="0"/>
              <a:t>điều</a:t>
            </a:r>
            <a:r>
              <a:rPr lang="en-US" sz="1400" dirty="0" smtClean="0"/>
              <a:t> </a:t>
            </a:r>
            <a:r>
              <a:rPr lang="en-US" sz="1400" dirty="0" err="1" smtClean="0"/>
              <a:t>trị</a:t>
            </a:r>
            <a:r>
              <a:rPr lang="en-US" sz="1400" dirty="0" smtClean="0"/>
              <a:t>, </a:t>
            </a:r>
            <a:r>
              <a:rPr lang="en-US" sz="1400" dirty="0" err="1" smtClean="0"/>
              <a:t>chăm</a:t>
            </a:r>
            <a:r>
              <a:rPr lang="en-US" sz="1400" dirty="0" smtClean="0"/>
              <a:t> </a:t>
            </a:r>
            <a:r>
              <a:rPr lang="en-US" sz="1400" dirty="0" err="1" smtClean="0"/>
              <a:t>sóc</a:t>
            </a:r>
            <a:r>
              <a:rPr lang="en-US" sz="1400" dirty="0" smtClean="0"/>
              <a:t> </a:t>
            </a:r>
            <a:r>
              <a:rPr lang="en-US" sz="1400" dirty="0" err="1" smtClean="0"/>
              <a:t>người</a:t>
            </a:r>
            <a:r>
              <a:rPr lang="en-US" sz="1400" dirty="0" smtClean="0"/>
              <a:t> </a:t>
            </a:r>
            <a:r>
              <a:rPr lang="en-US" sz="1400" dirty="0" err="1" smtClean="0"/>
              <a:t>bệnh</a:t>
            </a:r>
            <a:r>
              <a:rPr lang="en-US" sz="1400" dirty="0" smtClean="0"/>
              <a:t>, </a:t>
            </a:r>
            <a:r>
              <a:rPr lang="en-US" sz="1400" dirty="0" err="1" smtClean="0"/>
              <a:t>hướng</a:t>
            </a:r>
            <a:r>
              <a:rPr lang="en-US" sz="1400" dirty="0" smtClean="0"/>
              <a:t> </a:t>
            </a:r>
            <a:r>
              <a:rPr lang="en-US" sz="1400" dirty="0" err="1" smtClean="0"/>
              <a:t>tới</a:t>
            </a:r>
            <a:r>
              <a:rPr lang="en-US" sz="1400" dirty="0" smtClean="0"/>
              <a:t> </a:t>
            </a:r>
            <a:r>
              <a:rPr lang="en-US" sz="1400" dirty="0" err="1" smtClean="0"/>
              <a:t>sự</a:t>
            </a:r>
            <a:r>
              <a:rPr lang="en-US" sz="1400" dirty="0" smtClean="0"/>
              <a:t> </a:t>
            </a:r>
            <a:r>
              <a:rPr lang="en-US" sz="1400" dirty="0" err="1" smtClean="0"/>
              <a:t>hài</a:t>
            </a:r>
            <a:r>
              <a:rPr lang="en-US" sz="1400" dirty="0" smtClean="0"/>
              <a:t> </a:t>
            </a:r>
            <a:r>
              <a:rPr lang="en-US" sz="1400" dirty="0" err="1" smtClean="0"/>
              <a:t>lòng</a:t>
            </a:r>
            <a:r>
              <a:rPr lang="en-US" sz="1400" dirty="0" smtClean="0"/>
              <a:t> </a:t>
            </a:r>
            <a:r>
              <a:rPr lang="en-US" sz="1400" dirty="0" err="1" smtClean="0"/>
              <a:t>và</a:t>
            </a:r>
            <a:r>
              <a:rPr lang="en-US" sz="1400" dirty="0" smtClean="0"/>
              <a:t> </a:t>
            </a:r>
            <a:r>
              <a:rPr lang="en-US" sz="1400" dirty="0" err="1" smtClean="0"/>
              <a:t>hỗ</a:t>
            </a:r>
            <a:r>
              <a:rPr lang="en-US" sz="1400" dirty="0" smtClean="0"/>
              <a:t> </a:t>
            </a:r>
            <a:r>
              <a:rPr lang="en-US" sz="1400" dirty="0" err="1" smtClean="0"/>
              <a:t>trợ</a:t>
            </a:r>
            <a:r>
              <a:rPr lang="en-US" sz="1400" dirty="0" smtClean="0"/>
              <a:t> </a:t>
            </a:r>
            <a:r>
              <a:rPr lang="en-US" sz="1400" dirty="0" err="1" smtClean="0"/>
              <a:t>nâng</a:t>
            </a:r>
            <a:r>
              <a:rPr lang="en-US" sz="1400" dirty="0" smtClean="0"/>
              <a:t> </a:t>
            </a:r>
            <a:r>
              <a:rPr lang="en-US" sz="1400" dirty="0" err="1" smtClean="0"/>
              <a:t>cao</a:t>
            </a:r>
            <a:r>
              <a:rPr lang="en-US" sz="1400" dirty="0" smtClean="0"/>
              <a:t> </a:t>
            </a:r>
            <a:r>
              <a:rPr lang="en-US" sz="1400" dirty="0" err="1" smtClean="0"/>
              <a:t>chất</a:t>
            </a:r>
            <a:r>
              <a:rPr lang="en-US" sz="1400" dirty="0" smtClean="0"/>
              <a:t> </a:t>
            </a:r>
            <a:r>
              <a:rPr lang="en-US" sz="1400" dirty="0" err="1" smtClean="0"/>
              <a:t>lượng</a:t>
            </a:r>
            <a:r>
              <a:rPr lang="en-US" sz="1400" dirty="0" smtClean="0"/>
              <a:t> </a:t>
            </a:r>
            <a:r>
              <a:rPr lang="en-US" sz="1400" dirty="0" err="1" smtClean="0"/>
              <a:t>khám</a:t>
            </a:r>
            <a:r>
              <a:rPr lang="en-US" sz="1400" dirty="0" smtClean="0"/>
              <a:t> </a:t>
            </a:r>
            <a:r>
              <a:rPr lang="en-US" sz="1400" dirty="0" err="1" smtClean="0"/>
              <a:t>chữa</a:t>
            </a:r>
            <a:r>
              <a:rPr lang="en-US" sz="1400" dirty="0" smtClean="0"/>
              <a:t> </a:t>
            </a:r>
            <a:r>
              <a:rPr lang="en-US" sz="1400" dirty="0" err="1" smtClean="0"/>
              <a:t>bệnh</a:t>
            </a:r>
            <a:r>
              <a:rPr lang="en-US" sz="1400" dirty="0" smtClean="0"/>
              <a:t>” (</a:t>
            </a:r>
            <a:r>
              <a:rPr lang="en-US" sz="1400" dirty="0" err="1" smtClean="0"/>
              <a:t>Phạm</a:t>
            </a:r>
            <a:r>
              <a:rPr lang="en-US" sz="1400" dirty="0" smtClean="0"/>
              <a:t> </a:t>
            </a:r>
            <a:r>
              <a:rPr lang="en-US" sz="1400" dirty="0" err="1" smtClean="0"/>
              <a:t>Tiến</a:t>
            </a:r>
            <a:r>
              <a:rPr lang="en-US" sz="1400" dirty="0" smtClean="0"/>
              <a:t> Nam, 2017)</a:t>
            </a:r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36975" y="535541"/>
            <a:ext cx="4343400" cy="1960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463" y="2535130"/>
            <a:ext cx="4625751" cy="2124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4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5421&quot;&gt;&lt;/object&gt;&lt;object type=&quot;2&quot; unique_id=&quot;15422&quot;&gt;&lt;object type=&quot;3&quot; unique_id=&quot;15433&quot;&gt;&lt;property id=&quot;20148&quot; value=&quot;5&quot;/&gt;&lt;property id=&quot;20300&quot; value=&quot;Slide 10 - &amp;quot;Thank you!&amp;quot;&quot;/&gt;&lt;property id=&quot;20307&quot; value=&quot;263&quot;/&gt;&lt;/object&gt;&lt;object type=&quot;3&quot; unique_id=&quot;16321&quot;&gt;&lt;property id=&quot;20148&quot; value=&quot;5&quot;/&gt;&lt;property id=&quot;20300&quot; value=&quot;Slide 1&quot;/&gt;&lt;property id=&quot;20307&quot; value=&quot;276&quot;/&gt;&lt;/object&gt;&lt;object type=&quot;3&quot; unique_id=&quot;16322&quot;&gt;&lt;property id=&quot;20148&quot; value=&quot;5&quot;/&gt;&lt;property id=&quot;20300&quot; value=&quot;Slide 2&quot;/&gt;&lt;property id=&quot;20307&quot; value=&quot;279&quot;/&gt;&lt;/object&gt;&lt;object type=&quot;3&quot; unique_id=&quot;16323&quot;&gt;&lt;property id=&quot;20148&quot; value=&quot;5&quot;/&gt;&lt;property id=&quot;20300&quot; value=&quot;Slide 3&quot;/&gt;&lt;property id=&quot;20307&quot; value=&quot;278&quot;/&gt;&lt;/object&gt;&lt;object type=&quot;3&quot; unique_id=&quot;16329&quot;&gt;&lt;property id=&quot;20148&quot; value=&quot;5&quot;/&gt;&lt;property id=&quot;20300&quot; value=&quot;Slide 8&quot;/&gt;&lt;property id=&quot;20307&quot; value=&quot;284&quot;/&gt;&lt;/object&gt;&lt;object type=&quot;3&quot; unique_id=&quot;16414&quot;&gt;&lt;property id=&quot;20148&quot; value=&quot;5&quot;/&gt;&lt;property id=&quot;20300&quot; value=&quot;Slide 9&quot;/&gt;&lt;property id=&quot;20307&quot; value=&quot;292&quot;/&gt;&lt;/object&gt;&lt;object type=&quot;3&quot; unique_id=&quot;17674&quot;&gt;&lt;property id=&quot;20148&quot; value=&quot;5&quot;/&gt;&lt;property id=&quot;20300&quot; value=&quot;Slide 4&quot;/&gt;&lt;property id=&quot;20307&quot; value=&quot;293&quot;/&gt;&lt;/object&gt;&lt;object type=&quot;3&quot; unique_id=&quot;17675&quot;&gt;&lt;property id=&quot;20148&quot; value=&quot;5&quot;/&gt;&lt;property id=&quot;20300&quot; value=&quot;Slide 5&quot;/&gt;&lt;property id=&quot;20307&quot; value=&quot;294&quot;/&gt;&lt;/object&gt;&lt;object type=&quot;3&quot; unique_id=&quot;17676&quot;&gt;&lt;property id=&quot;20148&quot; value=&quot;5&quot;/&gt;&lt;property id=&quot;20300&quot; value=&quot;Slide 6&quot;/&gt;&lt;property id=&quot;20307&quot; value=&quot;295&quot;/&gt;&lt;/object&gt;&lt;object type=&quot;3&quot; unique_id=&quot;17677&quot;&gt;&lt;property id=&quot;20148&quot; value=&quot;5&quot;/&gt;&lt;property id=&quot;20300&quot; value=&quot;Slide 7&quot;/&gt;&lt;property id=&quot;20307&quot; value=&quot;296&quot;/&gt;&lt;/object&gt;&lt;/object&gt;&lt;/object&gt;&lt;/database&gt;"/>
  <p:tag name="SECTOMILLISECCONVERTED" val="1"/>
  <p:tag name="ISPRING_PROJECT_VERSION" val="9.3"/>
  <p:tag name="ISPRING_PROJECT_FOLDER_UPDATED" val="1"/>
  <p:tag name="ISPRING_UUID" val="{672217F5-943B-41A8-874E-D67E675E77DD}"/>
  <p:tag name="ISPRING_RESOURCE_FOLDER" val="D:\work\2023\Giáo trình CTXH từ xa\bài giảng môn bệnh viện\Chương 1. CTXH trong bệnh viện\"/>
  <p:tag name="ISPRING_PRESENTATION_PATH" val="D:\work\2023\Giáo trình CTXH từ xa\bài giảng môn bệnh viện\Chương 1. CTXH trong bệnh viện.pptx"/>
  <p:tag name="ISPRING_SCREEN_RECS_UPDATED" val="D:\work\2023\Giáo trình CTXH từ xa\bài giảng môn bệnh viện\Chương 1. CTXH trong bệnh viện\"/>
  <p:tag name="FLASHSPRING_ZOOM_TAG" val="68"/>
  <p:tag name="ISPRING_PRESENTATION_INFO_2" val="&lt;?xml version=&quot;1.0&quot; encoding=&quot;UTF-8&quot; standalone=&quot;no&quot; ?&gt;&#10;&lt;presentation2&gt;&#10;&#10;  &lt;slides&gt;&#10;    &lt;slide id=&quot;{0CDE178A-3416-4316-90F6-482FB5770A1E}&quot; pptId=&quot;284&quot;/&gt;&#10;    &lt;slide id=&quot;{01251F9E-481A-4E03-BA06-F52D14AB9BB6}&quot; pptId=&quot;279&quot;/&gt;&#10;    &lt;slide id=&quot;{7A59938D-9EF9-49B3-A62C-8C25A4AEA45C}&quot; pptId=&quot;304&quot;/&gt;&#10;    &lt;slide id=&quot;{5EA27E29-FB26-44EF-93F0-81D3F0710A71}&quot; pptId=&quot;305&quot;/&gt;&#10;    &lt;slide id=&quot;{FFA4C0E0-7C3C-4BC8-AF4A-824C13A76D36}&quot; pptId=&quot;306&quot;/&gt;&#10;    &lt;slide id=&quot;{C9D49976-A8D2-4B58-A045-96AB6D37699E}&quot; pptId=&quot;307&quot;/&gt;&#10;    &lt;slide id=&quot;{D27DA331-CF3F-4C7D-B571-0E26DF1C8EA3}&quot; pptId=&quot;308&quot;/&gt;&#10;    &lt;slide id=&quot;{274FE6FE-05FB-405A-B8B7-DC7E1A233445}&quot; pptId=&quot;293&quot;/&gt;&#10;    &lt;slide id=&quot;{6C5A5029-44F7-4734-99E4-B3CDF4B366DA}&quot; pptId=&quot;303&quot;/&gt;&#10;    &lt;slide id=&quot;{177831C9-3C3D-4801-A895-F4C5EA1D644F}&quot; pptId=&quot;263&quot;/&gt;&#10;  &lt;/slides&gt;&#10;&#10;  &lt;narration&gt;&#10;    &lt;audioTracks&gt;&#10;      &lt;audioTrack muted=&quot;false&quot; name=&quot;Audio 1&quot; resource=&quot;2624940d&quot; slideId=&quot;{0CDE178A-3416-4316-90F6-482FB5770A1E}&quot; startTime=&quot;0&quot; volume=&quot;1&quot;&gt;&#10;        &lt;audio channels=&quot;1&quot; format=&quot;s16&quot; sampleRate=&quot;44100&quot;/&gt;&#10;      &lt;/audioTrack&gt;&#10;      &lt;audioTrack muted=&quot;false&quot; name=&quot;Audio 2&quot; resource=&quot;98be9a04&quot; slideId=&quot;{01251F9E-481A-4E03-BA06-F52D14AB9BB6}&quot; startTime=&quot;0&quot; volume=&quot;1&quot;&gt;&#10;        &lt;audio channels=&quot;1&quot; format=&quot;s16&quot; sampleRate=&quot;44100&quot;/&gt;&#10;      &lt;/audioTrack&gt;&#10;      &lt;audioTrack muted=&quot;false&quot; name=&quot;Audio 3&quot; resource=&quot;5df339b3&quot; slideId=&quot;{7A59938D-9EF9-49B3-A62C-8C25A4AEA45C}&quot; startTime=&quot;0&quot; volume=&quot;1&quot;&gt;&#10;        &lt;audio channels=&quot;1&quot; format=&quot;s16&quot; sampleRate=&quot;44100&quot;/&gt;&#10;      &lt;/audioTrack&gt;&#10;      &lt;audioTrack muted=&quot;false&quot; name=&quot;Audio 4&quot; resource=&quot;738c6888&quot; slideId=&quot;{5EA27E29-FB26-44EF-93F0-81D3F0710A71}&quot; startTime=&quot;0&quot; volume=&quot;1&quot;&gt;&#10;        &lt;audio channels=&quot;1&quot; format=&quot;s16&quot; sampleRate=&quot;44100&quot;/&gt;&#10;      &lt;/audioTrack&gt;&#10;      &lt;audioTrack muted=&quot;false&quot; name=&quot;Audio 5&quot; resource=&quot;c4244c94&quot; slideId=&quot;{FFA4C0E0-7C3C-4BC8-AF4A-824C13A76D36}&quot; startTime=&quot;0&quot; volume=&quot;1&quot;&gt;&#10;        &lt;audio channels=&quot;1&quot; format=&quot;s16&quot; sampleRate=&quot;44100&quot;/&gt;&#10;      &lt;/audioTrack&gt;&#10;      &lt;audioTrack muted=&quot;false&quot; name=&quot;Audio 6&quot; resource=&quot;61cc3ed4&quot; slideId=&quot;{D27DA331-CF3F-4C7D-B571-0E26DF1C8EA3}&quot; startTime=&quot;0&quot; volume=&quot;1&quot;&gt;&#10;        &lt;audio channels=&quot;1&quot; format=&quot;s16&quot; sampleRate=&quot;44100&quot;/&gt;&#10;      &lt;/audioTrack&gt;&#10;      &lt;audioTrack muted=&quot;false&quot; name=&quot;Audio 7&quot; resource=&quot;6516dae5&quot; slideId=&quot;{274FE6FE-05FB-405A-B8B7-DC7E1A233445}&quot; startTime=&quot;0&quot; volume=&quot;1&quot;&gt;&#10;        &lt;audio channels=&quot;1&quot; format=&quot;s16&quot; sampleRate=&quot;44100&quot;/&gt;&#10;      &lt;/audioTrack&gt;&#10;      &lt;audioTrack muted=&quot;false&quot; name=&quot;Audio 8&quot; resource=&quot;fcff1efa&quot; slideId=&quot;{6C5A5029-44F7-4734-99E4-B3CDF4B366DA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2nd edition)"/>
  <p:tag name="ISPRING_ULTRA_SCORM_COURSE_ID" val="D4BD9B4D-A86A-4E8D-8BD6-F2D228DA3063"/>
  <p:tag name="ISPRING_CMI5_LAUNCH_METHOD" val="any window"/>
  <p:tag name="ISPRING_SCORM_RATE_SLIDES" val="1"/>
  <p:tag name="ISPRING_SCORM_PASSING_SCORE" val="100.000000"/>
  <p:tag name="ISPRINGCLOUDFOLDERID" val="1"/>
  <p:tag name="ISPRINGONLINEFOLDERID" val="1"/>
  <p:tag name="ISPRING_OUTPUT_FOLDER" val="[[&quot;'\uFFFD\u0011\uFFFD{8B11E666-B8B0-471D-93A0-5337F6DB44EA}&quot;,&quot;D:\\work\\2023\\Giáo trình CTXH từ xa\\bài giảng môn bệnh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CURRENT_PLAYER_ID" val="universal"/>
  <p:tag name="ISPRING_PRESENTATION_TITLE" val="Chương 1. CTXH trong bệnh viện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5.645"/>
  <p:tag name="ISPRING_SLIDE_ID_2" val="{FFA4C0E0-7C3C-4BC8-AF4A-824C13A76D36}"/>
  <p:tag name="GENSWF_SLIDE_UID" val="{B26CE932-2B9A-4028-AC35-37FCB6E412B8}:3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9D49976-A8D2-4B58-A045-96AB6D37699E}"/>
  <p:tag name="GENSWF_SLIDE_UID" val="{ABC2D63C-E9F9-4457-8CB5-77157909A110}:3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6.621"/>
  <p:tag name="ISPRING_SLIDE_ID_2" val="{D27DA331-CF3F-4C7D-B571-0E26DF1C8EA3}"/>
  <p:tag name="GENSWF_SLIDE_UID" val="{03C30B53-624B-4AD8-8B9E-8282F1A61AE8}: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3.251"/>
  <p:tag name="ISPRING_SLIDE_ID_2" val="{274FE6FE-05FB-405A-B8B7-DC7E1A233445}"/>
  <p:tag name="GENSWF_SLIDE_UID" val="{5A159978-1E9E-4FEE-8DC5-0478749C4609}:2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C5A5029-44F7-4734-99E4-B3CDF4B366DA}"/>
  <p:tag name="GENSWF_ADVANCE_TIME" val="31.652"/>
  <p:tag name="GENSWF_SLIDE_UID" val="{015DE674-8E67-4E74-BC82-5F8EC8C84EBF}:3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77831C9-3C3D-4801-A895-F4C5EA1D644F}"/>
  <p:tag name="GENSWF_SLIDE_UID" val="{5E7081F5-21BA-4C4C-9F9D-7B3B34239489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399"/>
  <p:tag name="ISPRING_CUSTOM_TIMING_USED" val="1"/>
  <p:tag name="ISPRING_SLIDE_ID_2" val="{55D2705B-0562-4BAE-A40E-8C7603ABF58C}"/>
  <p:tag name="GENSWF_SLIDE_UID" val="{B2E6FE60-6B06-4CD2-9CF8-B4394BF05C87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.783"/>
  <p:tag name="ISPRING_SLIDE_ID_2" val="{26F1A4CD-9A95-4208-A0D1-280366620BA8}"/>
  <p:tag name="GENSWF_SLIDE_UID" val="{CF20AF66-5B54-451B-9FD8-43666765D15C}:2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B46CE7A3-B552-449C-B1C3-6CE8E34147B4}"/>
  <p:tag name="GENSWF_SLIDE_UID" val="{DF4C385A-F88E-4E2B-9D40-9A857DAD7E70}:2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3"/>
  <p:tag name="ISPRING_SLIDE_ID_2" val="{4E9048CF-B648-42F6-9155-27152223101F}"/>
  <p:tag name="GENSWF_SLIDE_UID" val="{BAF05198-CFA9-462A-AC8E-0310B06EE06A}:2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3.763"/>
  <p:tag name="TIMING" val="|43.757|0.001|0.001|0.001|0.001|0.001"/>
  <p:tag name="ISPRING_CUSTOM_TIMING_USED" val="1"/>
  <p:tag name="ISPRING_SLIDE_ID_2" val="{0CDE178A-3416-4316-90F6-482FB5770A1E}"/>
  <p:tag name="GENSWF_SLIDE_UID" val="{1EC653D0-6175-4EF3-95BE-C76661826B69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8.811"/>
  <p:tag name="ISPRING_SLIDE_ID_2" val="{01251F9E-481A-4E03-BA06-F52D14AB9BB6}"/>
  <p:tag name="GENSWF_SLIDE_UID" val="{CBCB582C-7D16-4053-B89C-43B98BC90762}:2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8.742"/>
  <p:tag name="ISPRING_SLIDE_ID_2" val="{7A59938D-9EF9-49B3-A62C-8C25A4AEA45C}"/>
  <p:tag name="GENSWF_SLIDE_UID" val="{49626D91-F06A-4657-A3AD-483E95A778E7}:3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5.648"/>
  <p:tag name="ISPRING_SLIDE_ID_2" val="{5EA27E29-FB26-44EF-93F0-81D3F0710A71}"/>
  <p:tag name="GENSWF_SLIDE_UID" val="{A46D8505-E80D-4D7F-AA5D-5C94FCA9AAC7}:305"/>
</p:tagLst>
</file>

<file path=ppt/theme/theme1.xml><?xml version="1.0" encoding="utf-8"?>
<a:theme xmlns:a="http://schemas.openxmlformats.org/drawingml/2006/main" name="VinhUni (16-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hUni Fonts">
      <a:majorFont>
        <a:latin typeface="UTM Swiss Condensed"/>
        <a:ea typeface=""/>
        <a:cs typeface=""/>
      </a:majorFont>
      <a:minorFont>
        <a:latin typeface="UTM Swis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 Mẫu Presentation.potx" id="{E89C0247-89E1-4F81-A2B6-8F1C94A65A65}" vid="{2F9F0F4D-34C0-4E55-B2AE-54E024C04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Mẫu Presentation</Template>
  <TotalTime>1343</TotalTime>
  <Words>1659</Words>
  <Application>Microsoft Office PowerPoint</Application>
  <PresentationFormat>On-screen Show (16:9)</PresentationFormat>
  <Paragraphs>202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Hey Gotcha!</vt:lpstr>
      <vt:lpstr>UTM Swiss Condensed</vt:lpstr>
      <vt:lpstr>Coiny</vt:lpstr>
      <vt:lpstr>Minion</vt:lpstr>
      <vt:lpstr>Times New Roman</vt:lpstr>
      <vt:lpstr>Wingdings</vt:lpstr>
      <vt:lpstr>Calibri</vt:lpstr>
      <vt:lpstr>Arial</vt:lpstr>
      <vt:lpstr>Verdana</vt:lpstr>
      <vt:lpstr>Inter</vt:lpstr>
      <vt:lpstr>Saira ExtraCondensed</vt:lpstr>
      <vt:lpstr>Edwardian Script ITC</vt:lpstr>
      <vt:lpstr>VinhUni (16-9)</vt:lpstr>
      <vt:lpstr>CÔNG TÁC XÃ HỘI TRONG BỆNH VIỆN </vt:lpstr>
      <vt:lpstr>II. Thông tin về giảng viên</vt:lpstr>
      <vt:lpstr>III. Chuẩn đầu ra của học phần</vt:lpstr>
      <vt:lpstr>IV. Nội dung chính của học phần</vt:lpstr>
      <vt:lpstr>MỘT VÀI NÉT KHÁI QUÁT VỀ CTXH TRONG BỆNH VIỆN </vt:lpstr>
      <vt:lpstr>Câu hỏi thảo luận</vt:lpstr>
      <vt:lpstr>1.1 Một số khái niệm liên quan</vt:lpstr>
      <vt:lpstr>Khái niệm công tác xã hội</vt:lpstr>
      <vt:lpstr>Khái niệm công tác xã hội trong bệnh viện</vt:lpstr>
      <vt:lpstr>Đặc điểm của công tác xã hội trong bệnh viện</vt:lpstr>
      <vt:lpstr>PowerPoint Presentation</vt:lpstr>
      <vt:lpstr>PowerPoint Presentation</vt:lpstr>
      <vt:lpstr>Yêu cầu cần thiết đối với nhân viên CTXH trong bệnh viện </vt:lpstr>
      <vt:lpstr>Chức năng của CTXH trong bệnh viện</vt:lpstr>
      <vt:lpstr>Trao đổi: </vt:lpstr>
      <vt:lpstr>PowerPoint Presentation</vt:lpstr>
      <vt:lpstr>1.3 Nguyên tắc hoạt động của người làm CTXH trong bệnh viện</vt:lpstr>
      <vt:lpstr>Thảo luận nhóm</vt:lpstr>
      <vt:lpstr>1.4 Một số hoạt động trọng tâm của CTXH trong bệnh viện</vt:lpstr>
      <vt:lpstr>Các nhiệm vụ cần chuẩn bị cho học trực tiếp</vt:lpstr>
      <vt:lpstr>Gợi ý các vấn đề thảo luận, nghiên cứu chuyên sâu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1. CTXH trong bệnh viện</dc:title>
  <dc:creator>HH</dc:creator>
  <cp:lastModifiedBy>HOAI AN</cp:lastModifiedBy>
  <cp:revision>85</cp:revision>
  <dcterms:created xsi:type="dcterms:W3CDTF">2021-09-10T09:18:21Z</dcterms:created>
  <dcterms:modified xsi:type="dcterms:W3CDTF">2025-08-10T04:40:36Z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