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59201-F919-4F51-9812-96A062E876E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0F776-918D-4E4C-A357-8E831F4B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7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E0F776-918D-4E4C-A357-8E831F4B4F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56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C844F-2989-2CCA-20C9-903A46332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49B5D-10D0-C9F4-559C-CD14EFA64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4DCDF-A66A-6031-C695-CC2A4B777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2C9C9-5FFC-D3DB-260D-ECE89995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78329-B47C-63C2-874E-2A3C292C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C9BD4-9F01-6D52-85DA-65232474D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24EE62-9523-34F5-1A72-4699DF7D0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BC141-C023-1820-FB38-C1B8256B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49458-1290-69E7-168D-CA3F6307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C9230-1D1D-0A93-B51A-EA8DC491B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8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2DDD7E-93CB-29A3-A416-3DA81039C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F2123-6C4D-4CCF-73A0-D0425D38D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F4232-8F28-2113-7E5C-F66580E6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67EED-26FF-C12A-85B4-6731D17A8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6ECEB-15CD-BE1A-460F-E95DD42C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9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4C7BD-F03B-BB3E-A852-03E6CA345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DFC03-A743-54ED-81EE-B1D5740DC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41767-2FD7-AD17-0F8B-AEE77410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A28D2-35B3-3FBD-1659-753F06C1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8F8E0-ED2E-DC33-350A-33522F18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4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CD784-7F46-3E2E-04BE-EAD9D3C8C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17D81-E97A-9C10-7A02-5AACC8D6B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A184E-DB2C-AF42-04AE-0DD1CE50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BA5CE-1DC9-EE5F-09BC-23A23BBD5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0D08D-8EA4-53C4-8602-81AA5303C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8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CCBE3-3C4E-A5BD-A329-23DF63AB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371D7-158C-F689-863E-F8326A715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0040C-D4CB-140C-1AD1-9FA030432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5A392-E9FB-DEFF-EC16-B67F4FB8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3496D-2AA3-3303-C616-4CB174C88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80377-CE58-9F31-0727-C6F0E7BB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6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77677-5400-FBFA-6D9E-1EBB82D6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09BB3-ADBA-351D-DFEF-FE987A400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4F2ED-D28D-76E6-021E-8311FADC1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E253C8-E170-3F93-A9DE-7DEB89BD9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85514-E745-FC04-F44B-8D29B2F42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71EA27-A5A6-E6BE-93D5-16E2C96C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182E4-5FDA-691F-4027-1F9399AB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AD353-4A0A-E698-AE3F-521D2D06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8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A4CC3-FB15-9B74-4543-B7C7F2E07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627EB2-BCF8-8D3E-9B80-A9C4F1D1B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447AD5-D8EF-86DF-6BD7-B35817DC2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743E7-2ECB-CA0B-0BB9-38E890E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8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9D02B-F663-2719-B503-BF6947CF6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0402E-82E8-5016-EE0E-75E2C9455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30B80-7541-0017-6BCA-10CF9856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A4C76-8054-43FC-50F1-FCCE62CF5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18FC2-F820-3E91-0D90-5556EBB37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33041-8356-2A17-65ED-5835BACC6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EB70F-B628-C93C-C6EF-D3A8C1C58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E9567-B90C-2AC7-906B-38926890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494E6-CE04-871C-F043-A6DE90EBF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9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B2C69-CA44-1454-6E84-751D1991C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437BB-5521-03A6-9826-D4838AA7A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673B9-4FD4-3257-848F-81C496653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92EA6-5DED-4D67-4377-13070B30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9549C-4003-F580-3026-BF6E1BAD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8818E-FF67-F47A-A378-DD2D3B35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9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E6B0CF-4AC6-B75A-2752-35B029A8F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9A525-652F-C2F9-7160-2061D9E85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B93A6-7586-7509-F3EA-3D9A461DE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9DFA9-2366-42EA-AE3B-6F89951D009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9F21D-F39A-DA1D-4FD9-B5C414C25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19B2F-47F4-4852-1328-07369ADC2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BB04F1-B4C1-4892-AE32-C06B3FFC2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79D473-31AE-F180-8E0A-6286EB0B88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84E48A1-A4AC-0CC6-6C69-F9B6AE8633B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697" y="1436038"/>
            <a:ext cx="2147919" cy="19356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77641E-3724-E7DA-E15D-FBDEE5FC6550}"/>
              </a:ext>
            </a:extLst>
          </p:cNvPr>
          <p:cNvSpPr txBox="1"/>
          <p:nvPr/>
        </p:nvSpPr>
        <p:spPr>
          <a:xfrm>
            <a:off x="1669240" y="3540999"/>
            <a:ext cx="85916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CTĐT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1571026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Nguyen Thanh Dieu</dc:creator>
  <cp:lastModifiedBy>Nguyen Thanh Dieu</cp:lastModifiedBy>
  <cp:revision>2</cp:revision>
  <dcterms:created xsi:type="dcterms:W3CDTF">2025-02-05T01:31:16Z</dcterms:created>
  <dcterms:modified xsi:type="dcterms:W3CDTF">2025-02-06T07:07:41Z</dcterms:modified>
</cp:coreProperties>
</file>