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76" r:id="rId2"/>
  </p:sldMasterIdLst>
  <p:notesMasterIdLst>
    <p:notesMasterId r:id="rId23"/>
  </p:notesMasterIdLst>
  <p:sldIdLst>
    <p:sldId id="257" r:id="rId3"/>
    <p:sldId id="325" r:id="rId4"/>
    <p:sldId id="259" r:id="rId5"/>
    <p:sldId id="278" r:id="rId6"/>
    <p:sldId id="279" r:id="rId7"/>
    <p:sldId id="307" r:id="rId8"/>
    <p:sldId id="312" r:id="rId9"/>
    <p:sldId id="322" r:id="rId10"/>
    <p:sldId id="274" r:id="rId11"/>
    <p:sldId id="317" r:id="rId12"/>
    <p:sldId id="281" r:id="rId13"/>
    <p:sldId id="319" r:id="rId14"/>
    <p:sldId id="285" r:id="rId15"/>
    <p:sldId id="313" r:id="rId16"/>
    <p:sldId id="326" r:id="rId17"/>
    <p:sldId id="297" r:id="rId18"/>
    <p:sldId id="298" r:id="rId19"/>
    <p:sldId id="299" r:id="rId20"/>
    <p:sldId id="327" r:id="rId21"/>
    <p:sldId id="328" r:id="rId22"/>
  </p:sldIdLst>
  <p:sldSz cx="12192000" cy="6858000"/>
  <p:notesSz cx="6858000" cy="9144000"/>
  <p:defaultTextStyle>
    <a:defPPr>
      <a:defRPr lang="en-US"/>
    </a:defPPr>
    <a:lvl1pPr marL="0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87" autoAdjust="0"/>
    <p:restoredTop sz="94641" autoAdjust="0"/>
  </p:normalViewPr>
  <p:slideViewPr>
    <p:cSldViewPr snapToGrid="0">
      <p:cViewPr varScale="1">
        <p:scale>
          <a:sx n="86" d="100"/>
          <a:sy n="86" d="100"/>
        </p:scale>
        <p:origin x="2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9F227-872F-4863-8076-C9EDEBCD4653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75857A-2F78-4235-9449-48A8B1319E35}">
      <dgm:prSet phldrT="[Text]"/>
      <dgm:spPr/>
      <dgm:t>
        <a:bodyPr/>
        <a:lstStyle/>
        <a:p>
          <a:r>
            <a:rPr lang="en-US" b="1" dirty="0"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TỔNG QUAN NHIỆM VỤ</a:t>
          </a:r>
          <a:endParaRPr lang="en-US" dirty="0"/>
        </a:p>
      </dgm:t>
    </dgm:pt>
    <dgm:pt modelId="{D0F7E537-2D99-4E29-8816-B43BF3F963A4}" type="parTrans" cxnId="{9C564FCA-501F-4CF8-8A5C-67EA5D5F85FA}">
      <dgm:prSet/>
      <dgm:spPr/>
      <dgm:t>
        <a:bodyPr/>
        <a:lstStyle/>
        <a:p>
          <a:endParaRPr lang="en-US"/>
        </a:p>
      </dgm:t>
    </dgm:pt>
    <dgm:pt modelId="{88E73222-BF70-4A64-B2C6-D0B896871162}" type="sibTrans" cxnId="{9C564FCA-501F-4CF8-8A5C-67EA5D5F85FA}">
      <dgm:prSet/>
      <dgm:spPr/>
      <dgm:t>
        <a:bodyPr/>
        <a:lstStyle/>
        <a:p>
          <a:endParaRPr lang="en-US"/>
        </a:p>
      </dgm:t>
    </dgm:pt>
    <dgm:pt modelId="{4C7E0A1E-1ED7-4845-B333-6B5A99F09E7C}">
      <dgm:prSet phldrT="[Text]"/>
      <dgm:spPr/>
      <dgm:t>
        <a:bodyPr/>
        <a:lstStyle/>
        <a:p>
          <a:r>
            <a:rPr kumimoji="0" lang="en-US" b="1" i="0" u="none" strike="noStrike" cap="none" spc="0" normalizeH="0" baseline="0" noProof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QUY TRÌNH</a:t>
          </a:r>
          <a:r>
            <a:rPr kumimoji="0" lang="en-US" b="1" i="0" u="none" strike="noStrike" cap="none" spc="0" normalizeH="0" noProof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 TỔ CHỨC THỰC HIỆN</a:t>
          </a:r>
          <a:endParaRPr lang="en-US" dirty="0"/>
        </a:p>
      </dgm:t>
    </dgm:pt>
    <dgm:pt modelId="{82AFBE82-232C-4109-8694-16E0F88FCC7A}" type="parTrans" cxnId="{F607DCD5-3E76-4F54-A18F-EDDA0893E88D}">
      <dgm:prSet/>
      <dgm:spPr/>
      <dgm:t>
        <a:bodyPr/>
        <a:lstStyle/>
        <a:p>
          <a:endParaRPr lang="en-US"/>
        </a:p>
      </dgm:t>
    </dgm:pt>
    <dgm:pt modelId="{5AF46F88-4FA7-44C8-8A79-B134E754882A}" type="sibTrans" cxnId="{F607DCD5-3E76-4F54-A18F-EDDA0893E88D}">
      <dgm:prSet/>
      <dgm:spPr/>
      <dgm:t>
        <a:bodyPr/>
        <a:lstStyle/>
        <a:p>
          <a:endParaRPr lang="en-US"/>
        </a:p>
      </dgm:t>
    </dgm:pt>
    <dgm:pt modelId="{413E3ACC-1427-4ACC-A6D9-C32585074B16}">
      <dgm:prSet phldrT="[Text]"/>
      <dgm:spPr/>
      <dgm:t>
        <a:bodyPr/>
        <a:lstStyle/>
        <a:p>
          <a:r>
            <a:rPr kumimoji="0" lang="en-US" b="1" i="0" u="none" strike="noStrike" cap="none" spc="0" normalizeH="0" baseline="0" noProof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QUY TRÌNH</a:t>
          </a:r>
          <a:r>
            <a:rPr kumimoji="0" lang="en-US" b="1" i="0" u="none" strike="noStrike" cap="none" spc="0" normalizeH="0" noProof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 PHẦN MỀM</a:t>
          </a:r>
          <a:endParaRPr lang="en-US" dirty="0"/>
        </a:p>
      </dgm:t>
    </dgm:pt>
    <dgm:pt modelId="{F77C7AE0-2218-45EE-A477-384A019F6A72}" type="parTrans" cxnId="{D1797A7C-A17F-4821-BCEF-B262DA8EB99E}">
      <dgm:prSet/>
      <dgm:spPr/>
      <dgm:t>
        <a:bodyPr/>
        <a:lstStyle/>
        <a:p>
          <a:endParaRPr lang="en-US"/>
        </a:p>
      </dgm:t>
    </dgm:pt>
    <dgm:pt modelId="{92E0BE5B-3922-42F2-B43C-993768016BD1}" type="sibTrans" cxnId="{D1797A7C-A17F-4821-BCEF-B262DA8EB99E}">
      <dgm:prSet/>
      <dgm:spPr/>
      <dgm:t>
        <a:bodyPr/>
        <a:lstStyle/>
        <a:p>
          <a:endParaRPr lang="en-US"/>
        </a:p>
      </dgm:t>
    </dgm:pt>
    <dgm:pt modelId="{00278015-3413-42CA-966A-F67992B106BD}">
      <dgm:prSet/>
      <dgm:spPr/>
      <dgm:t>
        <a:bodyPr/>
        <a:lstStyle/>
        <a:p>
          <a:pPr>
            <a:buClr>
              <a:srgbClr val="FFFFFF"/>
            </a:buClr>
            <a:buSzPts val="2200"/>
            <a:buFont typeface="Oswald"/>
            <a:buNone/>
          </a:pPr>
          <a:r>
            <a:rPr kumimoji="0" lang="en-US" b="1" i="0" u="none" strike="noStrike" cap="none" spc="0" normalizeH="0" baseline="0" noProof="0" dirty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HƯỚNG</a:t>
          </a:r>
          <a:r>
            <a:rPr kumimoji="0" lang="en-US" b="1" i="0" u="none" strike="noStrike" cap="none" spc="0" normalizeH="0" noProof="0" dirty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 DẪN NHẬP LIỆU, BÁO CÁO</a:t>
          </a:r>
        </a:p>
        <a:p>
          <a:pPr>
            <a:buClr>
              <a:srgbClr val="FFFFFF"/>
            </a:buClr>
            <a:buSzPts val="2200"/>
            <a:buFont typeface="Oswald"/>
            <a:buNone/>
          </a:pPr>
          <a:r>
            <a:rPr kumimoji="0" lang="en-US" b="1" i="0" u="none" strike="noStrike" cap="none" spc="0" normalizeH="0" noProof="0" dirty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 TRÊN</a:t>
          </a:r>
          <a:r>
            <a:rPr lang="en-US" b="1" dirty="0"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 PHẦN MỀM</a:t>
          </a:r>
          <a:endParaRPr lang="en-US" dirty="0"/>
        </a:p>
      </dgm:t>
    </dgm:pt>
    <dgm:pt modelId="{800806C5-C8B7-42DD-B494-51C62E6355EC}" type="parTrans" cxnId="{FF0F3B15-0406-44F8-AA29-89392F6D37CB}">
      <dgm:prSet/>
      <dgm:spPr/>
      <dgm:t>
        <a:bodyPr/>
        <a:lstStyle/>
        <a:p>
          <a:endParaRPr lang="en-US"/>
        </a:p>
      </dgm:t>
    </dgm:pt>
    <dgm:pt modelId="{88B236B5-E152-4CCA-BA9A-77A49A37772E}" type="sibTrans" cxnId="{FF0F3B15-0406-44F8-AA29-89392F6D37CB}">
      <dgm:prSet/>
      <dgm:spPr/>
      <dgm:t>
        <a:bodyPr/>
        <a:lstStyle/>
        <a:p>
          <a:endParaRPr lang="en-US"/>
        </a:p>
      </dgm:t>
    </dgm:pt>
    <dgm:pt modelId="{D59EB5BC-90D6-4ADB-8629-CF02E1E10606}">
      <dgm:prSet/>
      <dgm:spPr/>
      <dgm:t>
        <a:bodyPr/>
        <a:lstStyle/>
        <a:p>
          <a:pPr>
            <a:buClr>
              <a:srgbClr val="FFFFFF"/>
            </a:buClr>
            <a:buSzPts val="2200"/>
            <a:buFont typeface="Oswald"/>
            <a:buNone/>
          </a:pPr>
          <a:r>
            <a:rPr kumimoji="0" lang="en-US" b="1" i="0" u="none" strike="noStrike" cap="none" spc="0" normalizeH="0" baseline="0" noProof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MỘT SỐ NỘI DUNG CẦN LƯU Ý</a:t>
          </a:r>
          <a:endParaRPr lang="en-US" dirty="0"/>
        </a:p>
      </dgm:t>
    </dgm:pt>
    <dgm:pt modelId="{2E550533-3E63-438D-889F-FFB1C5B1CAC7}" type="parTrans" cxnId="{621222A4-C099-472D-B3F6-43DA0BE8A0BE}">
      <dgm:prSet/>
      <dgm:spPr/>
      <dgm:t>
        <a:bodyPr/>
        <a:lstStyle/>
        <a:p>
          <a:endParaRPr lang="en-US"/>
        </a:p>
      </dgm:t>
    </dgm:pt>
    <dgm:pt modelId="{55805897-45F8-4CF0-AE09-C85273BE7F96}" type="sibTrans" cxnId="{621222A4-C099-472D-B3F6-43DA0BE8A0BE}">
      <dgm:prSet/>
      <dgm:spPr/>
      <dgm:t>
        <a:bodyPr/>
        <a:lstStyle/>
        <a:p>
          <a:endParaRPr lang="en-US"/>
        </a:p>
      </dgm:t>
    </dgm:pt>
    <dgm:pt modelId="{16773BFA-B3B1-4469-A884-1F409D844217}" type="pres">
      <dgm:prSet presAssocID="{E879F227-872F-4863-8076-C9EDEBCD4653}" presName="linearFlow" presStyleCnt="0">
        <dgm:presLayoutVars>
          <dgm:dir/>
          <dgm:resizeHandles val="exact"/>
        </dgm:presLayoutVars>
      </dgm:prSet>
      <dgm:spPr/>
    </dgm:pt>
    <dgm:pt modelId="{09FEDE26-F0F7-494C-9D46-72AFD0EF9AF1}" type="pres">
      <dgm:prSet presAssocID="{8175857A-2F78-4235-9449-48A8B1319E35}" presName="composite" presStyleCnt="0"/>
      <dgm:spPr/>
    </dgm:pt>
    <dgm:pt modelId="{DE95BB7D-BFFF-4BD5-B147-0962D53640C5}" type="pres">
      <dgm:prSet presAssocID="{8175857A-2F78-4235-9449-48A8B1319E35}" presName="imgShp" presStyleLbl="fgImgPlace1" presStyleIdx="0" presStyleCnt="5" custLinFactNeighborX="-738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FD3B7870-33DF-4749-A9A8-C9B287EAA53F}" type="pres">
      <dgm:prSet presAssocID="{8175857A-2F78-4235-9449-48A8B1319E35}" presName="txShp" presStyleLbl="node1" presStyleIdx="0" presStyleCnt="5">
        <dgm:presLayoutVars>
          <dgm:bulletEnabled val="1"/>
        </dgm:presLayoutVars>
      </dgm:prSet>
      <dgm:spPr/>
    </dgm:pt>
    <dgm:pt modelId="{264B038B-A27F-4E48-B31C-EC7C775B2F85}" type="pres">
      <dgm:prSet presAssocID="{88E73222-BF70-4A64-B2C6-D0B896871162}" presName="spacing" presStyleCnt="0"/>
      <dgm:spPr/>
    </dgm:pt>
    <dgm:pt modelId="{9DA2AFAA-3D7C-40C2-9313-08495445F7F6}" type="pres">
      <dgm:prSet presAssocID="{4C7E0A1E-1ED7-4845-B333-6B5A99F09E7C}" presName="composite" presStyleCnt="0"/>
      <dgm:spPr/>
    </dgm:pt>
    <dgm:pt modelId="{3DB36CB3-4047-469F-95D1-3AF72211D551}" type="pres">
      <dgm:prSet presAssocID="{4C7E0A1E-1ED7-4845-B333-6B5A99F09E7C}" presName="imgShp" presStyleLbl="fgImgPlace1" presStyleIdx="1" presStyleCnt="5" custLinFactNeighborX="-1107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3B1CAE2D-B033-49F9-BA9F-C5CB02D3D1DB}" type="pres">
      <dgm:prSet presAssocID="{4C7E0A1E-1ED7-4845-B333-6B5A99F09E7C}" presName="txShp" presStyleLbl="node1" presStyleIdx="1" presStyleCnt="5" custLinFactNeighborX="167">
        <dgm:presLayoutVars>
          <dgm:bulletEnabled val="1"/>
        </dgm:presLayoutVars>
      </dgm:prSet>
      <dgm:spPr/>
    </dgm:pt>
    <dgm:pt modelId="{9043337D-F8E0-4533-9FCB-57BF95126CA9}" type="pres">
      <dgm:prSet presAssocID="{5AF46F88-4FA7-44C8-8A79-B134E754882A}" presName="spacing" presStyleCnt="0"/>
      <dgm:spPr/>
    </dgm:pt>
    <dgm:pt modelId="{A465B9B0-5814-4A72-9779-4BA132B79109}" type="pres">
      <dgm:prSet presAssocID="{413E3ACC-1427-4ACC-A6D9-C32585074B16}" presName="composite" presStyleCnt="0"/>
      <dgm:spPr/>
    </dgm:pt>
    <dgm:pt modelId="{EDF22D26-3FF1-452E-8B46-7C0B5229D3F3}" type="pres">
      <dgm:prSet presAssocID="{413E3ACC-1427-4ACC-A6D9-C32585074B16}" presName="imgShp" presStyleLbl="fgImgPlace1" presStyleIdx="2" presStyleCnt="5" custLinFactNeighborX="-1107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1A358339-8CD2-43CA-AE21-E18CC50FD15F}" type="pres">
      <dgm:prSet presAssocID="{413E3ACC-1427-4ACC-A6D9-C32585074B16}" presName="txShp" presStyleLbl="node1" presStyleIdx="2" presStyleCnt="5">
        <dgm:presLayoutVars>
          <dgm:bulletEnabled val="1"/>
        </dgm:presLayoutVars>
      </dgm:prSet>
      <dgm:spPr/>
    </dgm:pt>
    <dgm:pt modelId="{60B514D4-828D-433E-A4A5-391A3921FA22}" type="pres">
      <dgm:prSet presAssocID="{92E0BE5B-3922-42F2-B43C-993768016BD1}" presName="spacing" presStyleCnt="0"/>
      <dgm:spPr/>
    </dgm:pt>
    <dgm:pt modelId="{B816CE60-640A-42EC-B768-D7D089ACE4DE}" type="pres">
      <dgm:prSet presAssocID="{00278015-3413-42CA-966A-F67992B106BD}" presName="composite" presStyleCnt="0"/>
      <dgm:spPr/>
    </dgm:pt>
    <dgm:pt modelId="{C2560481-7B9F-47CA-BAC3-773EB1AB0D41}" type="pres">
      <dgm:prSet presAssocID="{00278015-3413-42CA-966A-F67992B106BD}" presName="imgShp" presStyleLbl="fgImgPlace1" presStyleIdx="3" presStyleCnt="5" custLinFactNeighborX="-984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3EE73A51-7607-4C12-8C28-30B2394CB08D}" type="pres">
      <dgm:prSet presAssocID="{00278015-3413-42CA-966A-F67992B106BD}" presName="txShp" presStyleLbl="node1" presStyleIdx="3" presStyleCnt="5">
        <dgm:presLayoutVars>
          <dgm:bulletEnabled val="1"/>
        </dgm:presLayoutVars>
      </dgm:prSet>
      <dgm:spPr/>
    </dgm:pt>
    <dgm:pt modelId="{B772D40C-84FE-438E-9BCE-A7658D3CC387}" type="pres">
      <dgm:prSet presAssocID="{88B236B5-E152-4CCA-BA9A-77A49A37772E}" presName="spacing" presStyleCnt="0"/>
      <dgm:spPr/>
    </dgm:pt>
    <dgm:pt modelId="{16DFD872-679A-4327-A61C-6EF4F9A352E4}" type="pres">
      <dgm:prSet presAssocID="{D59EB5BC-90D6-4ADB-8629-CF02E1E10606}" presName="composite" presStyleCnt="0"/>
      <dgm:spPr/>
    </dgm:pt>
    <dgm:pt modelId="{A24F2B1B-C0CB-4478-ADB8-8BAFF662AA9F}" type="pres">
      <dgm:prSet presAssocID="{D59EB5BC-90D6-4ADB-8629-CF02E1E10606}" presName="imgShp" presStyleLbl="fgImgPlace1" presStyleIdx="4" presStyleCnt="5" custLinFactNeighborX="-13530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5 with solid fill"/>
        </a:ext>
      </dgm:extLst>
    </dgm:pt>
    <dgm:pt modelId="{6067BC74-F46A-47AE-8EA9-FD4DB8DF42C3}" type="pres">
      <dgm:prSet presAssocID="{D59EB5BC-90D6-4ADB-8629-CF02E1E10606}" presName="txShp" presStyleLbl="node1" presStyleIdx="4" presStyleCnt="5">
        <dgm:presLayoutVars>
          <dgm:bulletEnabled val="1"/>
        </dgm:presLayoutVars>
      </dgm:prSet>
      <dgm:spPr/>
    </dgm:pt>
  </dgm:ptLst>
  <dgm:cxnLst>
    <dgm:cxn modelId="{FF0F3B15-0406-44F8-AA29-89392F6D37CB}" srcId="{E879F227-872F-4863-8076-C9EDEBCD4653}" destId="{00278015-3413-42CA-966A-F67992B106BD}" srcOrd="3" destOrd="0" parTransId="{800806C5-C8B7-42DD-B494-51C62E6355EC}" sibTransId="{88B236B5-E152-4CCA-BA9A-77A49A37772E}"/>
    <dgm:cxn modelId="{8542F031-F64C-45DC-8D6B-9DC387E1F50D}" type="presOf" srcId="{4C7E0A1E-1ED7-4845-B333-6B5A99F09E7C}" destId="{3B1CAE2D-B033-49F9-BA9F-C5CB02D3D1DB}" srcOrd="0" destOrd="0" presId="urn:microsoft.com/office/officeart/2005/8/layout/vList3"/>
    <dgm:cxn modelId="{AADD1D3D-884E-48D6-95D1-7DF516AA299D}" type="presOf" srcId="{413E3ACC-1427-4ACC-A6D9-C32585074B16}" destId="{1A358339-8CD2-43CA-AE21-E18CC50FD15F}" srcOrd="0" destOrd="0" presId="urn:microsoft.com/office/officeart/2005/8/layout/vList3"/>
    <dgm:cxn modelId="{DC794B4E-4101-4DD2-8E01-F3304D8AEB36}" type="presOf" srcId="{8175857A-2F78-4235-9449-48A8B1319E35}" destId="{FD3B7870-33DF-4749-A9A8-C9B287EAA53F}" srcOrd="0" destOrd="0" presId="urn:microsoft.com/office/officeart/2005/8/layout/vList3"/>
    <dgm:cxn modelId="{01622753-9043-413E-B508-009891FF016F}" type="presOf" srcId="{D59EB5BC-90D6-4ADB-8629-CF02E1E10606}" destId="{6067BC74-F46A-47AE-8EA9-FD4DB8DF42C3}" srcOrd="0" destOrd="0" presId="urn:microsoft.com/office/officeart/2005/8/layout/vList3"/>
    <dgm:cxn modelId="{D1797A7C-A17F-4821-BCEF-B262DA8EB99E}" srcId="{E879F227-872F-4863-8076-C9EDEBCD4653}" destId="{413E3ACC-1427-4ACC-A6D9-C32585074B16}" srcOrd="2" destOrd="0" parTransId="{F77C7AE0-2218-45EE-A477-384A019F6A72}" sibTransId="{92E0BE5B-3922-42F2-B43C-993768016BD1}"/>
    <dgm:cxn modelId="{621222A4-C099-472D-B3F6-43DA0BE8A0BE}" srcId="{E879F227-872F-4863-8076-C9EDEBCD4653}" destId="{D59EB5BC-90D6-4ADB-8629-CF02E1E10606}" srcOrd="4" destOrd="0" parTransId="{2E550533-3E63-438D-889F-FFB1C5B1CAC7}" sibTransId="{55805897-45F8-4CF0-AE09-C85273BE7F96}"/>
    <dgm:cxn modelId="{D4D62DAA-64B1-420B-A9FD-0F301F13C67C}" type="presOf" srcId="{E879F227-872F-4863-8076-C9EDEBCD4653}" destId="{16773BFA-B3B1-4469-A884-1F409D844217}" srcOrd="0" destOrd="0" presId="urn:microsoft.com/office/officeart/2005/8/layout/vList3"/>
    <dgm:cxn modelId="{DEC7F2B5-39D9-4693-AD4B-5519F8E058AB}" type="presOf" srcId="{00278015-3413-42CA-966A-F67992B106BD}" destId="{3EE73A51-7607-4C12-8C28-30B2394CB08D}" srcOrd="0" destOrd="0" presId="urn:microsoft.com/office/officeart/2005/8/layout/vList3"/>
    <dgm:cxn modelId="{9C564FCA-501F-4CF8-8A5C-67EA5D5F85FA}" srcId="{E879F227-872F-4863-8076-C9EDEBCD4653}" destId="{8175857A-2F78-4235-9449-48A8B1319E35}" srcOrd="0" destOrd="0" parTransId="{D0F7E537-2D99-4E29-8816-B43BF3F963A4}" sibTransId="{88E73222-BF70-4A64-B2C6-D0B896871162}"/>
    <dgm:cxn modelId="{F607DCD5-3E76-4F54-A18F-EDDA0893E88D}" srcId="{E879F227-872F-4863-8076-C9EDEBCD4653}" destId="{4C7E0A1E-1ED7-4845-B333-6B5A99F09E7C}" srcOrd="1" destOrd="0" parTransId="{82AFBE82-232C-4109-8694-16E0F88FCC7A}" sibTransId="{5AF46F88-4FA7-44C8-8A79-B134E754882A}"/>
    <dgm:cxn modelId="{EADA4713-5102-4271-ABE4-26BB90D5B2F6}" type="presParOf" srcId="{16773BFA-B3B1-4469-A884-1F409D844217}" destId="{09FEDE26-F0F7-494C-9D46-72AFD0EF9AF1}" srcOrd="0" destOrd="0" presId="urn:microsoft.com/office/officeart/2005/8/layout/vList3"/>
    <dgm:cxn modelId="{25389B2B-5D26-425E-AF2B-2C5D86EA9C19}" type="presParOf" srcId="{09FEDE26-F0F7-494C-9D46-72AFD0EF9AF1}" destId="{DE95BB7D-BFFF-4BD5-B147-0962D53640C5}" srcOrd="0" destOrd="0" presId="urn:microsoft.com/office/officeart/2005/8/layout/vList3"/>
    <dgm:cxn modelId="{5E8F9C24-FEE3-4DE9-9E7B-41A0552650D9}" type="presParOf" srcId="{09FEDE26-F0F7-494C-9D46-72AFD0EF9AF1}" destId="{FD3B7870-33DF-4749-A9A8-C9B287EAA53F}" srcOrd="1" destOrd="0" presId="urn:microsoft.com/office/officeart/2005/8/layout/vList3"/>
    <dgm:cxn modelId="{B8D14586-DFBE-438E-B267-E24C683CFCA4}" type="presParOf" srcId="{16773BFA-B3B1-4469-A884-1F409D844217}" destId="{264B038B-A27F-4E48-B31C-EC7C775B2F85}" srcOrd="1" destOrd="0" presId="urn:microsoft.com/office/officeart/2005/8/layout/vList3"/>
    <dgm:cxn modelId="{8FF512E8-45CA-4A8F-80F2-7A8EB5F2ED51}" type="presParOf" srcId="{16773BFA-B3B1-4469-A884-1F409D844217}" destId="{9DA2AFAA-3D7C-40C2-9313-08495445F7F6}" srcOrd="2" destOrd="0" presId="urn:microsoft.com/office/officeart/2005/8/layout/vList3"/>
    <dgm:cxn modelId="{ECB52D44-96DD-49B2-B9CA-A2072B55A365}" type="presParOf" srcId="{9DA2AFAA-3D7C-40C2-9313-08495445F7F6}" destId="{3DB36CB3-4047-469F-95D1-3AF72211D551}" srcOrd="0" destOrd="0" presId="urn:microsoft.com/office/officeart/2005/8/layout/vList3"/>
    <dgm:cxn modelId="{1B751BA7-0180-468B-BFE1-647F28F4B759}" type="presParOf" srcId="{9DA2AFAA-3D7C-40C2-9313-08495445F7F6}" destId="{3B1CAE2D-B033-49F9-BA9F-C5CB02D3D1DB}" srcOrd="1" destOrd="0" presId="urn:microsoft.com/office/officeart/2005/8/layout/vList3"/>
    <dgm:cxn modelId="{4F91EF6E-8946-4113-AC57-D27BCFBFE14C}" type="presParOf" srcId="{16773BFA-B3B1-4469-A884-1F409D844217}" destId="{9043337D-F8E0-4533-9FCB-57BF95126CA9}" srcOrd="3" destOrd="0" presId="urn:microsoft.com/office/officeart/2005/8/layout/vList3"/>
    <dgm:cxn modelId="{04C94806-02A1-4A3A-B097-F30028DCF4BB}" type="presParOf" srcId="{16773BFA-B3B1-4469-A884-1F409D844217}" destId="{A465B9B0-5814-4A72-9779-4BA132B79109}" srcOrd="4" destOrd="0" presId="urn:microsoft.com/office/officeart/2005/8/layout/vList3"/>
    <dgm:cxn modelId="{59F80FB1-248A-4FA6-944D-378284AF3241}" type="presParOf" srcId="{A465B9B0-5814-4A72-9779-4BA132B79109}" destId="{EDF22D26-3FF1-452E-8B46-7C0B5229D3F3}" srcOrd="0" destOrd="0" presId="urn:microsoft.com/office/officeart/2005/8/layout/vList3"/>
    <dgm:cxn modelId="{BDBDB4A6-FC8C-41BA-917A-6AFBAEBB8C19}" type="presParOf" srcId="{A465B9B0-5814-4A72-9779-4BA132B79109}" destId="{1A358339-8CD2-43CA-AE21-E18CC50FD15F}" srcOrd="1" destOrd="0" presId="urn:microsoft.com/office/officeart/2005/8/layout/vList3"/>
    <dgm:cxn modelId="{F9928AD4-F239-45CC-90AF-1ED76E6C64E9}" type="presParOf" srcId="{16773BFA-B3B1-4469-A884-1F409D844217}" destId="{60B514D4-828D-433E-A4A5-391A3921FA22}" srcOrd="5" destOrd="0" presId="urn:microsoft.com/office/officeart/2005/8/layout/vList3"/>
    <dgm:cxn modelId="{75BE95BB-4DCA-4A1F-879F-7E430F6AA087}" type="presParOf" srcId="{16773BFA-B3B1-4469-A884-1F409D844217}" destId="{B816CE60-640A-42EC-B768-D7D089ACE4DE}" srcOrd="6" destOrd="0" presId="urn:microsoft.com/office/officeart/2005/8/layout/vList3"/>
    <dgm:cxn modelId="{1ED74771-6A7A-44E0-B943-8AB324202D5C}" type="presParOf" srcId="{B816CE60-640A-42EC-B768-D7D089ACE4DE}" destId="{C2560481-7B9F-47CA-BAC3-773EB1AB0D41}" srcOrd="0" destOrd="0" presId="urn:microsoft.com/office/officeart/2005/8/layout/vList3"/>
    <dgm:cxn modelId="{F436AEB1-744B-40FD-A63F-ACDE280F1018}" type="presParOf" srcId="{B816CE60-640A-42EC-B768-D7D089ACE4DE}" destId="{3EE73A51-7607-4C12-8C28-30B2394CB08D}" srcOrd="1" destOrd="0" presId="urn:microsoft.com/office/officeart/2005/8/layout/vList3"/>
    <dgm:cxn modelId="{9F21CB3D-7E3C-491A-A0B8-C69403C5C990}" type="presParOf" srcId="{16773BFA-B3B1-4469-A884-1F409D844217}" destId="{B772D40C-84FE-438E-9BCE-A7658D3CC387}" srcOrd="7" destOrd="0" presId="urn:microsoft.com/office/officeart/2005/8/layout/vList3"/>
    <dgm:cxn modelId="{45B5AFE8-1397-4648-B30E-3E4B2CF06934}" type="presParOf" srcId="{16773BFA-B3B1-4469-A884-1F409D844217}" destId="{16DFD872-679A-4327-A61C-6EF4F9A352E4}" srcOrd="8" destOrd="0" presId="urn:microsoft.com/office/officeart/2005/8/layout/vList3"/>
    <dgm:cxn modelId="{539A353B-8357-46C6-9174-A9BE4E18A2E8}" type="presParOf" srcId="{16DFD872-679A-4327-A61C-6EF4F9A352E4}" destId="{A24F2B1B-C0CB-4478-ADB8-8BAFF662AA9F}" srcOrd="0" destOrd="0" presId="urn:microsoft.com/office/officeart/2005/8/layout/vList3"/>
    <dgm:cxn modelId="{D3C99F45-3E6D-44A1-9F37-E91C4C6474B4}" type="presParOf" srcId="{16DFD872-679A-4327-A61C-6EF4F9A352E4}" destId="{6067BC74-F46A-47AE-8EA9-FD4DB8DF42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6C206-C4A4-40C5-8EDF-7DFB9F13AD19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80A46-9C6F-40AD-A6BD-D70A624E84B6}">
      <dgm:prSet phldrT="[Text]" custT="1"/>
      <dgm:spPr/>
      <dgm:t>
        <a:bodyPr/>
        <a:lstStyle/>
        <a:p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gm:t>
    </dgm:pt>
    <dgm:pt modelId="{C15D7EE4-49FE-4580-B79B-68049B1CCCBB}" type="parTrans" cxnId="{9DCFA4FC-8302-4398-8ABF-4F4FCB82E59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7B01A-0BEE-4E33-8996-A9F6455C3E1E}" type="sibTrans" cxnId="{9DCFA4FC-8302-4398-8ABF-4F4FCB82E59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18C74-0359-4358-82FE-03EF802DAD37}">
      <dgm:prSet phldrT="[Text]" custT="1"/>
      <dgm:spPr/>
      <dgm:t>
        <a:bodyPr/>
        <a:lstStyle/>
        <a:p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Chuẩn bị dữ liệu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5CB7F-E47E-4DC8-BB5D-78BEED6E7839}" type="parTrans" cxnId="{E8E6DC37-4BA2-464E-A2FE-831C96890E9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65754-5DBF-469D-8D88-63CD4F32932C}" type="sibTrans" cxnId="{E8E6DC37-4BA2-464E-A2FE-831C96890E9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E539F-E420-4685-8854-0578E4D4BC2E}">
      <dgm:prSet phldrT="[Text]" custT="1"/>
      <dgm:spPr/>
      <dgm:t>
        <a:bodyPr/>
        <a:lstStyle/>
        <a:p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gm:t>
    </dgm:pt>
    <dgm:pt modelId="{455E5AE7-7DEB-4DA6-B0EF-CE8B306BDC7D}" type="parTrans" cxnId="{8D72D64C-774E-4448-836C-39960CDF153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238BF-DF52-45D0-8C41-6A47A3679F99}" type="sibTrans" cxnId="{8D72D64C-774E-4448-836C-39960CDF153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E1D71-A914-437C-8663-D80859E386E5}">
      <dgm:prSet phldrT="[Text]" custT="1"/>
      <dgm:spPr/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 tài khoản nhập liệu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C0844-E782-494B-8B3C-FEF5DB654420}" type="parTrans" cxnId="{37C95AA0-D2CB-4F72-AFC4-1808AD7636F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4BB384-EFE6-439E-8B11-3BCE56E3119E}" type="sibTrans" cxnId="{37C95AA0-D2CB-4F72-AFC4-1808AD7636F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299DF-458F-42F9-B2E9-D045F1C33033}">
      <dgm:prSet phldrT="[Text]" custT="1"/>
      <dgm:spPr/>
      <dgm:t>
        <a:bodyPr/>
        <a:lstStyle/>
        <a:p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</dgm:t>
    </dgm:pt>
    <dgm:pt modelId="{696E5A83-9145-426C-B6A0-48CB5F6EBEFD}" type="parTrans" cxnId="{82714C0E-CB9F-4EEA-B0AC-4419D41D5F4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C94696-9E45-4463-BBDF-C2E182C0169B}" type="sibTrans" cxnId="{82714C0E-CB9F-4EEA-B0AC-4419D41D5F4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3ED49-EEC8-43A9-BC22-16AC655C6D0B}">
      <dgm:prSet phldrT="[Text]" custT="1"/>
      <dgm:spPr/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Tổng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F0F83-C28B-45F7-B360-A41ED32ED9E5}" type="parTrans" cxnId="{910B63C0-0A12-4D91-8DB1-261443FAD6D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F733D-08F1-492E-85B3-4CC93E635115}" type="sibTrans" cxnId="{910B63C0-0A12-4D91-8DB1-261443FAD6D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44D351-F0F1-42CE-8741-2596AD4D354E}">
      <dgm:prSet phldrT="[Text]" custT="1"/>
      <dgm:spPr/>
      <dgm:t>
        <a:bodyPr/>
        <a:lstStyle/>
        <a:p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4</a:t>
          </a:r>
        </a:p>
      </dgm:t>
    </dgm:pt>
    <dgm:pt modelId="{F8C6BB98-A136-48F4-AD64-9258A9A8F4AC}" type="parTrans" cxnId="{14956F4C-3C36-46BE-8210-C5D287F69B3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8C6C6-265C-4B9A-A2B9-BDC86818C8F1}" type="sibTrans" cxnId="{14956F4C-3C36-46BE-8210-C5D287F69B3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F667C5-AEA4-4E37-A633-085B30BFA343}">
      <dgm:prSet phldrT="[Text]" custT="1"/>
      <dgm:spPr/>
      <dgm:t>
        <a:bodyPr/>
        <a:lstStyle/>
        <a:p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Tổ chức cập nhật dữ liệu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2776C-87F3-4D88-A892-339C5C4B8893}" type="parTrans" cxnId="{FB870A37-6354-4D59-AE58-B4639DB87D19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DCD41F-ABFE-4A02-BE2E-0F84C1B3B759}" type="sibTrans" cxnId="{FB870A37-6354-4D59-AE58-B4639DB87D19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4108B-8541-43DA-A244-ABC531DAB3D9}">
      <dgm:prSet phldrT="[Text]" custT="1"/>
      <dgm:spPr/>
      <dgm:t>
        <a:bodyPr/>
        <a:lstStyle/>
        <a:p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5</a:t>
          </a:r>
        </a:p>
      </dgm:t>
    </dgm:pt>
    <dgm:pt modelId="{2FFC7469-E74F-40B8-A051-D10D66B3945B}" type="parTrans" cxnId="{2C14EF9B-80ED-456D-B42D-1C8D6B840A39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B036C-63FA-4C67-8E58-B34FC450EAB0}" type="sibTrans" cxnId="{2C14EF9B-80ED-456D-B42D-1C8D6B840A39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8533E-2DCB-461C-84B4-C1AC89FD9DA9}">
      <dgm:prSet phldrT="[Text]" custT="1"/>
      <dgm:spPr/>
      <dgm:t>
        <a:bodyPr/>
        <a:lstStyle/>
        <a:p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Rà soát, hoàn ch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ỉ</a:t>
          </a: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nh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E107C-927E-4D09-AE19-1F484EEB6AA2}" type="parTrans" cxnId="{41566E12-2AD9-4B90-B8A5-8920EB105D7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E3386-3180-4C97-BF0E-6AD0370647FF}" type="sibTrans" cxnId="{41566E12-2AD9-4B90-B8A5-8920EB105D7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37E45-39DC-443B-9559-16E82DB8842D}">
      <dgm:prSet phldrT="[Text]" custT="1"/>
      <dgm:spPr/>
      <dgm:t>
        <a:bodyPr/>
        <a:lstStyle/>
        <a:p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6</a:t>
          </a:r>
        </a:p>
      </dgm:t>
    </dgm:pt>
    <dgm:pt modelId="{D53F4D1C-BD99-4D48-9712-2ADB9157B48D}" type="parTrans" cxnId="{C3019E1F-D5AF-4A71-9C63-42B4EBFD75E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DB8D2-3293-466B-99A5-743D217C7D5B}" type="sibTrans" cxnId="{C3019E1F-D5AF-4A71-9C63-42B4EBFD75E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E411A-46C7-42B7-B7BC-80E45528796B}">
      <dgm:prSet phldrT="[Text]" custT="1"/>
      <dgm:spPr/>
      <dgm:t>
        <a:bodyPr/>
        <a:lstStyle/>
        <a:p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Gửi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3B61F-6524-4A31-BC34-3B43055EB96F}" type="parTrans" cxnId="{960328BA-5566-4C53-8CD2-3595EE708A5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B60BEF-7033-4FA5-B1CE-A7E4B104D7E7}" type="sibTrans" cxnId="{960328BA-5566-4C53-8CD2-3595EE708A5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37FEB9-34E1-4F09-A3B3-D80DBCADBAA5}" type="pres">
      <dgm:prSet presAssocID="{0396C206-C4A4-40C5-8EDF-7DFB9F13AD19}" presName="linearFlow" presStyleCnt="0">
        <dgm:presLayoutVars>
          <dgm:dir/>
          <dgm:animLvl val="lvl"/>
          <dgm:resizeHandles val="exact"/>
        </dgm:presLayoutVars>
      </dgm:prSet>
      <dgm:spPr/>
    </dgm:pt>
    <dgm:pt modelId="{8691658C-1295-43F7-B4C6-97DEF7070045}" type="pres">
      <dgm:prSet presAssocID="{58880A46-9C6F-40AD-A6BD-D70A624E84B6}" presName="composite" presStyleCnt="0"/>
      <dgm:spPr/>
    </dgm:pt>
    <dgm:pt modelId="{50BE82E2-02DE-4418-95AD-FC80556C60D2}" type="pres">
      <dgm:prSet presAssocID="{58880A46-9C6F-40AD-A6BD-D70A624E84B6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3DF3B9BF-459E-4F73-B7A2-E2DECB359A44}" type="pres">
      <dgm:prSet presAssocID="{58880A46-9C6F-40AD-A6BD-D70A624E84B6}" presName="descendantText" presStyleLbl="alignAcc1" presStyleIdx="0" presStyleCnt="6">
        <dgm:presLayoutVars>
          <dgm:bulletEnabled val="1"/>
        </dgm:presLayoutVars>
      </dgm:prSet>
      <dgm:spPr/>
    </dgm:pt>
    <dgm:pt modelId="{361F6EBF-9CB5-435C-8F83-65600EDBC566}" type="pres">
      <dgm:prSet presAssocID="{35F7B01A-0BEE-4E33-8996-A9F6455C3E1E}" presName="sp" presStyleCnt="0"/>
      <dgm:spPr/>
    </dgm:pt>
    <dgm:pt modelId="{F757F8AB-73E8-42C2-9A47-3BCC4B3E6769}" type="pres">
      <dgm:prSet presAssocID="{DE1E539F-E420-4685-8854-0578E4D4BC2E}" presName="composite" presStyleCnt="0"/>
      <dgm:spPr/>
    </dgm:pt>
    <dgm:pt modelId="{9614FFB2-FD0F-4954-80A7-5FD85AB48C02}" type="pres">
      <dgm:prSet presAssocID="{DE1E539F-E420-4685-8854-0578E4D4BC2E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C5F7E63-4C85-4B5C-B66A-9F1C2EBAC500}" type="pres">
      <dgm:prSet presAssocID="{DE1E539F-E420-4685-8854-0578E4D4BC2E}" presName="descendantText" presStyleLbl="alignAcc1" presStyleIdx="1" presStyleCnt="6">
        <dgm:presLayoutVars>
          <dgm:bulletEnabled val="1"/>
        </dgm:presLayoutVars>
      </dgm:prSet>
      <dgm:spPr/>
    </dgm:pt>
    <dgm:pt modelId="{8E8BDFBC-8881-4E5D-BDC3-FE0F3276D50E}" type="pres">
      <dgm:prSet presAssocID="{3E2238BF-DF52-45D0-8C41-6A47A3679F99}" presName="sp" presStyleCnt="0"/>
      <dgm:spPr/>
    </dgm:pt>
    <dgm:pt modelId="{712AD943-14FD-4F62-8451-F245CBD280D8}" type="pres">
      <dgm:prSet presAssocID="{F3B299DF-458F-42F9-B2E9-D045F1C33033}" presName="composite" presStyleCnt="0"/>
      <dgm:spPr/>
    </dgm:pt>
    <dgm:pt modelId="{8398BB11-3E06-48A9-B0AE-060CEBB1965A}" type="pres">
      <dgm:prSet presAssocID="{F3B299DF-458F-42F9-B2E9-D045F1C3303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6D566AD-F63E-47E2-A123-2D546BEEA6A7}" type="pres">
      <dgm:prSet presAssocID="{F3B299DF-458F-42F9-B2E9-D045F1C33033}" presName="descendantText" presStyleLbl="alignAcc1" presStyleIdx="2" presStyleCnt="6">
        <dgm:presLayoutVars>
          <dgm:bulletEnabled val="1"/>
        </dgm:presLayoutVars>
      </dgm:prSet>
      <dgm:spPr/>
    </dgm:pt>
    <dgm:pt modelId="{0A9E252A-F5D2-4EAF-A3BE-5BF94AD4724A}" type="pres">
      <dgm:prSet presAssocID="{CBC94696-9E45-4463-BBDF-C2E182C0169B}" presName="sp" presStyleCnt="0"/>
      <dgm:spPr/>
    </dgm:pt>
    <dgm:pt modelId="{6BA3395E-B00E-4314-8AE8-8BBE0607D931}" type="pres">
      <dgm:prSet presAssocID="{6B44D351-F0F1-42CE-8741-2596AD4D354E}" presName="composite" presStyleCnt="0"/>
      <dgm:spPr/>
    </dgm:pt>
    <dgm:pt modelId="{C77B20C6-8A8F-49B7-8A36-998B5EC2C15D}" type="pres">
      <dgm:prSet presAssocID="{6B44D351-F0F1-42CE-8741-2596AD4D354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B27757A-3DC5-4604-9BAB-9298808C9972}" type="pres">
      <dgm:prSet presAssocID="{6B44D351-F0F1-42CE-8741-2596AD4D354E}" presName="descendantText" presStyleLbl="alignAcc1" presStyleIdx="3" presStyleCnt="6">
        <dgm:presLayoutVars>
          <dgm:bulletEnabled val="1"/>
        </dgm:presLayoutVars>
      </dgm:prSet>
      <dgm:spPr/>
    </dgm:pt>
    <dgm:pt modelId="{92648A47-FE33-4903-9B96-682161B880AA}" type="pres">
      <dgm:prSet presAssocID="{8568C6C6-265C-4B9A-A2B9-BDC86818C8F1}" presName="sp" presStyleCnt="0"/>
      <dgm:spPr/>
    </dgm:pt>
    <dgm:pt modelId="{487020DB-398D-4314-90E6-6449E3FB2AA6}" type="pres">
      <dgm:prSet presAssocID="{3374108B-8541-43DA-A244-ABC531DAB3D9}" presName="composite" presStyleCnt="0"/>
      <dgm:spPr/>
    </dgm:pt>
    <dgm:pt modelId="{3C1DF79B-E708-4F6E-9536-52C166FC5F12}" type="pres">
      <dgm:prSet presAssocID="{3374108B-8541-43DA-A244-ABC531DAB3D9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89CECAB-73DE-43E5-990E-7659010DE27C}" type="pres">
      <dgm:prSet presAssocID="{3374108B-8541-43DA-A244-ABC531DAB3D9}" presName="descendantText" presStyleLbl="alignAcc1" presStyleIdx="4" presStyleCnt="6">
        <dgm:presLayoutVars>
          <dgm:bulletEnabled val="1"/>
        </dgm:presLayoutVars>
      </dgm:prSet>
      <dgm:spPr/>
    </dgm:pt>
    <dgm:pt modelId="{965A2181-7BB2-48C7-A776-782252256279}" type="pres">
      <dgm:prSet presAssocID="{BFDB036C-63FA-4C67-8E58-B34FC450EAB0}" presName="sp" presStyleCnt="0"/>
      <dgm:spPr/>
    </dgm:pt>
    <dgm:pt modelId="{DF9FB8A0-A6B2-4689-8061-97236C45D15B}" type="pres">
      <dgm:prSet presAssocID="{5BE37E45-39DC-443B-9559-16E82DB8842D}" presName="composite" presStyleCnt="0"/>
      <dgm:spPr/>
    </dgm:pt>
    <dgm:pt modelId="{F3B55C5C-1299-4B62-AEAF-78F8A3160943}" type="pres">
      <dgm:prSet presAssocID="{5BE37E45-39DC-443B-9559-16E82DB8842D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191551A4-663D-4032-B51D-75AAE09EF25E}" type="pres">
      <dgm:prSet presAssocID="{5BE37E45-39DC-443B-9559-16E82DB8842D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B4358A0B-9667-41C8-AAC8-6F5AEF2576F6}" type="presOf" srcId="{382E1D71-A914-437C-8663-D80859E386E5}" destId="{5C5F7E63-4C85-4B5C-B66A-9F1C2EBAC500}" srcOrd="0" destOrd="0" presId="urn:microsoft.com/office/officeart/2005/8/layout/chevron2"/>
    <dgm:cxn modelId="{82714C0E-CB9F-4EEA-B0AC-4419D41D5F48}" srcId="{0396C206-C4A4-40C5-8EDF-7DFB9F13AD19}" destId="{F3B299DF-458F-42F9-B2E9-D045F1C33033}" srcOrd="2" destOrd="0" parTransId="{696E5A83-9145-426C-B6A0-48CB5F6EBEFD}" sibTransId="{CBC94696-9E45-4463-BBDF-C2E182C0169B}"/>
    <dgm:cxn modelId="{41566E12-2AD9-4B90-B8A5-8920EB105D71}" srcId="{3374108B-8541-43DA-A244-ABC531DAB3D9}" destId="{8568533E-2DCB-461C-84B4-C1AC89FD9DA9}" srcOrd="0" destOrd="0" parTransId="{1D2E107C-927E-4D09-AE19-1F484EEB6AA2}" sibTransId="{08EE3386-3180-4C97-BF0E-6AD0370647FF}"/>
    <dgm:cxn modelId="{67B31615-8097-4AEB-B174-C0668CF20104}" type="presOf" srcId="{6C9E411A-46C7-42B7-B7BC-80E45528796B}" destId="{191551A4-663D-4032-B51D-75AAE09EF25E}" srcOrd="0" destOrd="0" presId="urn:microsoft.com/office/officeart/2005/8/layout/chevron2"/>
    <dgm:cxn modelId="{1DDE821B-6753-411D-9ACE-C95CBC87F8F5}" type="presOf" srcId="{88418C74-0359-4358-82FE-03EF802DAD37}" destId="{3DF3B9BF-459E-4F73-B7A2-E2DECB359A44}" srcOrd="0" destOrd="0" presId="urn:microsoft.com/office/officeart/2005/8/layout/chevron2"/>
    <dgm:cxn modelId="{C3019E1F-D5AF-4A71-9C63-42B4EBFD75EF}" srcId="{0396C206-C4A4-40C5-8EDF-7DFB9F13AD19}" destId="{5BE37E45-39DC-443B-9559-16E82DB8842D}" srcOrd="5" destOrd="0" parTransId="{D53F4D1C-BD99-4D48-9712-2ADB9157B48D}" sibTransId="{373DB8D2-3293-466B-99A5-743D217C7D5B}"/>
    <dgm:cxn modelId="{FB870A37-6354-4D59-AE58-B4639DB87D19}" srcId="{F3B299DF-458F-42F9-B2E9-D045F1C33033}" destId="{B9F667C5-AEA4-4E37-A633-085B30BFA343}" srcOrd="0" destOrd="0" parTransId="{1502776C-87F3-4D88-A892-339C5C4B8893}" sibTransId="{E9DCD41F-ABFE-4A02-BE2E-0F84C1B3B759}"/>
    <dgm:cxn modelId="{E8E6DC37-4BA2-464E-A2FE-831C96890E94}" srcId="{58880A46-9C6F-40AD-A6BD-D70A624E84B6}" destId="{88418C74-0359-4358-82FE-03EF802DAD37}" srcOrd="0" destOrd="0" parTransId="{A955CB7F-E47E-4DC8-BB5D-78BEED6E7839}" sibTransId="{6F965754-5DBF-469D-8D88-63CD4F32932C}"/>
    <dgm:cxn modelId="{F95AEC60-AA10-49F4-B857-43951085D566}" type="presOf" srcId="{58880A46-9C6F-40AD-A6BD-D70A624E84B6}" destId="{50BE82E2-02DE-4418-95AD-FC80556C60D2}" srcOrd="0" destOrd="0" presId="urn:microsoft.com/office/officeart/2005/8/layout/chevron2"/>
    <dgm:cxn modelId="{01742C63-653F-47EC-825B-A67FA5A7D747}" type="presOf" srcId="{5BE3ED49-EEC8-43A9-BC22-16AC655C6D0B}" destId="{FB27757A-3DC5-4604-9BAB-9298808C9972}" srcOrd="0" destOrd="0" presId="urn:microsoft.com/office/officeart/2005/8/layout/chevron2"/>
    <dgm:cxn modelId="{B5047469-8B0B-490E-B494-15174244D0A9}" type="presOf" srcId="{B9F667C5-AEA4-4E37-A633-085B30BFA343}" destId="{06D566AD-F63E-47E2-A123-2D546BEEA6A7}" srcOrd="0" destOrd="0" presId="urn:microsoft.com/office/officeart/2005/8/layout/chevron2"/>
    <dgm:cxn modelId="{14956F4C-3C36-46BE-8210-C5D287F69B31}" srcId="{0396C206-C4A4-40C5-8EDF-7DFB9F13AD19}" destId="{6B44D351-F0F1-42CE-8741-2596AD4D354E}" srcOrd="3" destOrd="0" parTransId="{F8C6BB98-A136-48F4-AD64-9258A9A8F4AC}" sibTransId="{8568C6C6-265C-4B9A-A2B9-BDC86818C8F1}"/>
    <dgm:cxn modelId="{8D72D64C-774E-4448-836C-39960CDF1536}" srcId="{0396C206-C4A4-40C5-8EDF-7DFB9F13AD19}" destId="{DE1E539F-E420-4685-8854-0578E4D4BC2E}" srcOrd="1" destOrd="0" parTransId="{455E5AE7-7DEB-4DA6-B0EF-CE8B306BDC7D}" sibTransId="{3E2238BF-DF52-45D0-8C41-6A47A3679F99}"/>
    <dgm:cxn modelId="{D11FAF8C-C73D-46F4-B37F-E2B5C7143580}" type="presOf" srcId="{DE1E539F-E420-4685-8854-0578E4D4BC2E}" destId="{9614FFB2-FD0F-4954-80A7-5FD85AB48C02}" srcOrd="0" destOrd="0" presId="urn:microsoft.com/office/officeart/2005/8/layout/chevron2"/>
    <dgm:cxn modelId="{2C14EF9B-80ED-456D-B42D-1C8D6B840A39}" srcId="{0396C206-C4A4-40C5-8EDF-7DFB9F13AD19}" destId="{3374108B-8541-43DA-A244-ABC531DAB3D9}" srcOrd="4" destOrd="0" parTransId="{2FFC7469-E74F-40B8-A051-D10D66B3945B}" sibTransId="{BFDB036C-63FA-4C67-8E58-B34FC450EAB0}"/>
    <dgm:cxn modelId="{37C95AA0-D2CB-4F72-AFC4-1808AD7636FD}" srcId="{DE1E539F-E420-4685-8854-0578E4D4BC2E}" destId="{382E1D71-A914-437C-8663-D80859E386E5}" srcOrd="0" destOrd="0" parTransId="{D7AC0844-E782-494B-8B3C-FEF5DB654420}" sibTransId="{D84BB384-EFE6-439E-8B11-3BCE56E3119E}"/>
    <dgm:cxn modelId="{75FCD2AF-4465-4C92-9F0A-D1F8050FD65C}" type="presOf" srcId="{0396C206-C4A4-40C5-8EDF-7DFB9F13AD19}" destId="{3537FEB9-34E1-4F09-A3B3-D80DBCADBAA5}" srcOrd="0" destOrd="0" presId="urn:microsoft.com/office/officeart/2005/8/layout/chevron2"/>
    <dgm:cxn modelId="{76B0DDAF-B3D0-40F2-95EB-30D943530E9D}" type="presOf" srcId="{5BE37E45-39DC-443B-9559-16E82DB8842D}" destId="{F3B55C5C-1299-4B62-AEAF-78F8A3160943}" srcOrd="0" destOrd="0" presId="urn:microsoft.com/office/officeart/2005/8/layout/chevron2"/>
    <dgm:cxn modelId="{960328BA-5566-4C53-8CD2-3595EE708A51}" srcId="{5BE37E45-39DC-443B-9559-16E82DB8842D}" destId="{6C9E411A-46C7-42B7-B7BC-80E45528796B}" srcOrd="0" destOrd="0" parTransId="{EF53B61F-6524-4A31-BC34-3B43055EB96F}" sibTransId="{F5B60BEF-7033-4FA5-B1CE-A7E4B104D7E7}"/>
    <dgm:cxn modelId="{910B63C0-0A12-4D91-8DB1-261443FAD6D5}" srcId="{6B44D351-F0F1-42CE-8741-2596AD4D354E}" destId="{5BE3ED49-EEC8-43A9-BC22-16AC655C6D0B}" srcOrd="0" destOrd="0" parTransId="{9A8F0F83-C28B-45F7-B360-A41ED32ED9E5}" sibTransId="{F1DF733D-08F1-492E-85B3-4CC93E635115}"/>
    <dgm:cxn modelId="{17BF65C0-40FE-4453-ABE7-1DA443584204}" type="presOf" srcId="{F3B299DF-458F-42F9-B2E9-D045F1C33033}" destId="{8398BB11-3E06-48A9-B0AE-060CEBB1965A}" srcOrd="0" destOrd="0" presId="urn:microsoft.com/office/officeart/2005/8/layout/chevron2"/>
    <dgm:cxn modelId="{AC4FCAC4-E9F6-48E0-AAD7-33E22BE56D88}" type="presOf" srcId="{8568533E-2DCB-461C-84B4-C1AC89FD9DA9}" destId="{489CECAB-73DE-43E5-990E-7659010DE27C}" srcOrd="0" destOrd="0" presId="urn:microsoft.com/office/officeart/2005/8/layout/chevron2"/>
    <dgm:cxn modelId="{DD201ECC-38A9-4C62-B9C8-0C7A9B661C45}" type="presOf" srcId="{6B44D351-F0F1-42CE-8741-2596AD4D354E}" destId="{C77B20C6-8A8F-49B7-8A36-998B5EC2C15D}" srcOrd="0" destOrd="0" presId="urn:microsoft.com/office/officeart/2005/8/layout/chevron2"/>
    <dgm:cxn modelId="{9C7826D4-BEFC-4FB2-AF61-62CA36FD6B3A}" type="presOf" srcId="{3374108B-8541-43DA-A244-ABC531DAB3D9}" destId="{3C1DF79B-E708-4F6E-9536-52C166FC5F12}" srcOrd="0" destOrd="0" presId="urn:microsoft.com/office/officeart/2005/8/layout/chevron2"/>
    <dgm:cxn modelId="{9DCFA4FC-8302-4398-8ABF-4F4FCB82E591}" srcId="{0396C206-C4A4-40C5-8EDF-7DFB9F13AD19}" destId="{58880A46-9C6F-40AD-A6BD-D70A624E84B6}" srcOrd="0" destOrd="0" parTransId="{C15D7EE4-49FE-4580-B79B-68049B1CCCBB}" sibTransId="{35F7B01A-0BEE-4E33-8996-A9F6455C3E1E}"/>
    <dgm:cxn modelId="{D54EF390-7F05-4F0F-97E7-3AD4022CAED9}" type="presParOf" srcId="{3537FEB9-34E1-4F09-A3B3-D80DBCADBAA5}" destId="{8691658C-1295-43F7-B4C6-97DEF7070045}" srcOrd="0" destOrd="0" presId="urn:microsoft.com/office/officeart/2005/8/layout/chevron2"/>
    <dgm:cxn modelId="{1B064CDA-E5F9-48BC-ADA0-5CF57C6EEFCA}" type="presParOf" srcId="{8691658C-1295-43F7-B4C6-97DEF7070045}" destId="{50BE82E2-02DE-4418-95AD-FC80556C60D2}" srcOrd="0" destOrd="0" presId="urn:microsoft.com/office/officeart/2005/8/layout/chevron2"/>
    <dgm:cxn modelId="{0A6A4985-8B41-4111-A1A7-51EE08863AE4}" type="presParOf" srcId="{8691658C-1295-43F7-B4C6-97DEF7070045}" destId="{3DF3B9BF-459E-4F73-B7A2-E2DECB359A44}" srcOrd="1" destOrd="0" presId="urn:microsoft.com/office/officeart/2005/8/layout/chevron2"/>
    <dgm:cxn modelId="{D70D3C5F-F022-4C4C-8C74-77AEF1F2EA3C}" type="presParOf" srcId="{3537FEB9-34E1-4F09-A3B3-D80DBCADBAA5}" destId="{361F6EBF-9CB5-435C-8F83-65600EDBC566}" srcOrd="1" destOrd="0" presId="urn:microsoft.com/office/officeart/2005/8/layout/chevron2"/>
    <dgm:cxn modelId="{540B3019-C857-418B-ABB5-135BD2F6CCDB}" type="presParOf" srcId="{3537FEB9-34E1-4F09-A3B3-D80DBCADBAA5}" destId="{F757F8AB-73E8-42C2-9A47-3BCC4B3E6769}" srcOrd="2" destOrd="0" presId="urn:microsoft.com/office/officeart/2005/8/layout/chevron2"/>
    <dgm:cxn modelId="{1B825FD0-B034-4378-B51B-402E9952CBCA}" type="presParOf" srcId="{F757F8AB-73E8-42C2-9A47-3BCC4B3E6769}" destId="{9614FFB2-FD0F-4954-80A7-5FD85AB48C02}" srcOrd="0" destOrd="0" presId="urn:microsoft.com/office/officeart/2005/8/layout/chevron2"/>
    <dgm:cxn modelId="{5606F194-FAF0-4B03-B824-566D597A79CF}" type="presParOf" srcId="{F757F8AB-73E8-42C2-9A47-3BCC4B3E6769}" destId="{5C5F7E63-4C85-4B5C-B66A-9F1C2EBAC500}" srcOrd="1" destOrd="0" presId="urn:microsoft.com/office/officeart/2005/8/layout/chevron2"/>
    <dgm:cxn modelId="{FC696D49-9BED-4EAF-8890-6B800EE9EAD3}" type="presParOf" srcId="{3537FEB9-34E1-4F09-A3B3-D80DBCADBAA5}" destId="{8E8BDFBC-8881-4E5D-BDC3-FE0F3276D50E}" srcOrd="3" destOrd="0" presId="urn:microsoft.com/office/officeart/2005/8/layout/chevron2"/>
    <dgm:cxn modelId="{5261B1D5-2EDE-4340-9552-06131FFFAA89}" type="presParOf" srcId="{3537FEB9-34E1-4F09-A3B3-D80DBCADBAA5}" destId="{712AD943-14FD-4F62-8451-F245CBD280D8}" srcOrd="4" destOrd="0" presId="urn:microsoft.com/office/officeart/2005/8/layout/chevron2"/>
    <dgm:cxn modelId="{45F31602-DEC8-4D7D-B515-938FD2B5E955}" type="presParOf" srcId="{712AD943-14FD-4F62-8451-F245CBD280D8}" destId="{8398BB11-3E06-48A9-B0AE-060CEBB1965A}" srcOrd="0" destOrd="0" presId="urn:microsoft.com/office/officeart/2005/8/layout/chevron2"/>
    <dgm:cxn modelId="{FCAFBD5F-F638-424B-8A39-9D29C73118A3}" type="presParOf" srcId="{712AD943-14FD-4F62-8451-F245CBD280D8}" destId="{06D566AD-F63E-47E2-A123-2D546BEEA6A7}" srcOrd="1" destOrd="0" presId="urn:microsoft.com/office/officeart/2005/8/layout/chevron2"/>
    <dgm:cxn modelId="{A0B3FF63-5AE4-4FAB-ACB9-DA17AA9B08AC}" type="presParOf" srcId="{3537FEB9-34E1-4F09-A3B3-D80DBCADBAA5}" destId="{0A9E252A-F5D2-4EAF-A3BE-5BF94AD4724A}" srcOrd="5" destOrd="0" presId="urn:microsoft.com/office/officeart/2005/8/layout/chevron2"/>
    <dgm:cxn modelId="{E827DE18-9A40-489F-86EA-F62F97AB463A}" type="presParOf" srcId="{3537FEB9-34E1-4F09-A3B3-D80DBCADBAA5}" destId="{6BA3395E-B00E-4314-8AE8-8BBE0607D931}" srcOrd="6" destOrd="0" presId="urn:microsoft.com/office/officeart/2005/8/layout/chevron2"/>
    <dgm:cxn modelId="{33EF9502-9A0D-4388-BC1C-FDA24A865783}" type="presParOf" srcId="{6BA3395E-B00E-4314-8AE8-8BBE0607D931}" destId="{C77B20C6-8A8F-49B7-8A36-998B5EC2C15D}" srcOrd="0" destOrd="0" presId="urn:microsoft.com/office/officeart/2005/8/layout/chevron2"/>
    <dgm:cxn modelId="{6BB363BD-B973-4800-B102-41A5BDD3E25E}" type="presParOf" srcId="{6BA3395E-B00E-4314-8AE8-8BBE0607D931}" destId="{FB27757A-3DC5-4604-9BAB-9298808C9972}" srcOrd="1" destOrd="0" presId="urn:microsoft.com/office/officeart/2005/8/layout/chevron2"/>
    <dgm:cxn modelId="{1EFB5B06-A9A8-49AE-9D0A-0F781613D55E}" type="presParOf" srcId="{3537FEB9-34E1-4F09-A3B3-D80DBCADBAA5}" destId="{92648A47-FE33-4903-9B96-682161B880AA}" srcOrd="7" destOrd="0" presId="urn:microsoft.com/office/officeart/2005/8/layout/chevron2"/>
    <dgm:cxn modelId="{32511E81-81CF-495E-8914-67E61F129BC5}" type="presParOf" srcId="{3537FEB9-34E1-4F09-A3B3-D80DBCADBAA5}" destId="{487020DB-398D-4314-90E6-6449E3FB2AA6}" srcOrd="8" destOrd="0" presId="urn:microsoft.com/office/officeart/2005/8/layout/chevron2"/>
    <dgm:cxn modelId="{B8C5D36F-3AB0-4638-B287-C69E6DE9E804}" type="presParOf" srcId="{487020DB-398D-4314-90E6-6449E3FB2AA6}" destId="{3C1DF79B-E708-4F6E-9536-52C166FC5F12}" srcOrd="0" destOrd="0" presId="urn:microsoft.com/office/officeart/2005/8/layout/chevron2"/>
    <dgm:cxn modelId="{4385C688-1639-4817-B69F-D6EA410ACEBA}" type="presParOf" srcId="{487020DB-398D-4314-90E6-6449E3FB2AA6}" destId="{489CECAB-73DE-43E5-990E-7659010DE27C}" srcOrd="1" destOrd="0" presId="urn:microsoft.com/office/officeart/2005/8/layout/chevron2"/>
    <dgm:cxn modelId="{581DFB8D-A75F-4F9B-BE78-EE565CE76513}" type="presParOf" srcId="{3537FEB9-34E1-4F09-A3B3-D80DBCADBAA5}" destId="{965A2181-7BB2-48C7-A776-782252256279}" srcOrd="9" destOrd="0" presId="urn:microsoft.com/office/officeart/2005/8/layout/chevron2"/>
    <dgm:cxn modelId="{BCF1CED4-0FAD-4987-998B-FB3D9CE02F13}" type="presParOf" srcId="{3537FEB9-34E1-4F09-A3B3-D80DBCADBAA5}" destId="{DF9FB8A0-A6B2-4689-8061-97236C45D15B}" srcOrd="10" destOrd="0" presId="urn:microsoft.com/office/officeart/2005/8/layout/chevron2"/>
    <dgm:cxn modelId="{2EA5E0AF-4E32-4DBA-A61D-DB0D4B1C3937}" type="presParOf" srcId="{DF9FB8A0-A6B2-4689-8061-97236C45D15B}" destId="{F3B55C5C-1299-4B62-AEAF-78F8A3160943}" srcOrd="0" destOrd="0" presId="urn:microsoft.com/office/officeart/2005/8/layout/chevron2"/>
    <dgm:cxn modelId="{CD56BDC8-7B1D-4962-B4D8-CD502B06EEEC}" type="presParOf" srcId="{DF9FB8A0-A6B2-4689-8061-97236C45D15B}" destId="{191551A4-663D-4032-B51D-75AAE09EF2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B7870-33DF-4749-A9A8-C9B287EAA53F}">
      <dsp:nvSpPr>
        <dsp:cNvPr id="0" name=""/>
        <dsp:cNvSpPr/>
      </dsp:nvSpPr>
      <dsp:spPr>
        <a:xfrm rot="10800000">
          <a:off x="1576139" y="1988"/>
          <a:ext cx="5417618" cy="8462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5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TỔNG QUAN NHIỆM VỤ</a:t>
          </a:r>
          <a:endParaRPr lang="en-US" sz="1900" kern="1200" dirty="0"/>
        </a:p>
      </dsp:txBody>
      <dsp:txXfrm rot="10800000">
        <a:off x="1787690" y="1988"/>
        <a:ext cx="5206067" cy="846204"/>
      </dsp:txXfrm>
    </dsp:sp>
    <dsp:sp modelId="{DE95BB7D-BFFF-4BD5-B147-0962D53640C5}">
      <dsp:nvSpPr>
        <dsp:cNvPr id="0" name=""/>
        <dsp:cNvSpPr/>
      </dsp:nvSpPr>
      <dsp:spPr>
        <a:xfrm>
          <a:off x="1090586" y="1988"/>
          <a:ext cx="846204" cy="8462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1CAE2D-B033-49F9-BA9F-C5CB02D3D1DB}">
      <dsp:nvSpPr>
        <dsp:cNvPr id="0" name=""/>
        <dsp:cNvSpPr/>
      </dsp:nvSpPr>
      <dsp:spPr>
        <a:xfrm rot="10800000">
          <a:off x="1585186" y="1100791"/>
          <a:ext cx="5417618" cy="8462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5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900" b="1" i="0" u="none" strike="noStrike" kern="1200" cap="none" spc="0" normalizeH="0" baseline="0" noProof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QUY TRÌNH</a:t>
          </a:r>
          <a:r>
            <a:rPr kumimoji="0" lang="en-US" sz="1900" b="1" i="0" u="none" strike="noStrike" kern="1200" cap="none" spc="0" normalizeH="0" noProof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 TỔ CHỨC THỰC HIỆN</a:t>
          </a:r>
          <a:endParaRPr lang="en-US" sz="1900" kern="1200" dirty="0"/>
        </a:p>
      </dsp:txBody>
      <dsp:txXfrm rot="10800000">
        <a:off x="1796737" y="1100791"/>
        <a:ext cx="5206067" cy="846204"/>
      </dsp:txXfrm>
    </dsp:sp>
    <dsp:sp modelId="{3DB36CB3-4047-469F-95D1-3AF72211D551}">
      <dsp:nvSpPr>
        <dsp:cNvPr id="0" name=""/>
        <dsp:cNvSpPr/>
      </dsp:nvSpPr>
      <dsp:spPr>
        <a:xfrm>
          <a:off x="1059362" y="1100791"/>
          <a:ext cx="846204" cy="8462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358339-8CD2-43CA-AE21-E18CC50FD15F}">
      <dsp:nvSpPr>
        <dsp:cNvPr id="0" name=""/>
        <dsp:cNvSpPr/>
      </dsp:nvSpPr>
      <dsp:spPr>
        <a:xfrm rot="10800000">
          <a:off x="1576139" y="2199594"/>
          <a:ext cx="5417618" cy="8462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5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900" b="1" i="0" u="none" strike="noStrike" kern="1200" cap="none" spc="0" normalizeH="0" baseline="0" noProof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QUY TRÌNH</a:t>
          </a:r>
          <a:r>
            <a:rPr kumimoji="0" lang="en-US" sz="1900" b="1" i="0" u="none" strike="noStrike" kern="1200" cap="none" spc="0" normalizeH="0" noProof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 PHẦN MỀM</a:t>
          </a:r>
          <a:endParaRPr lang="en-US" sz="1900" kern="1200" dirty="0"/>
        </a:p>
      </dsp:txBody>
      <dsp:txXfrm rot="10800000">
        <a:off x="1787690" y="2199594"/>
        <a:ext cx="5206067" cy="846204"/>
      </dsp:txXfrm>
    </dsp:sp>
    <dsp:sp modelId="{EDF22D26-3FF1-452E-8B46-7C0B5229D3F3}">
      <dsp:nvSpPr>
        <dsp:cNvPr id="0" name=""/>
        <dsp:cNvSpPr/>
      </dsp:nvSpPr>
      <dsp:spPr>
        <a:xfrm>
          <a:off x="1059362" y="2199594"/>
          <a:ext cx="846204" cy="84620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E73A51-7607-4C12-8C28-30B2394CB08D}">
      <dsp:nvSpPr>
        <dsp:cNvPr id="0" name=""/>
        <dsp:cNvSpPr/>
      </dsp:nvSpPr>
      <dsp:spPr>
        <a:xfrm rot="10800000">
          <a:off x="1576139" y="3298397"/>
          <a:ext cx="5417618" cy="8462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5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Pts val="2200"/>
            <a:buFont typeface="Oswald"/>
            <a:buNone/>
          </a:pPr>
          <a:r>
            <a:rPr kumimoji="0" lang="en-US" sz="1900" b="1" i="0" u="none" strike="noStrike" kern="1200" cap="none" spc="0" normalizeH="0" baseline="0" noProof="0" dirty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HƯỚNG</a:t>
          </a:r>
          <a:r>
            <a:rPr kumimoji="0" lang="en-US" sz="1900" b="1" i="0" u="none" strike="noStrike" kern="1200" cap="none" spc="0" normalizeH="0" noProof="0" dirty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 DẪN NHẬP LIỆU, BÁO CÁO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Pts val="2200"/>
            <a:buFont typeface="Oswald"/>
            <a:buNone/>
          </a:pPr>
          <a:r>
            <a:rPr kumimoji="0" lang="en-US" sz="1900" b="1" i="0" u="none" strike="noStrike" kern="1200" cap="none" spc="0" normalizeH="0" noProof="0" dirty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 TRÊN</a:t>
          </a:r>
          <a:r>
            <a:rPr lang="en-US" sz="1900" b="1" kern="1200" dirty="0"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 PHẦN MỀM</a:t>
          </a:r>
          <a:endParaRPr lang="en-US" sz="1900" kern="1200" dirty="0"/>
        </a:p>
      </dsp:txBody>
      <dsp:txXfrm rot="10800000">
        <a:off x="1787690" y="3298397"/>
        <a:ext cx="5206067" cy="846204"/>
      </dsp:txXfrm>
    </dsp:sp>
    <dsp:sp modelId="{C2560481-7B9F-47CA-BAC3-773EB1AB0D41}">
      <dsp:nvSpPr>
        <dsp:cNvPr id="0" name=""/>
        <dsp:cNvSpPr/>
      </dsp:nvSpPr>
      <dsp:spPr>
        <a:xfrm>
          <a:off x="1069770" y="3298397"/>
          <a:ext cx="846204" cy="84620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67BC74-F46A-47AE-8EA9-FD4DB8DF42C3}">
      <dsp:nvSpPr>
        <dsp:cNvPr id="0" name=""/>
        <dsp:cNvSpPr/>
      </dsp:nvSpPr>
      <dsp:spPr>
        <a:xfrm rot="10800000">
          <a:off x="1576139" y="4397199"/>
          <a:ext cx="5417618" cy="8462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315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Pts val="2200"/>
            <a:buFont typeface="Oswald"/>
            <a:buNone/>
          </a:pPr>
          <a:r>
            <a:rPr kumimoji="0" lang="en-US" sz="1900" b="1" i="0" u="none" strike="noStrike" kern="1200" cap="none" spc="0" normalizeH="0" baseline="0" noProof="0">
              <a:ln/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Oswald"/>
            </a:rPr>
            <a:t>MỘT SỐ NỘI DUNG CẦN LƯU Ý</a:t>
          </a:r>
          <a:endParaRPr lang="en-US" sz="1900" kern="1200" dirty="0"/>
        </a:p>
      </dsp:txBody>
      <dsp:txXfrm rot="10800000">
        <a:off x="1787690" y="4397199"/>
        <a:ext cx="5206067" cy="846204"/>
      </dsp:txXfrm>
    </dsp:sp>
    <dsp:sp modelId="{A24F2B1B-C0CB-4478-ADB8-8BAFF662AA9F}">
      <dsp:nvSpPr>
        <dsp:cNvPr id="0" name=""/>
        <dsp:cNvSpPr/>
      </dsp:nvSpPr>
      <dsp:spPr>
        <a:xfrm>
          <a:off x="1038545" y="4397199"/>
          <a:ext cx="846204" cy="84620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E82E2-02DE-4418-95AD-FC80556C60D2}">
      <dsp:nvSpPr>
        <dsp:cNvPr id="0" name=""/>
        <dsp:cNvSpPr/>
      </dsp:nvSpPr>
      <dsp:spPr>
        <a:xfrm rot="5400000">
          <a:off x="-124213" y="125146"/>
          <a:ext cx="828087" cy="5796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sp:txBody>
      <dsp:txXfrm rot="-5400000">
        <a:off x="1" y="290762"/>
        <a:ext cx="579660" cy="248427"/>
      </dsp:txXfrm>
    </dsp:sp>
    <dsp:sp modelId="{3DF3B9BF-459E-4F73-B7A2-E2DECB359A44}">
      <dsp:nvSpPr>
        <dsp:cNvPr id="0" name=""/>
        <dsp:cNvSpPr/>
      </dsp:nvSpPr>
      <dsp:spPr>
        <a:xfrm rot="5400000">
          <a:off x="4339688" y="-3759093"/>
          <a:ext cx="538256" cy="8058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</a:rPr>
            <a:t>Chuẩn bị dữ liệu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9661" y="27209"/>
        <a:ext cx="8032037" cy="485706"/>
      </dsp:txXfrm>
    </dsp:sp>
    <dsp:sp modelId="{9614FFB2-FD0F-4954-80A7-5FD85AB48C02}">
      <dsp:nvSpPr>
        <dsp:cNvPr id="0" name=""/>
        <dsp:cNvSpPr/>
      </dsp:nvSpPr>
      <dsp:spPr>
        <a:xfrm rot="5400000">
          <a:off x="-124213" y="854101"/>
          <a:ext cx="828087" cy="5796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2</a:t>
          </a:r>
        </a:p>
      </dsp:txBody>
      <dsp:txXfrm rot="-5400000">
        <a:off x="1" y="1019717"/>
        <a:ext cx="579660" cy="248427"/>
      </dsp:txXfrm>
    </dsp:sp>
    <dsp:sp modelId="{5C5F7E63-4C85-4B5C-B66A-9F1C2EBAC500}">
      <dsp:nvSpPr>
        <dsp:cNvPr id="0" name=""/>
        <dsp:cNvSpPr/>
      </dsp:nvSpPr>
      <dsp:spPr>
        <a:xfrm rot="5400000">
          <a:off x="4339688" y="-3030139"/>
          <a:ext cx="538256" cy="8058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tạo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lập</a:t>
          </a: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</a:rPr>
            <a:t> tài khoản nhập liệu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9661" y="756163"/>
        <a:ext cx="8032037" cy="485706"/>
      </dsp:txXfrm>
    </dsp:sp>
    <dsp:sp modelId="{8398BB11-3E06-48A9-B0AE-060CEBB1965A}">
      <dsp:nvSpPr>
        <dsp:cNvPr id="0" name=""/>
        <dsp:cNvSpPr/>
      </dsp:nvSpPr>
      <dsp:spPr>
        <a:xfrm rot="5400000">
          <a:off x="-124213" y="1583056"/>
          <a:ext cx="828087" cy="5796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</dsp:txBody>
      <dsp:txXfrm rot="-5400000">
        <a:off x="1" y="1748672"/>
        <a:ext cx="579660" cy="248427"/>
      </dsp:txXfrm>
    </dsp:sp>
    <dsp:sp modelId="{06D566AD-F63E-47E2-A123-2D546BEEA6A7}">
      <dsp:nvSpPr>
        <dsp:cNvPr id="0" name=""/>
        <dsp:cNvSpPr/>
      </dsp:nvSpPr>
      <dsp:spPr>
        <a:xfrm rot="5400000">
          <a:off x="4339688" y="-2301184"/>
          <a:ext cx="538256" cy="8058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</a:rPr>
            <a:t>Tổ chức cập nhật dữ liệu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9661" y="1485118"/>
        <a:ext cx="8032037" cy="485706"/>
      </dsp:txXfrm>
    </dsp:sp>
    <dsp:sp modelId="{C77B20C6-8A8F-49B7-8A36-998B5EC2C15D}">
      <dsp:nvSpPr>
        <dsp:cNvPr id="0" name=""/>
        <dsp:cNvSpPr/>
      </dsp:nvSpPr>
      <dsp:spPr>
        <a:xfrm rot="5400000">
          <a:off x="-124213" y="2312011"/>
          <a:ext cx="828087" cy="5796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4</a:t>
          </a:r>
        </a:p>
      </dsp:txBody>
      <dsp:txXfrm rot="-5400000">
        <a:off x="1" y="2477627"/>
        <a:ext cx="579660" cy="248427"/>
      </dsp:txXfrm>
    </dsp:sp>
    <dsp:sp modelId="{FB27757A-3DC5-4604-9BAB-9298808C9972}">
      <dsp:nvSpPr>
        <dsp:cNvPr id="0" name=""/>
        <dsp:cNvSpPr/>
      </dsp:nvSpPr>
      <dsp:spPr>
        <a:xfrm rot="5400000">
          <a:off x="4339688" y="-1572229"/>
          <a:ext cx="538256" cy="8058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Tổng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9661" y="2214073"/>
        <a:ext cx="8032037" cy="485706"/>
      </dsp:txXfrm>
    </dsp:sp>
    <dsp:sp modelId="{3C1DF79B-E708-4F6E-9536-52C166FC5F12}">
      <dsp:nvSpPr>
        <dsp:cNvPr id="0" name=""/>
        <dsp:cNvSpPr/>
      </dsp:nvSpPr>
      <dsp:spPr>
        <a:xfrm rot="5400000">
          <a:off x="-124213" y="3040966"/>
          <a:ext cx="828087" cy="5796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5</a:t>
          </a:r>
        </a:p>
      </dsp:txBody>
      <dsp:txXfrm rot="-5400000">
        <a:off x="1" y="3206582"/>
        <a:ext cx="579660" cy="248427"/>
      </dsp:txXfrm>
    </dsp:sp>
    <dsp:sp modelId="{489CECAB-73DE-43E5-990E-7659010DE27C}">
      <dsp:nvSpPr>
        <dsp:cNvPr id="0" name=""/>
        <dsp:cNvSpPr/>
      </dsp:nvSpPr>
      <dsp:spPr>
        <a:xfrm rot="5400000">
          <a:off x="4339688" y="-843274"/>
          <a:ext cx="538256" cy="8058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</a:rPr>
            <a:t>Rà soát, hoàn ch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ỉ</a:t>
          </a: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</a:rPr>
            <a:t>nh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9661" y="2943028"/>
        <a:ext cx="8032037" cy="485706"/>
      </dsp:txXfrm>
    </dsp:sp>
    <dsp:sp modelId="{F3B55C5C-1299-4B62-AEAF-78F8A3160943}">
      <dsp:nvSpPr>
        <dsp:cNvPr id="0" name=""/>
        <dsp:cNvSpPr/>
      </dsp:nvSpPr>
      <dsp:spPr>
        <a:xfrm rot="5400000">
          <a:off x="-124213" y="3769921"/>
          <a:ext cx="828087" cy="5796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6</a:t>
          </a:r>
        </a:p>
      </dsp:txBody>
      <dsp:txXfrm rot="-5400000">
        <a:off x="1" y="3935537"/>
        <a:ext cx="579660" cy="248427"/>
      </dsp:txXfrm>
    </dsp:sp>
    <dsp:sp modelId="{191551A4-663D-4032-B51D-75AAE09EF25E}">
      <dsp:nvSpPr>
        <dsp:cNvPr id="0" name=""/>
        <dsp:cNvSpPr/>
      </dsp:nvSpPr>
      <dsp:spPr>
        <a:xfrm rot="5400000">
          <a:off x="4339688" y="-114319"/>
          <a:ext cx="538256" cy="8058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</a:rPr>
            <a:t>Gửi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9661" y="3671983"/>
        <a:ext cx="8032037" cy="485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0E729-22BF-40D8-82FC-3ADE04148570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11EB7-86B7-41B8-AF25-0E152F6F1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1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9" y="978420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9" y="3602042"/>
            <a:ext cx="10506991" cy="2277554"/>
          </a:xfrm>
        </p:spPr>
        <p:txBody>
          <a:bodyPr/>
          <a:lstStyle>
            <a:lvl1pPr marL="0" indent="0" algn="l">
              <a:buNone/>
              <a:defRPr sz="2401"/>
            </a:lvl1pPr>
            <a:lvl2pPr marL="457171" indent="0" algn="ctr">
              <a:buNone/>
              <a:defRPr sz="2000"/>
            </a:lvl2pPr>
            <a:lvl3pPr marL="914344" indent="0" algn="ctr">
              <a:buNone/>
              <a:defRPr sz="1804"/>
            </a:lvl3pPr>
            <a:lvl4pPr marL="1371514" indent="0" algn="ctr">
              <a:buNone/>
              <a:defRPr sz="1601"/>
            </a:lvl4pPr>
            <a:lvl5pPr marL="1828688" indent="0" algn="ctr">
              <a:buNone/>
              <a:defRPr sz="1601"/>
            </a:lvl5pPr>
            <a:lvl6pPr marL="2285854" indent="0" algn="ctr">
              <a:buNone/>
              <a:defRPr sz="1601"/>
            </a:lvl6pPr>
            <a:lvl7pPr marL="2743031" indent="0" algn="ctr">
              <a:buNone/>
              <a:defRPr sz="1601"/>
            </a:lvl7pPr>
            <a:lvl8pPr marL="3200201" indent="0" algn="ctr">
              <a:buNone/>
              <a:defRPr sz="1601"/>
            </a:lvl8pPr>
            <a:lvl9pPr marL="3657373" indent="0" algn="ctr">
              <a:buNone/>
              <a:defRPr sz="16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9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10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9" y="483588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9" y="978415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9" y="3103139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9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9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5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8" y="978410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9" y="978410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7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91A-2474-2680-F0D1-0B3F3EF50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0EDD0-F6F0-8093-0426-C1599F66B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71" indent="0" algn="ctr">
              <a:buNone/>
              <a:defRPr sz="2000"/>
            </a:lvl2pPr>
            <a:lvl3pPr marL="914344" indent="0" algn="ctr">
              <a:buNone/>
              <a:defRPr sz="1804"/>
            </a:lvl3pPr>
            <a:lvl4pPr marL="1371514" indent="0" algn="ctr">
              <a:buNone/>
              <a:defRPr sz="1601"/>
            </a:lvl4pPr>
            <a:lvl5pPr marL="1828688" indent="0" algn="ctr">
              <a:buNone/>
              <a:defRPr sz="1601"/>
            </a:lvl5pPr>
            <a:lvl6pPr marL="2285854" indent="0" algn="ctr">
              <a:buNone/>
              <a:defRPr sz="1601"/>
            </a:lvl6pPr>
            <a:lvl7pPr marL="2743031" indent="0" algn="ctr">
              <a:buNone/>
              <a:defRPr sz="1601"/>
            </a:lvl7pPr>
            <a:lvl8pPr marL="3200201" indent="0" algn="ctr">
              <a:buNone/>
              <a:defRPr sz="1601"/>
            </a:lvl8pPr>
            <a:lvl9pPr marL="3657373" indent="0" algn="ctr">
              <a:buNone/>
              <a:defRPr sz="16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C66FC-3784-0ECC-2ECD-2A1FFF7B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6951-26A1-CB3B-CDDE-3E07F45C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71B9A-E91A-C459-8D97-5E0466FB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9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EB75-AE15-C326-41AD-7CF6D425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A28A8-16D9-00BB-19D4-A37631A40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46E29-78AD-FE36-B28D-441F8233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A1691-83B6-FAB1-99DF-B3DA50BF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B8D45-9288-6AEB-3DEB-429EF681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32B3-4D7A-0F5C-F5D7-8186A35C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50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1484C-A097-5CA3-32D6-AE01FE37B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75"/>
            <a:ext cx="10515600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82000"/>
                  </a:schemeClr>
                </a:solidFill>
              </a:defRPr>
            </a:lvl1pPr>
            <a:lvl2pPr marL="457171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44" indent="0">
              <a:buNone/>
              <a:defRPr sz="1804">
                <a:solidFill>
                  <a:schemeClr val="tx1">
                    <a:tint val="82000"/>
                  </a:schemeClr>
                </a:solidFill>
              </a:defRPr>
            </a:lvl3pPr>
            <a:lvl4pPr marL="1371514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4pPr>
            <a:lvl5pPr marL="1828688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5pPr>
            <a:lvl6pPr marL="2285854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6pPr>
            <a:lvl7pPr marL="2743031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7pPr>
            <a:lvl8pPr marL="3200201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8pPr>
            <a:lvl9pPr marL="3657373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AD380-2240-2667-65FE-21158D9D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1361-0783-173E-9E99-07D6A8CA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C5892-B571-F5CF-D7A9-C1C954F7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E8B6-34D6-9F05-2E50-90593440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4B67-C217-A855-0883-920564B6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4C1E1-51B3-69EE-245D-968B4639D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699FD-4D18-04F5-581E-FDDC8AB4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84328-6743-DE85-653F-A31AB368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44BFD-4822-BCE3-5ED0-CC399A57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63EA-F7BC-B66B-B31D-264E2532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DD66C-0724-7125-75CF-3091227F2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7"/>
            <a:ext cx="515778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71" indent="0">
              <a:buNone/>
              <a:defRPr sz="2000" b="1"/>
            </a:lvl2pPr>
            <a:lvl3pPr marL="914344" indent="0">
              <a:buNone/>
              <a:defRPr sz="1804" b="1"/>
            </a:lvl3pPr>
            <a:lvl4pPr marL="1371514" indent="0">
              <a:buNone/>
              <a:defRPr sz="1601" b="1"/>
            </a:lvl4pPr>
            <a:lvl5pPr marL="1828688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031" indent="0">
              <a:buNone/>
              <a:defRPr sz="1601" b="1"/>
            </a:lvl7pPr>
            <a:lvl8pPr marL="3200201" indent="0">
              <a:buNone/>
              <a:defRPr sz="1601" b="1"/>
            </a:lvl8pPr>
            <a:lvl9pPr marL="365737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04F41-76A8-AB6C-810E-DF2FF126D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4F4D2-A29D-C3C3-FF76-0647E29E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7" y="1681167"/>
            <a:ext cx="5183188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71" indent="0">
              <a:buNone/>
              <a:defRPr sz="2000" b="1"/>
            </a:lvl2pPr>
            <a:lvl3pPr marL="914344" indent="0">
              <a:buNone/>
              <a:defRPr sz="1804" b="1"/>
            </a:lvl3pPr>
            <a:lvl4pPr marL="1371514" indent="0">
              <a:buNone/>
              <a:defRPr sz="1601" b="1"/>
            </a:lvl4pPr>
            <a:lvl5pPr marL="1828688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031" indent="0">
              <a:buNone/>
              <a:defRPr sz="1601" b="1"/>
            </a:lvl7pPr>
            <a:lvl8pPr marL="3200201" indent="0">
              <a:buNone/>
              <a:defRPr sz="1601" b="1"/>
            </a:lvl8pPr>
            <a:lvl9pPr marL="365737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9B612-7DAF-7612-954A-C166793FE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7D29B-90BC-736F-7C89-71589966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24202-345E-D6EB-F59F-D68DC314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BA3C0-25E7-6051-4BF2-1047C27B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F4BE-7E21-7FEE-1E16-3587C992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6C0A8-8C51-7DE0-D641-4A579AB9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D6583-4457-58FF-2235-2F4185EC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F537D-A005-B68E-5BB8-7B5DF208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2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82800-2F63-02C5-9219-5BD90260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7D6FC-6D52-32FA-83D8-8BE86B90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DD561-FD49-6FCF-3E78-941CA67C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1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0ECB-DE76-F01C-D524-DC27892D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9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A1DC1-BEAF-AA07-C858-8B51D4C8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36"/>
            <a:ext cx="6172203" cy="4873625"/>
          </a:xfrm>
        </p:spPr>
        <p:txBody>
          <a:bodyPr/>
          <a:lstStyle>
            <a:lvl1pPr>
              <a:defRPr sz="3199"/>
            </a:lvl1pPr>
            <a:lvl2pPr>
              <a:defRPr sz="2796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5E012-D9E6-0192-EAE9-B3C07D21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3" y="2057404"/>
            <a:ext cx="3932239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171" indent="0">
              <a:buNone/>
              <a:defRPr sz="1399"/>
            </a:lvl2pPr>
            <a:lvl3pPr marL="914344" indent="0">
              <a:buNone/>
              <a:defRPr sz="1201"/>
            </a:lvl3pPr>
            <a:lvl4pPr marL="1371514" indent="0">
              <a:buNone/>
              <a:defRPr sz="997"/>
            </a:lvl4pPr>
            <a:lvl5pPr marL="1828688" indent="0">
              <a:buNone/>
              <a:defRPr sz="997"/>
            </a:lvl5pPr>
            <a:lvl6pPr marL="2285854" indent="0">
              <a:buNone/>
              <a:defRPr sz="997"/>
            </a:lvl6pPr>
            <a:lvl7pPr marL="2743031" indent="0">
              <a:buNone/>
              <a:defRPr sz="997"/>
            </a:lvl7pPr>
            <a:lvl8pPr marL="3200201" indent="0">
              <a:buNone/>
              <a:defRPr sz="997"/>
            </a:lvl8pPr>
            <a:lvl9pPr marL="3657373" indent="0">
              <a:buNone/>
              <a:defRPr sz="9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BB2A1-9445-B3E0-B5E0-2956A00DD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B5A32-2332-9F8D-6727-18FADE7B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B167F-69BF-45FA-C9A6-393A3370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9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8408"/>
            <a:ext cx="10634475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5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244B-3E2A-6D81-AECC-CAB433C9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9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11F2C-EEB3-9964-697F-2C084F16B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36"/>
            <a:ext cx="617220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71" indent="0">
              <a:buNone/>
              <a:defRPr sz="2796"/>
            </a:lvl2pPr>
            <a:lvl3pPr marL="914344" indent="0">
              <a:buNone/>
              <a:defRPr sz="2401"/>
            </a:lvl3pPr>
            <a:lvl4pPr marL="1371514" indent="0">
              <a:buNone/>
              <a:defRPr sz="2000"/>
            </a:lvl4pPr>
            <a:lvl5pPr marL="1828688" indent="0">
              <a:buNone/>
              <a:defRPr sz="2000"/>
            </a:lvl5pPr>
            <a:lvl6pPr marL="2285854" indent="0">
              <a:buNone/>
              <a:defRPr sz="2000"/>
            </a:lvl6pPr>
            <a:lvl7pPr marL="2743031" indent="0">
              <a:buNone/>
              <a:defRPr sz="2000"/>
            </a:lvl7pPr>
            <a:lvl8pPr marL="3200201" indent="0">
              <a:buNone/>
              <a:defRPr sz="2000"/>
            </a:lvl8pPr>
            <a:lvl9pPr marL="36573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B4ABD-326B-4375-E0FD-3408768E6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3" y="2057404"/>
            <a:ext cx="3932239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171" indent="0">
              <a:buNone/>
              <a:defRPr sz="1399"/>
            </a:lvl2pPr>
            <a:lvl3pPr marL="914344" indent="0">
              <a:buNone/>
              <a:defRPr sz="1201"/>
            </a:lvl3pPr>
            <a:lvl4pPr marL="1371514" indent="0">
              <a:buNone/>
              <a:defRPr sz="997"/>
            </a:lvl4pPr>
            <a:lvl5pPr marL="1828688" indent="0">
              <a:buNone/>
              <a:defRPr sz="997"/>
            </a:lvl5pPr>
            <a:lvl6pPr marL="2285854" indent="0">
              <a:buNone/>
              <a:defRPr sz="997"/>
            </a:lvl6pPr>
            <a:lvl7pPr marL="2743031" indent="0">
              <a:buNone/>
              <a:defRPr sz="997"/>
            </a:lvl7pPr>
            <a:lvl8pPr marL="3200201" indent="0">
              <a:buNone/>
              <a:defRPr sz="997"/>
            </a:lvl8pPr>
            <a:lvl9pPr marL="3657373" indent="0">
              <a:buNone/>
              <a:defRPr sz="9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DF9F6-E198-F68C-492A-F3F276F9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8C07C-6850-DA06-98BB-9598FFE1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15391-5799-3E2D-E8E9-928B76A6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00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2992-640D-76C2-ACEB-5AED3066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F8490-39D9-5806-9CF2-8B101F68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C3F7B-B1E6-5157-9E44-384451E0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C9106-C9B5-F143-F9EF-9DE9C9F8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53B23-4647-CDB1-8938-58BE5AB4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91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02C1E-10DD-BCCC-0831-33443A251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3F1DE-54F8-8EB8-AB96-252D62EC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78441-A04D-77A8-F3F9-2C81976A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7F0C1-4648-2B92-55C9-07562028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ECDAD-7D87-A482-B023-720F9962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5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14" y="3922244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8421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1" y="417145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4" indent="0">
              <a:buNone/>
              <a:defRPr sz="1804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8688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031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201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373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44" rtl="0" eaLnBrk="1" latinLnBrk="0" hangingPunct="1">
              <a:lnSpc>
                <a:spcPct val="110000"/>
              </a:lnSpc>
              <a:spcBef>
                <a:spcPts val="997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14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9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14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14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9" y="978415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10" y="3103143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30" y="3103143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9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9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15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8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8" y="2500925"/>
            <a:ext cx="534622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1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1" indent="0">
              <a:buNone/>
              <a:defRPr sz="2000" b="1"/>
            </a:lvl2pPr>
            <a:lvl3pPr marL="914344" indent="0">
              <a:buNone/>
              <a:defRPr sz="1804" b="1"/>
            </a:lvl3pPr>
            <a:lvl4pPr marL="1371514" indent="0">
              <a:buNone/>
              <a:defRPr sz="1601" b="1"/>
            </a:lvl4pPr>
            <a:lvl5pPr marL="1828688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031" indent="0">
              <a:buNone/>
              <a:defRPr sz="1601" b="1"/>
            </a:lvl7pPr>
            <a:lvl8pPr marL="3200201" indent="0">
              <a:buNone/>
              <a:defRPr sz="1601" b="1"/>
            </a:lvl8pPr>
            <a:lvl9pPr marL="3657373" indent="0">
              <a:buNone/>
              <a:defRPr sz="1601" b="1"/>
            </a:lvl9pPr>
          </a:lstStyle>
          <a:p>
            <a:pPr marL="0" lvl="0" indent="0" algn="l" defTabSz="914344" rtl="0" eaLnBrk="1" latinLnBrk="0" hangingPunct="1">
              <a:lnSpc>
                <a:spcPct val="110000"/>
              </a:lnSpc>
              <a:spcBef>
                <a:spcPts val="997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8" y="3429005"/>
            <a:ext cx="5346223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30" y="2500925"/>
            <a:ext cx="5372551" cy="823912"/>
          </a:xfrm>
        </p:spPr>
        <p:txBody>
          <a:bodyPr anchor="b"/>
          <a:lstStyle>
            <a:lvl1pPr marL="0" indent="0">
              <a:buNone/>
              <a:defRPr lang="en-US" sz="2401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1" indent="0">
              <a:buNone/>
              <a:defRPr sz="2000" b="1"/>
            </a:lvl2pPr>
            <a:lvl3pPr marL="914344" indent="0">
              <a:buNone/>
              <a:defRPr sz="1804" b="1"/>
            </a:lvl3pPr>
            <a:lvl4pPr marL="1371514" indent="0">
              <a:buNone/>
              <a:defRPr sz="1601" b="1"/>
            </a:lvl4pPr>
            <a:lvl5pPr marL="1828688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031" indent="0">
              <a:buNone/>
              <a:defRPr sz="1601" b="1"/>
            </a:lvl7pPr>
            <a:lvl8pPr marL="3200201" indent="0">
              <a:buNone/>
              <a:defRPr sz="1601" b="1"/>
            </a:lvl8pPr>
            <a:lvl9pPr marL="365737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30" y="3429005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6" y="64191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3" y="-7189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0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14" y="393332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8420"/>
            <a:ext cx="10634475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9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14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9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40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3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1" y="987436"/>
            <a:ext cx="6446484" cy="4873625"/>
          </a:xfrm>
        </p:spPr>
        <p:txBody>
          <a:bodyPr/>
          <a:lstStyle>
            <a:lvl1pPr>
              <a:defRPr sz="3199"/>
            </a:lvl1pPr>
            <a:lvl2pPr>
              <a:defRPr sz="2796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40" y="3645078"/>
            <a:ext cx="4287393" cy="2223914"/>
          </a:xfrm>
        </p:spPr>
        <p:txBody>
          <a:bodyPr/>
          <a:lstStyle>
            <a:lvl1pPr marL="0" indent="0">
              <a:buNone/>
              <a:defRPr lang="en-US" sz="240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1" indent="0">
              <a:buNone/>
              <a:defRPr sz="1399"/>
            </a:lvl2pPr>
            <a:lvl3pPr marL="914344" indent="0">
              <a:buNone/>
              <a:defRPr sz="1201"/>
            </a:lvl3pPr>
            <a:lvl4pPr marL="1371514" indent="0">
              <a:buNone/>
              <a:defRPr sz="997"/>
            </a:lvl4pPr>
            <a:lvl5pPr marL="1828688" indent="0">
              <a:buNone/>
              <a:defRPr sz="997"/>
            </a:lvl5pPr>
            <a:lvl6pPr marL="2285854" indent="0">
              <a:buNone/>
              <a:defRPr sz="997"/>
            </a:lvl6pPr>
            <a:lvl7pPr marL="2743031" indent="0">
              <a:buNone/>
              <a:defRPr sz="997"/>
            </a:lvl7pPr>
            <a:lvl8pPr marL="3200201" indent="0">
              <a:buNone/>
              <a:defRPr sz="997"/>
            </a:lvl8pPr>
            <a:lvl9pPr marL="3657373" indent="0">
              <a:buNone/>
              <a:defRPr sz="9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40" y="978419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3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5" y="987436"/>
            <a:ext cx="6446484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71" indent="0">
              <a:buNone/>
              <a:defRPr sz="2796"/>
            </a:lvl2pPr>
            <a:lvl3pPr marL="914344" indent="0">
              <a:buNone/>
              <a:defRPr sz="2401"/>
            </a:lvl3pPr>
            <a:lvl4pPr marL="1371514" indent="0">
              <a:buNone/>
              <a:defRPr sz="2000"/>
            </a:lvl4pPr>
            <a:lvl5pPr marL="1828688" indent="0">
              <a:buNone/>
              <a:defRPr sz="2000"/>
            </a:lvl5pPr>
            <a:lvl6pPr marL="2285854" indent="0">
              <a:buNone/>
              <a:defRPr sz="2000"/>
            </a:lvl6pPr>
            <a:lvl7pPr marL="2743031" indent="0">
              <a:buNone/>
              <a:defRPr sz="2000"/>
            </a:lvl7pPr>
            <a:lvl8pPr marL="3200201" indent="0">
              <a:buNone/>
              <a:defRPr sz="2000"/>
            </a:lvl8pPr>
            <a:lvl9pPr marL="36573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40" y="3645078"/>
            <a:ext cx="4287393" cy="2223914"/>
          </a:xfrm>
        </p:spPr>
        <p:txBody>
          <a:bodyPr/>
          <a:lstStyle>
            <a:lvl1pPr marL="0" indent="0">
              <a:buNone/>
              <a:defRPr lang="en-US" sz="2401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1" indent="0">
              <a:buNone/>
              <a:defRPr sz="1399"/>
            </a:lvl2pPr>
            <a:lvl3pPr marL="914344" indent="0">
              <a:buNone/>
              <a:defRPr sz="1201"/>
            </a:lvl3pPr>
            <a:lvl4pPr marL="1371514" indent="0">
              <a:buNone/>
              <a:defRPr sz="997"/>
            </a:lvl4pPr>
            <a:lvl5pPr marL="1828688" indent="0">
              <a:buNone/>
              <a:defRPr sz="997"/>
            </a:lvl5pPr>
            <a:lvl6pPr marL="2285854" indent="0">
              <a:buNone/>
              <a:defRPr sz="997"/>
            </a:lvl6pPr>
            <a:lvl7pPr marL="2743031" indent="0">
              <a:buNone/>
              <a:defRPr sz="997"/>
            </a:lvl7pPr>
            <a:lvl8pPr marL="3200201" indent="0">
              <a:buNone/>
              <a:defRPr sz="997"/>
            </a:lvl8pPr>
            <a:lvl9pPr marL="3657373" indent="0">
              <a:buNone/>
              <a:defRPr sz="9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4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9" y="978420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9" y="3306882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5" y="100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6" y="64191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3" y="100595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9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9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6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344" rtl="0" eaLnBrk="1" latinLnBrk="0" hangingPunct="1">
        <a:lnSpc>
          <a:spcPct val="100000"/>
        </a:lnSpc>
        <a:spcBef>
          <a:spcPct val="0"/>
        </a:spcBef>
        <a:buNone/>
        <a:defRPr sz="66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44" rtl="0" eaLnBrk="1" latinLnBrk="0" hangingPunct="1">
        <a:lnSpc>
          <a:spcPct val="100000"/>
        </a:lnSpc>
        <a:spcBef>
          <a:spcPts val="997"/>
        </a:spcBef>
        <a:buFont typeface="Arial" panose="020B0604020202020204" pitchFamily="34" charset="0"/>
        <a:buNone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58" indent="-228586" algn="l" defTabSz="914344" rtl="0" eaLnBrk="1" latinLnBrk="0" hangingPunct="1">
        <a:lnSpc>
          <a:spcPct val="100000"/>
        </a:lnSpc>
        <a:spcBef>
          <a:spcPts val="50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indent="0" algn="l" defTabSz="914344" rtl="0" eaLnBrk="1" latinLnBrk="0" hangingPunct="1">
        <a:lnSpc>
          <a:spcPct val="100000"/>
        </a:lnSpc>
        <a:spcBef>
          <a:spcPts val="503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4" rtl="0" eaLnBrk="1" latinLnBrk="0" hangingPunct="1">
        <a:lnSpc>
          <a:spcPct val="100000"/>
        </a:lnSpc>
        <a:spcBef>
          <a:spcPts val="503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8" indent="0" algn="l" defTabSz="914344" rtl="0" eaLnBrk="1" latinLnBrk="0" hangingPunct="1">
        <a:lnSpc>
          <a:spcPct val="100000"/>
        </a:lnSpc>
        <a:spcBef>
          <a:spcPts val="503"/>
        </a:spcBef>
        <a:buFont typeface="Arial" panose="020B0604020202020204" pitchFamily="34" charset="0"/>
        <a:buNone/>
        <a:defRPr sz="1804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6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9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8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1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1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3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9F32D-4EC3-F723-315C-A007F4796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831F1-2F8E-668A-7B06-5851FBF6F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A50C5-D88B-7D61-1EA6-8FCFCEA8B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5C6EDB-32B4-42E6-BC06-7B608CE527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E3BA6-18F1-8309-3F56-5BF9F3250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B769-C6FB-CB0F-5B03-CBB3BCC48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AE8A0F-AF08-40CE-98EC-1CF17FF3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3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5758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1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3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6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9" indent="-228586" algn="l" defTabSz="914344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8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1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1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3" algn="l" defTabSz="914344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emis.moet.gov.v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7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7" y="6368141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7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7" y="6368141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29" name="Rectangle 22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" y="6"/>
            <a:ext cx="12192000" cy="6858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4" dirty="0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7" y="6368141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28214C-5F22-3FE9-F4A6-6B4E6FB5AB77}"/>
              </a:ext>
            </a:extLst>
          </p:cNvPr>
          <p:cNvSpPr txBox="1"/>
          <p:nvPr/>
        </p:nvSpPr>
        <p:spPr>
          <a:xfrm>
            <a:off x="11796298" y="63728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9" name="Picture 8" descr="Pink and blue clouds">
            <a:extLst>
              <a:ext uri="{FF2B5EF4-FFF2-40B4-BE49-F238E27FC236}">
                <a16:creationId xmlns:a16="http://schemas.microsoft.com/office/drawing/2014/main" id="{BF49901B-B6BD-D2EA-C351-14E611DFC2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162" r="8324" b="10681"/>
          <a:stretch/>
        </p:blipFill>
        <p:spPr>
          <a:xfrm>
            <a:off x="-23223" y="10"/>
            <a:ext cx="12191980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51C2C5-7784-07F1-8AD1-9DAF68308EF7}"/>
              </a:ext>
            </a:extLst>
          </p:cNvPr>
          <p:cNvSpPr txBox="1"/>
          <p:nvPr/>
        </p:nvSpPr>
        <p:spPr>
          <a:xfrm>
            <a:off x="0" y="2336565"/>
            <a:ext cx="12191980" cy="1951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HƯỚNG DẪN SỬ DỤNG PHÂN HỆ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“ĐÁNH GIÁ CHUẨN CƠ SỞ GIÁO DỤC ĐẠI HỌC” TÍCH HỢP TRÊN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</a:rPr>
              <a:t>HỆ THỐNG CƠ SỞ DỮ LIỆU VỀ GIÁO DỤC ĐẠI HỌC (HEMIS)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AC44A5-3F33-7859-ADFE-12C0A543D509}"/>
              </a:ext>
            </a:extLst>
          </p:cNvPr>
          <p:cNvGrpSpPr/>
          <p:nvPr/>
        </p:nvGrpSpPr>
        <p:grpSpPr>
          <a:xfrm>
            <a:off x="3905812" y="271624"/>
            <a:ext cx="4380376" cy="1346281"/>
            <a:chOff x="7686201" y="1286279"/>
            <a:chExt cx="8094573" cy="2493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D7DC2C-63CA-85C9-BA17-BE8DE9CE3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826" y="1286279"/>
              <a:ext cx="1677324" cy="12705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1C5126-2A1F-E10D-4AB9-F66A2D9DD0C4}"/>
                </a:ext>
              </a:extLst>
            </p:cNvPr>
            <p:cNvSpPr txBox="1"/>
            <p:nvPr/>
          </p:nvSpPr>
          <p:spPr>
            <a:xfrm>
              <a:off x="7686201" y="2582746"/>
              <a:ext cx="8094573" cy="119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BỘ GIÁO DỤC VÀ </a:t>
              </a:r>
              <a:r>
                <a:rPr lang="en-US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ĐÀO TẠO</a:t>
              </a:r>
            </a:p>
            <a:p>
              <a:pPr algn="ctr"/>
              <a:r>
                <a:rPr lang="en-US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</a:t>
              </a:r>
              <a:r>
                <a:rPr lang="vi-VN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Ư</a:t>
              </a:r>
              <a:r>
                <a:rPr lang="en-US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ỜNG ĐẠI HỌC VINH</a:t>
              </a:r>
              <a:endPara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F94D45-AFE8-E968-F303-0F380C0BD57E}"/>
              </a:ext>
            </a:extLst>
          </p:cNvPr>
          <p:cNvSpPr txBox="1"/>
          <p:nvPr/>
        </p:nvSpPr>
        <p:spPr>
          <a:xfrm>
            <a:off x="148267" y="5949655"/>
            <a:ext cx="1221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TP</a:t>
            </a:r>
            <a:r>
              <a:rPr lang="en-US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. Vinh</a:t>
            </a:r>
            <a:r>
              <a:rPr lang="en-US" sz="18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, </a:t>
            </a:r>
            <a:r>
              <a:rPr lang="en-US" sz="180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ngày</a:t>
            </a:r>
            <a:r>
              <a:rPr lang="en-US" sz="18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 </a:t>
            </a:r>
            <a:r>
              <a:rPr lang="en-US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02</a:t>
            </a:r>
            <a:r>
              <a:rPr lang="en-US" sz="18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 </a:t>
            </a:r>
            <a:r>
              <a:rPr lang="en-US" sz="180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tháng</a:t>
            </a:r>
            <a:r>
              <a:rPr lang="en-US" sz="18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 12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năm</a:t>
            </a:r>
            <a:r>
              <a:rPr lang="en-US" sz="1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 2024</a:t>
            </a:r>
            <a:endParaRPr lang="en-US" sz="24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4435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8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32B3B-2673-D98F-9871-BD247E8ED7A3}"/>
              </a:ext>
            </a:extLst>
          </p:cNvPr>
          <p:cNvCxnSpPr>
            <a:cxnSpLocks/>
          </p:cNvCxnSpPr>
          <p:nvPr/>
        </p:nvCxnSpPr>
        <p:spPr>
          <a:xfrm>
            <a:off x="5" y="11191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AA95AD-75E5-59CE-9A2F-F8D87235E135}"/>
              </a:ext>
            </a:extLst>
          </p:cNvPr>
          <p:cNvSpPr txBox="1">
            <a:spLocks/>
          </p:cNvSpPr>
          <p:nvPr/>
        </p:nvSpPr>
        <p:spPr>
          <a:xfrm>
            <a:off x="64320" y="1348353"/>
            <a:ext cx="11924686" cy="1666100"/>
          </a:xfrm>
          <a:prstGeom prst="rect">
            <a:avLst/>
          </a:prstGeom>
        </p:spPr>
        <p:txBody>
          <a:bodyPr vert="horz" wrap="square" lIns="217493" tIns="108745" rIns="217493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lập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khoản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nhập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endPara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Tùy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phân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nhiệm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CSGDĐH,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tài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khoản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quản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trị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CSGDĐH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lập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tài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khoản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phòng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ban/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nhân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phân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quyền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phòng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ban/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nhân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tương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ứng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phần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mềm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Phần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mềm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phân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quyền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tới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từng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endParaRPr lang="vi-VN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1B04DF-6425-378A-321A-0CC33DBEC0B1}"/>
              </a:ext>
            </a:extLst>
          </p:cNvPr>
          <p:cNvSpPr txBox="1">
            <a:spLocks/>
          </p:cNvSpPr>
          <p:nvPr/>
        </p:nvSpPr>
        <p:spPr>
          <a:xfrm>
            <a:off x="268955" y="-119934"/>
            <a:ext cx="11923060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III. QUY TRÌNH PHẦN MỀM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E4D03-BC56-B6DF-98EA-2A4965E292D9}"/>
              </a:ext>
            </a:extLst>
          </p:cNvPr>
          <p:cNvSpPr txBox="1"/>
          <p:nvPr/>
        </p:nvSpPr>
        <p:spPr>
          <a:xfrm>
            <a:off x="11682512" y="628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2A03F-2FB1-4F77-A6BF-737D68825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69" y="3631261"/>
            <a:ext cx="5343216" cy="1683084"/>
          </a:xfrm>
          <a:prstGeom prst="rect">
            <a:avLst/>
          </a:prstGeom>
        </p:spPr>
      </p:pic>
      <p:pic>
        <p:nvPicPr>
          <p:cNvPr id="13" name="Picture 2" descr="C:\Users\congl\AppData\Local\Temp\SNAGHTML37e24536.PNG">
            <a:extLst>
              <a:ext uri="{FF2B5EF4-FFF2-40B4-BE49-F238E27FC236}">
                <a16:creationId xmlns:a16="http://schemas.microsoft.com/office/drawing/2014/main" id="{51DDC05E-D673-4DCA-9AF2-62D591404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68" y="2737942"/>
            <a:ext cx="3873208" cy="37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91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32B3B-2673-D98F-9871-BD247E8ED7A3}"/>
              </a:ext>
            </a:extLst>
          </p:cNvPr>
          <p:cNvCxnSpPr>
            <a:cxnSpLocks/>
          </p:cNvCxnSpPr>
          <p:nvPr/>
        </p:nvCxnSpPr>
        <p:spPr>
          <a:xfrm>
            <a:off x="5" y="11191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AA95AD-75E5-59CE-9A2F-F8D87235E135}"/>
              </a:ext>
            </a:extLst>
          </p:cNvPr>
          <p:cNvSpPr txBox="1">
            <a:spLocks/>
          </p:cNvSpPr>
          <p:nvPr/>
        </p:nvSpPr>
        <p:spPr>
          <a:xfrm>
            <a:off x="-15" y="1226709"/>
            <a:ext cx="11924686" cy="1666100"/>
          </a:xfrm>
          <a:prstGeom prst="rect">
            <a:avLst/>
          </a:prstGeom>
        </p:spPr>
        <p:txBody>
          <a:bodyPr vert="horz" wrap="square" lIns="217493" tIns="108745" rIns="217493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cập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nhật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endPara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CSGDĐH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cần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đầy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xác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đảm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bảo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việc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CSGDĐH.</a:t>
            </a:r>
          </a:p>
          <a:p>
            <a:pPr marL="342900" indent="-342900" algn="just">
              <a:buFontTx/>
              <a:buChar char="-"/>
            </a:pP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Việc cập nhật dữ liệu lên hệ thống tập HEMIS cần phải thực hiện đúng theo quy trình nhập dữ liệu, đúng định dạng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tránh tình trạng thiếu dữ liệu, dữ liệu bị sai logic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không cập nhật được dữ liệu lên phần mềm…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1B04DF-6425-378A-321A-0CC33DBEC0B1}"/>
              </a:ext>
            </a:extLst>
          </p:cNvPr>
          <p:cNvSpPr txBox="1">
            <a:spLocks/>
          </p:cNvSpPr>
          <p:nvPr/>
        </p:nvSpPr>
        <p:spPr>
          <a:xfrm>
            <a:off x="268955" y="-119934"/>
            <a:ext cx="11923060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III. QUY TRÌNH PHẦN MỀM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E4D03-BC56-B6DF-98EA-2A4965E292D9}"/>
              </a:ext>
            </a:extLst>
          </p:cNvPr>
          <p:cNvSpPr txBox="1"/>
          <p:nvPr/>
        </p:nvSpPr>
        <p:spPr>
          <a:xfrm>
            <a:off x="11682512" y="628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1D9EA5-C7E1-BCAF-86E2-E2A68094E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70" y="3438521"/>
            <a:ext cx="4470593" cy="32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26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32B3B-2673-D98F-9871-BD247E8ED7A3}"/>
              </a:ext>
            </a:extLst>
          </p:cNvPr>
          <p:cNvCxnSpPr>
            <a:cxnSpLocks/>
          </p:cNvCxnSpPr>
          <p:nvPr/>
        </p:nvCxnSpPr>
        <p:spPr>
          <a:xfrm>
            <a:off x="5" y="11191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AA95AD-75E5-59CE-9A2F-F8D87235E135}"/>
              </a:ext>
            </a:extLst>
          </p:cNvPr>
          <p:cNvSpPr txBox="1">
            <a:spLocks/>
          </p:cNvSpPr>
          <p:nvPr/>
        </p:nvSpPr>
        <p:spPr>
          <a:xfrm>
            <a:off x="173632" y="1451020"/>
            <a:ext cx="11986952" cy="3016918"/>
          </a:xfrm>
          <a:prstGeom prst="rect">
            <a:avLst/>
          </a:prstGeom>
        </p:spPr>
        <p:txBody>
          <a:bodyPr vert="horz" wrap="square" lIns="217493" tIns="108745" rIns="217493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endPara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algn="just"/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 hợp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biểu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mẫu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sau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khi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nhập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đầy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đủ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55600" algn="just"/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Cập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nhật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tại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biểu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không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từ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hồ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sơ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Rà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soát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hoàn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chỉnh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endPara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55600" algn="just"/>
            <a:r>
              <a:rPr lang="vi-VN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Rà soát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cập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hoàn chỉnh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sót</a:t>
            </a:r>
            <a:r>
              <a:rPr lang="vi-VN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1B04DF-6425-378A-321A-0CC33DBEC0B1}"/>
              </a:ext>
            </a:extLst>
          </p:cNvPr>
          <p:cNvSpPr txBox="1">
            <a:spLocks/>
          </p:cNvSpPr>
          <p:nvPr/>
        </p:nvSpPr>
        <p:spPr>
          <a:xfrm>
            <a:off x="268955" y="-119934"/>
            <a:ext cx="11923060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III. QUY TRÌNH PHẦN MỀM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E4D03-BC56-B6DF-98EA-2A4965E292D9}"/>
              </a:ext>
            </a:extLst>
          </p:cNvPr>
          <p:cNvSpPr txBox="1"/>
          <p:nvPr/>
        </p:nvSpPr>
        <p:spPr>
          <a:xfrm>
            <a:off x="11732262" y="630400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15</a:t>
            </a:r>
          </a:p>
        </p:txBody>
      </p:sp>
      <p:pic>
        <p:nvPicPr>
          <p:cNvPr id="1026" name="Picture 2" descr="Báo cáo - CRMVIET">
            <a:extLst>
              <a:ext uri="{FF2B5EF4-FFF2-40B4-BE49-F238E27FC236}">
                <a16:creationId xmlns:a16="http://schemas.microsoft.com/office/drawing/2014/main" id="{B973A86B-ED33-FAC4-982A-0C4C98D8F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58" y="4014742"/>
            <a:ext cx="3285153" cy="26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812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5B06C-9DA1-5E3E-D6A7-219FF4F93926}"/>
              </a:ext>
            </a:extLst>
          </p:cNvPr>
          <p:cNvSpPr txBox="1">
            <a:spLocks/>
          </p:cNvSpPr>
          <p:nvPr/>
        </p:nvSpPr>
        <p:spPr>
          <a:xfrm>
            <a:off x="-16829802" y="3157950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7201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F466D1-6F54-2ED8-0C19-A511665A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5545" y="15239570"/>
            <a:ext cx="5484971" cy="73025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1418937-91DD-AD53-B48D-38DCBF77548C}"/>
              </a:ext>
            </a:extLst>
          </p:cNvPr>
          <p:cNvSpPr txBox="1">
            <a:spLocks/>
          </p:cNvSpPr>
          <p:nvPr/>
        </p:nvSpPr>
        <p:spPr>
          <a:xfrm>
            <a:off x="1252469" y="631101"/>
            <a:ext cx="21607921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2796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98D5B85-D8A2-B7EA-22C0-F499F1726DD0}"/>
              </a:ext>
            </a:extLst>
          </p:cNvPr>
          <p:cNvSpPr txBox="1">
            <a:spLocks/>
          </p:cNvSpPr>
          <p:nvPr/>
        </p:nvSpPr>
        <p:spPr>
          <a:xfrm>
            <a:off x="-21655668" y="-1771228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7201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55FDEA2-778B-66F3-A122-AB6EAD8A1D73}"/>
              </a:ext>
            </a:extLst>
          </p:cNvPr>
          <p:cNvSpPr txBox="1">
            <a:spLocks/>
          </p:cNvSpPr>
          <p:nvPr/>
        </p:nvSpPr>
        <p:spPr>
          <a:xfrm>
            <a:off x="-5691411" y="10310392"/>
            <a:ext cx="5484971" cy="730250"/>
          </a:xfrm>
          <a:prstGeom prst="rect">
            <a:avLst/>
          </a:prstGeom>
        </p:spPr>
        <p:txBody>
          <a:bodyPr vert="horz" lIns="91440" tIns="45723" rIns="91440" bIns="45723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1">
                <a:solidFill>
                  <a:srgbClr val="002060"/>
                </a:solidFill>
              </a:rPr>
              <a:t>5</a:t>
            </a:r>
            <a:endParaRPr lang="en-US" sz="90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8427A-93D3-E5B3-45FD-669487DC011E}"/>
              </a:ext>
            </a:extLst>
          </p:cNvPr>
          <p:cNvSpPr txBox="1"/>
          <p:nvPr/>
        </p:nvSpPr>
        <p:spPr>
          <a:xfrm>
            <a:off x="11796298" y="63728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224DF05-685F-05E6-0669-FB96433EC5B5}"/>
              </a:ext>
            </a:extLst>
          </p:cNvPr>
          <p:cNvSpPr txBox="1">
            <a:spLocks/>
          </p:cNvSpPr>
          <p:nvPr/>
        </p:nvSpPr>
        <p:spPr>
          <a:xfrm>
            <a:off x="-16829802" y="3290472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7201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EB51558-DE0A-23E4-662A-A48C5F0715FF}"/>
              </a:ext>
            </a:extLst>
          </p:cNvPr>
          <p:cNvSpPr txBox="1">
            <a:spLocks/>
          </p:cNvSpPr>
          <p:nvPr/>
        </p:nvSpPr>
        <p:spPr>
          <a:xfrm>
            <a:off x="1160330" y="762717"/>
            <a:ext cx="21607921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2796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A9DD58F-3233-15D8-D2F4-014389BDD5CC}"/>
              </a:ext>
            </a:extLst>
          </p:cNvPr>
          <p:cNvSpPr txBox="1">
            <a:spLocks/>
          </p:cNvSpPr>
          <p:nvPr/>
        </p:nvSpPr>
        <p:spPr>
          <a:xfrm>
            <a:off x="-21655668" y="-1638706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7201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B128CA30-F0C5-F931-7050-46885BD11317}"/>
              </a:ext>
            </a:extLst>
          </p:cNvPr>
          <p:cNvSpPr txBox="1">
            <a:spLocks/>
          </p:cNvSpPr>
          <p:nvPr/>
        </p:nvSpPr>
        <p:spPr>
          <a:xfrm>
            <a:off x="-17465848" y="3164090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7201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CC336-2074-93FF-5290-0FDB099AC04D}"/>
              </a:ext>
            </a:extLst>
          </p:cNvPr>
          <p:cNvSpPr txBox="1"/>
          <p:nvPr/>
        </p:nvSpPr>
        <p:spPr>
          <a:xfrm>
            <a:off x="11749935" y="63728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pic>
        <p:nvPicPr>
          <p:cNvPr id="5" name="Picture 4" descr="Pink and blue clouds">
            <a:extLst>
              <a:ext uri="{FF2B5EF4-FFF2-40B4-BE49-F238E27FC236}">
                <a16:creationId xmlns:a16="http://schemas.microsoft.com/office/drawing/2014/main" id="{208F7DBA-3154-833B-C10B-87DB4F0A2EA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-105" y="13"/>
            <a:ext cx="12191980" cy="68579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D87A22-1226-F85C-23BC-9ABFB9D6DAC0}"/>
              </a:ext>
            </a:extLst>
          </p:cNvPr>
          <p:cNvCxnSpPr>
            <a:cxnSpLocks/>
          </p:cNvCxnSpPr>
          <p:nvPr/>
        </p:nvCxnSpPr>
        <p:spPr>
          <a:xfrm>
            <a:off x="0" y="887574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8AD8F2A-1DD3-7141-5160-37082DC58308}"/>
              </a:ext>
            </a:extLst>
          </p:cNvPr>
          <p:cNvSpPr txBox="1">
            <a:spLocks/>
          </p:cNvSpPr>
          <p:nvPr/>
        </p:nvSpPr>
        <p:spPr>
          <a:xfrm>
            <a:off x="238684" y="-54058"/>
            <a:ext cx="11401953" cy="1137231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III. QUY TRÌNH PHẦN MỀM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45DE2D-CF71-153C-2107-35515BD16B20}"/>
              </a:ext>
            </a:extLst>
          </p:cNvPr>
          <p:cNvSpPr>
            <a:spLocks/>
          </p:cNvSpPr>
          <p:nvPr/>
        </p:nvSpPr>
        <p:spPr>
          <a:xfrm>
            <a:off x="9543448" y="1503095"/>
            <a:ext cx="2350621" cy="15391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 độ hoạt động trung bình 3 năm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số tăng trưởng bền vững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DAF59D-254E-644B-9083-495C751F2B8B}"/>
              </a:ext>
            </a:extLst>
          </p:cNvPr>
          <p:cNvSpPr>
            <a:spLocks/>
          </p:cNvSpPr>
          <p:nvPr/>
        </p:nvSpPr>
        <p:spPr>
          <a:xfrm>
            <a:off x="238684" y="1897256"/>
            <a:ext cx="2805968" cy="265996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tháng khuyết lãnh đạo chủ chốt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 độ hoàn thiện văn bản theo Luật GDĐH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chỉ số hoạt động chính được cải thiện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 độ cập nhật dữ liệu quản lý trên HEMIS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811C9D-67BC-7DDA-AD40-D2FD79BEA7FE}"/>
              </a:ext>
            </a:extLst>
          </p:cNvPr>
          <p:cNvSpPr>
            <a:spLocks/>
          </p:cNvSpPr>
          <p:nvPr/>
        </p:nvSpPr>
        <p:spPr>
          <a:xfrm>
            <a:off x="9000017" y="3516606"/>
            <a:ext cx="3112263" cy="324323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Tuyển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nhập học trung bình 3 năm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số tăng giảm quy mô đào tạo 3 năm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thôi học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thôi học đầu năm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tốt nghiệp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tốt nghiệp đúng hạn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người học hài lòng tổng thể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người tốt nghiệp có việc làm đúng chuyên môn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73861C-E7D2-A6FA-5DC9-67B66DCBC522}"/>
              </a:ext>
            </a:extLst>
          </p:cNvPr>
          <p:cNvSpPr>
            <a:spLocks/>
          </p:cNvSpPr>
          <p:nvPr/>
        </p:nvSpPr>
        <p:spPr>
          <a:xfrm>
            <a:off x="6152258" y="1862022"/>
            <a:ext cx="2705789" cy="304078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chât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đất/ người học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sàn/ người học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giảng viên có chỗ làm riêng biệt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đầu sách/ ngành đào tạo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bản sách/ người học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học phần sẵn sàng giảng dạy trực tuyến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 độ Internet/ 1000 người học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90093D-AF0C-A5EE-9E9E-376237F9B195}"/>
              </a:ext>
            </a:extLst>
          </p:cNvPr>
          <p:cNvSpPr>
            <a:spLocks/>
          </p:cNvSpPr>
          <p:nvPr/>
        </p:nvSpPr>
        <p:spPr>
          <a:xfrm>
            <a:off x="3505900" y="1862021"/>
            <a:ext cx="2151051" cy="246446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người học trên giảng viên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giảng viên cơ hữu trong tuổi lao động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giảng viên có trình độ tiến sĩ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AB2A22A-BB55-6201-7F1B-30522F8C1684}"/>
              </a:ext>
            </a:extLst>
          </p:cNvPr>
          <p:cNvSpPr>
            <a:spLocks/>
          </p:cNvSpPr>
          <p:nvPr/>
        </p:nvSpPr>
        <p:spPr>
          <a:xfrm>
            <a:off x="4205362" y="5246858"/>
            <a:ext cx="3619468" cy="142297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trọng thu khoa học – công nghệ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công bố khoa học/ giảng viên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công bố WoS, Scopus/ giảng viên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AB387C-01C7-A23F-2A09-E1242987EB60}"/>
              </a:ext>
            </a:extLst>
          </p:cNvPr>
          <p:cNvSpPr>
            <a:spLocks/>
          </p:cNvSpPr>
          <p:nvPr/>
        </p:nvSpPr>
        <p:spPr>
          <a:xfrm>
            <a:off x="227724" y="5142388"/>
            <a:ext cx="2994040" cy="129453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 lục KS-1: Kết quả khảo sát người học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5F55B4-D303-5112-BA47-E7E857C6DAC2}"/>
              </a:ext>
            </a:extLst>
          </p:cNvPr>
          <p:cNvSpPr txBox="1"/>
          <p:nvPr/>
        </p:nvSpPr>
        <p:spPr>
          <a:xfrm>
            <a:off x="11847012" y="65377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A3FC57-FC19-E647-3739-72B448A1AEC8}"/>
              </a:ext>
            </a:extLst>
          </p:cNvPr>
          <p:cNvSpPr txBox="1"/>
          <p:nvPr/>
        </p:nvSpPr>
        <p:spPr>
          <a:xfrm>
            <a:off x="238684" y="1094536"/>
            <a:ext cx="918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CSGDĐH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2584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32B3B-2673-D98F-9871-BD247E8ED7A3}"/>
              </a:ext>
            </a:extLst>
          </p:cNvPr>
          <p:cNvCxnSpPr>
            <a:cxnSpLocks/>
          </p:cNvCxnSpPr>
          <p:nvPr/>
        </p:nvCxnSpPr>
        <p:spPr>
          <a:xfrm>
            <a:off x="5" y="11191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AA95AD-75E5-59CE-9A2F-F8D87235E135}"/>
              </a:ext>
            </a:extLst>
          </p:cNvPr>
          <p:cNvSpPr txBox="1">
            <a:spLocks/>
          </p:cNvSpPr>
          <p:nvPr/>
        </p:nvSpPr>
        <p:spPr>
          <a:xfrm>
            <a:off x="64320" y="1348353"/>
            <a:ext cx="11924686" cy="1905140"/>
          </a:xfrm>
          <a:prstGeom prst="rect">
            <a:avLst/>
          </a:prstGeom>
        </p:spPr>
        <p:txBody>
          <a:bodyPr vert="horz" wrap="square" lIns="217493" tIns="108745" rIns="217493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Gửi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endParaRPr lang="vi-VN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Sau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đã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soát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hoàn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CSGDĐH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gửi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endParaRPr 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Để gửi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CSGDĐH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phải cập nhật đầy đủ dữ liệu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ổng hợp đầy đủ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 tiêu chuẩn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vi-VN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vi-VN" sz="105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1B04DF-6425-378A-321A-0CC33DBEC0B1}"/>
              </a:ext>
            </a:extLst>
          </p:cNvPr>
          <p:cNvSpPr txBox="1">
            <a:spLocks/>
          </p:cNvSpPr>
          <p:nvPr/>
        </p:nvSpPr>
        <p:spPr>
          <a:xfrm>
            <a:off x="268955" y="-119934"/>
            <a:ext cx="11923060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III. QUY TRÌNH PHẦN MỀM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E4D03-BC56-B6DF-98EA-2A4965E292D9}"/>
              </a:ext>
            </a:extLst>
          </p:cNvPr>
          <p:cNvSpPr txBox="1"/>
          <p:nvPr/>
        </p:nvSpPr>
        <p:spPr>
          <a:xfrm>
            <a:off x="11682512" y="628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681" y="3097884"/>
            <a:ext cx="7693171" cy="3553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064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32B3B-2673-D98F-9871-BD247E8ED7A3}"/>
              </a:ext>
            </a:extLst>
          </p:cNvPr>
          <p:cNvCxnSpPr>
            <a:cxnSpLocks/>
          </p:cNvCxnSpPr>
          <p:nvPr/>
        </p:nvCxnSpPr>
        <p:spPr>
          <a:xfrm>
            <a:off x="5" y="11191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1B04DF-6425-378A-321A-0CC33DBEC0B1}"/>
              </a:ext>
            </a:extLst>
          </p:cNvPr>
          <p:cNvSpPr txBox="1">
            <a:spLocks/>
          </p:cNvSpPr>
          <p:nvPr/>
        </p:nvSpPr>
        <p:spPr>
          <a:xfrm>
            <a:off x="268955" y="-119934"/>
            <a:ext cx="11923060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IV. HƯỚNG DẪN NHẬP LIỆU, BÁO CÁO TRÊN PHẦN MỀM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E4D03-BC56-B6DF-98EA-2A4965E292D9}"/>
              </a:ext>
            </a:extLst>
          </p:cNvPr>
          <p:cNvSpPr txBox="1"/>
          <p:nvPr/>
        </p:nvSpPr>
        <p:spPr>
          <a:xfrm>
            <a:off x="11682512" y="628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F23B4-76D7-4E4D-E6A1-A18D2BF25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906" y="1867037"/>
            <a:ext cx="6543157" cy="462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19C00F-48BE-13DC-0C91-266292700DFE}"/>
              </a:ext>
            </a:extLst>
          </p:cNvPr>
          <p:cNvSpPr txBox="1"/>
          <p:nvPr/>
        </p:nvSpPr>
        <p:spPr>
          <a:xfrm>
            <a:off x="3426782" y="1274089"/>
            <a:ext cx="53443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https://hemis.moet.gov.vn</a:t>
            </a:r>
          </a:p>
        </p:txBody>
      </p:sp>
    </p:spTree>
    <p:extLst>
      <p:ext uri="{BB962C8B-B14F-4D97-AF65-F5344CB8AC3E}">
        <p14:creationId xmlns:p14="http://schemas.microsoft.com/office/powerpoint/2010/main" val="285808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32B3B-2673-D98F-9871-BD247E8ED7A3}"/>
              </a:ext>
            </a:extLst>
          </p:cNvPr>
          <p:cNvCxnSpPr>
            <a:cxnSpLocks/>
          </p:cNvCxnSpPr>
          <p:nvPr/>
        </p:nvCxnSpPr>
        <p:spPr>
          <a:xfrm>
            <a:off x="5" y="11191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AA95AD-75E5-59CE-9A2F-F8D87235E135}"/>
              </a:ext>
            </a:extLst>
          </p:cNvPr>
          <p:cNvSpPr txBox="1">
            <a:spLocks/>
          </p:cNvSpPr>
          <p:nvPr/>
        </p:nvSpPr>
        <p:spPr>
          <a:xfrm>
            <a:off x="268955" y="1144990"/>
            <a:ext cx="11775989" cy="3100403"/>
          </a:xfrm>
          <a:prstGeom prst="rect">
            <a:avLst/>
          </a:prstGeom>
        </p:spPr>
        <p:txBody>
          <a:bodyPr vert="horz" wrap="square" lIns="217493" tIns="108745" rIns="217493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Đối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 tổng hợp từ hệ thống HEMIS sang phân hệ Chuẩn CSGDĐH: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Cơ sở đào tạo: kiểm tra lại Đầu mối liên hệ xem đã có thông tin chưa.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Ngành đào tạo: kiểm tra lại thông tin ngành đào tạo trình </a:t>
            </a:r>
            <a:r>
              <a:rPr lang="vi-VN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 Đại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Đối với Ngành đào tạo trình độ Thạc sĩ, Tiến sĩ đề </a:t>
            </a:r>
            <a:r>
              <a:rPr lang="vi-VN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 </a:t>
            </a:r>
            <a:r>
              <a:rPr lang="en-US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đơn vị phụ trách</a:t>
            </a:r>
            <a:r>
              <a:rPr lang="vi-VN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kiểm tra thông tin. Số năm đào tạo trình độ thạc sĩ, tiến sĩ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Đối với Người học: kiểm tra và cập nhật đầy đủ dữ liệu Thông tin học tập của người học trước khi tổng hợp dữ liệu tại phân hệ Chuẩn CSGDĐH. </a:t>
            </a:r>
            <a:endParaRPr lang="vi-VN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1B04DF-6425-378A-321A-0CC33DBEC0B1}"/>
              </a:ext>
            </a:extLst>
          </p:cNvPr>
          <p:cNvSpPr txBox="1">
            <a:spLocks/>
          </p:cNvSpPr>
          <p:nvPr/>
        </p:nvSpPr>
        <p:spPr>
          <a:xfrm>
            <a:off x="268955" y="-119934"/>
            <a:ext cx="11923060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V. MỘT SỐ NỘI DUNG CẦN LƯU 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43834-3E06-EB9E-A53C-CEFC24F2649A}"/>
              </a:ext>
            </a:extLst>
          </p:cNvPr>
          <p:cNvSpPr txBox="1"/>
          <p:nvPr/>
        </p:nvSpPr>
        <p:spPr>
          <a:xfrm>
            <a:off x="11682512" y="628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0697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32B3B-2673-D98F-9871-BD247E8ED7A3}"/>
              </a:ext>
            </a:extLst>
          </p:cNvPr>
          <p:cNvCxnSpPr>
            <a:cxnSpLocks/>
          </p:cNvCxnSpPr>
          <p:nvPr/>
        </p:nvCxnSpPr>
        <p:spPr>
          <a:xfrm>
            <a:off x="5" y="11191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AA95AD-75E5-59CE-9A2F-F8D87235E135}"/>
              </a:ext>
            </a:extLst>
          </p:cNvPr>
          <p:cNvSpPr txBox="1">
            <a:spLocks/>
          </p:cNvSpPr>
          <p:nvPr/>
        </p:nvSpPr>
        <p:spPr>
          <a:xfrm>
            <a:off x="268955" y="1144990"/>
            <a:ext cx="11775989" cy="4804395"/>
          </a:xfrm>
          <a:prstGeom prst="rect">
            <a:avLst/>
          </a:prstGeom>
        </p:spPr>
        <p:txBody>
          <a:bodyPr vert="horz" wrap="square" lIns="217493" tIns="108745" rIns="217493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Phải Tổng hợp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tất cả các tiêu chuẩn, tiêu chí thì mới gửi được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GDĐT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Sau khi báo cáo đã được gửi cho </a:t>
            </a:r>
            <a:r>
              <a:rPr lang="en-GB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GDĐT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hoặc đã được </a:t>
            </a:r>
            <a:r>
              <a:rPr lang="en-GB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GDĐT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tiếp nhận thì sẽ </a:t>
            </a:r>
            <a:r>
              <a:rPr lang="vi-VN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không chỉnh sửa được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trong trường hợp báo cáo được phản hồi lại thì sẽ cập nhật được.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 mỗi bảng đều </a:t>
            </a:r>
            <a:r>
              <a:rPr lang="vi-VN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 hướng dẫn riêng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đọc kỹ hướng dẫn của từng bảng để tổng hợp dữ liệu.</a:t>
            </a:r>
          </a:p>
          <a:p>
            <a:pPr algn="just">
              <a:lnSpc>
                <a:spcPct val="150000"/>
              </a:lnSpc>
            </a:pPr>
            <a:endParaRPr lang="vi-VN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1B04DF-6425-378A-321A-0CC33DBEC0B1}"/>
              </a:ext>
            </a:extLst>
          </p:cNvPr>
          <p:cNvSpPr txBox="1">
            <a:spLocks/>
          </p:cNvSpPr>
          <p:nvPr/>
        </p:nvSpPr>
        <p:spPr>
          <a:xfrm>
            <a:off x="268955" y="-119934"/>
            <a:ext cx="11923060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V. MỘT SỐ NỘI DUNG CẦN LƯU 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61270-22C9-0E03-0D22-575C475AB6B1}"/>
              </a:ext>
            </a:extLst>
          </p:cNvPr>
          <p:cNvSpPr txBox="1"/>
          <p:nvPr/>
        </p:nvSpPr>
        <p:spPr>
          <a:xfrm>
            <a:off x="11682512" y="628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917137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32B3B-2673-D98F-9871-BD247E8ED7A3}"/>
              </a:ext>
            </a:extLst>
          </p:cNvPr>
          <p:cNvCxnSpPr>
            <a:cxnSpLocks/>
          </p:cNvCxnSpPr>
          <p:nvPr/>
        </p:nvCxnSpPr>
        <p:spPr>
          <a:xfrm>
            <a:off x="5" y="11191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AA95AD-75E5-59CE-9A2F-F8D87235E135}"/>
              </a:ext>
            </a:extLst>
          </p:cNvPr>
          <p:cNvSpPr txBox="1">
            <a:spLocks/>
          </p:cNvSpPr>
          <p:nvPr/>
        </p:nvSpPr>
        <p:spPr>
          <a:xfrm>
            <a:off x="128955" y="1144990"/>
            <a:ext cx="11915990" cy="3068535"/>
          </a:xfrm>
          <a:prstGeom prst="rect">
            <a:avLst/>
          </a:prstGeom>
        </p:spPr>
        <p:txBody>
          <a:bodyPr vert="horz" wrap="square" lIns="217493" tIns="108745" rIns="217493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Cập nhật dữ liệu bằng file excel: Khi đẩy dữ liệu lên hệ thống và nhận thông báo về số bản ghi cập nhật và số bản ghi lỗi, thao tác Đồng ý để tải file dữ liệu lỗi về máy.</a:t>
            </a:r>
          </a:p>
          <a:p>
            <a:pPr algn="just">
              <a:lnSpc>
                <a:spcPct val="150000"/>
              </a:lnSpc>
            </a:pPr>
            <a:r>
              <a:rPr lang="vi-VN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Tại file chú ý Cột Mô tả lỗi ở cuối cùng và cột được đánh dấu màu xanh là cột chứa thông tin lỗi</a:t>
            </a:r>
          </a:p>
          <a:p>
            <a:pPr algn="just">
              <a:lnSpc>
                <a:spcPct val="150000"/>
              </a:lnSpc>
            </a:pPr>
            <a:endParaRPr lang="vi-VN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1B04DF-6425-378A-321A-0CC33DBEC0B1}"/>
              </a:ext>
            </a:extLst>
          </p:cNvPr>
          <p:cNvSpPr txBox="1">
            <a:spLocks/>
          </p:cNvSpPr>
          <p:nvPr/>
        </p:nvSpPr>
        <p:spPr>
          <a:xfrm>
            <a:off x="268955" y="-119934"/>
            <a:ext cx="11923060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V. MỘT SỐ NỘI DUNG CẦN LƯU Ý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1B8E6-19EA-526F-CC70-9E4534F12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827" y="3108538"/>
            <a:ext cx="7961449" cy="3381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7A4088-8091-8DC1-2C0B-382B4947BEF5}"/>
              </a:ext>
            </a:extLst>
          </p:cNvPr>
          <p:cNvSpPr txBox="1"/>
          <p:nvPr/>
        </p:nvSpPr>
        <p:spPr>
          <a:xfrm>
            <a:off x="11682512" y="628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125919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32B3B-2673-D98F-9871-BD247E8ED7A3}"/>
              </a:ext>
            </a:extLst>
          </p:cNvPr>
          <p:cNvCxnSpPr>
            <a:cxnSpLocks/>
          </p:cNvCxnSpPr>
          <p:nvPr/>
        </p:nvCxnSpPr>
        <p:spPr>
          <a:xfrm>
            <a:off x="5" y="11191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1B04DF-6425-378A-321A-0CC33DBEC0B1}"/>
              </a:ext>
            </a:extLst>
          </p:cNvPr>
          <p:cNvSpPr txBox="1">
            <a:spLocks/>
          </p:cNvSpPr>
          <p:nvPr/>
        </p:nvSpPr>
        <p:spPr>
          <a:xfrm>
            <a:off x="268955" y="-119934"/>
            <a:ext cx="11923060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V. MỘT SỐ NỘI DUNG CẦN LƯU 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A4088-8091-8DC1-2C0B-382B4947BEF5}"/>
              </a:ext>
            </a:extLst>
          </p:cNvPr>
          <p:cNvSpPr txBox="1"/>
          <p:nvPr/>
        </p:nvSpPr>
        <p:spPr>
          <a:xfrm>
            <a:off x="11682512" y="628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79E585-1C62-0AAF-65BA-C899107A9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66" y="1803501"/>
            <a:ext cx="8493137" cy="471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B474A8-D422-4B90-A365-D5122DC5464B}"/>
              </a:ext>
            </a:extLst>
          </p:cNvPr>
          <p:cNvSpPr txBox="1"/>
          <p:nvPr/>
        </p:nvSpPr>
        <p:spPr>
          <a:xfrm>
            <a:off x="268940" y="1314225"/>
            <a:ext cx="910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7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28214C-5F22-3FE9-F4A6-6B4E6FB5AB77}"/>
              </a:ext>
            </a:extLst>
          </p:cNvPr>
          <p:cNvSpPr txBox="1"/>
          <p:nvPr/>
        </p:nvSpPr>
        <p:spPr>
          <a:xfrm>
            <a:off x="11796298" y="63728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9" name="Picture 8" descr="Pink and blue clouds">
            <a:extLst>
              <a:ext uri="{FF2B5EF4-FFF2-40B4-BE49-F238E27FC236}">
                <a16:creationId xmlns:a16="http://schemas.microsoft.com/office/drawing/2014/main" id="{BF49901B-B6BD-D2EA-C351-14E611DFC2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162" r="8324" b="10681"/>
          <a:stretch/>
        </p:blipFill>
        <p:spPr>
          <a:xfrm>
            <a:off x="-23223" y="10"/>
            <a:ext cx="12191980" cy="685799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F7CE6D-6C3F-A358-196D-76D5F39DA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452861"/>
              </p:ext>
            </p:extLst>
          </p:nvPr>
        </p:nvGraphicFramePr>
        <p:xfrm>
          <a:off x="3456320" y="806303"/>
          <a:ext cx="8146794" cy="524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E9BBE0-B357-7B83-8C22-0E7496146881}"/>
              </a:ext>
            </a:extLst>
          </p:cNvPr>
          <p:cNvSpPr txBox="1"/>
          <p:nvPr/>
        </p:nvSpPr>
        <p:spPr>
          <a:xfrm>
            <a:off x="119848" y="2740673"/>
            <a:ext cx="4079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NỘI DUNG TRÌNH BÀY: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256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8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7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7" y="6368141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7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7" y="6368141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29" name="Rectangle 22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" y="6"/>
            <a:ext cx="12192000" cy="6858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4" dirty="0"/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7" y="6368141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28214C-5F22-3FE9-F4A6-6B4E6FB5AB77}"/>
              </a:ext>
            </a:extLst>
          </p:cNvPr>
          <p:cNvSpPr txBox="1"/>
          <p:nvPr/>
        </p:nvSpPr>
        <p:spPr>
          <a:xfrm>
            <a:off x="11796298" y="63728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9" name="Picture 8" descr="Pink and blue clouds">
            <a:extLst>
              <a:ext uri="{FF2B5EF4-FFF2-40B4-BE49-F238E27FC236}">
                <a16:creationId xmlns:a16="http://schemas.microsoft.com/office/drawing/2014/main" id="{BF49901B-B6BD-D2EA-C351-14E611DFC2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162" r="8324" b="10681"/>
          <a:stretch/>
        </p:blipFill>
        <p:spPr>
          <a:xfrm>
            <a:off x="-23223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9AC44A5-3F33-7859-ADFE-12C0A543D509}"/>
              </a:ext>
            </a:extLst>
          </p:cNvPr>
          <p:cNvGrpSpPr/>
          <p:nvPr/>
        </p:nvGrpSpPr>
        <p:grpSpPr>
          <a:xfrm>
            <a:off x="3905812" y="271624"/>
            <a:ext cx="4380376" cy="1346281"/>
            <a:chOff x="7686201" y="1286279"/>
            <a:chExt cx="8094573" cy="2493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D7DC2C-63CA-85C9-BA17-BE8DE9CE3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826" y="1286279"/>
              <a:ext cx="1677324" cy="12705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1C5126-2A1F-E10D-4AB9-F66A2D9DD0C4}"/>
                </a:ext>
              </a:extLst>
            </p:cNvPr>
            <p:cNvSpPr txBox="1"/>
            <p:nvPr/>
          </p:nvSpPr>
          <p:spPr>
            <a:xfrm>
              <a:off x="7686201" y="2582746"/>
              <a:ext cx="8094573" cy="119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BỘ GIÁO DỤC VÀ </a:t>
              </a:r>
              <a:r>
                <a:rPr lang="en-US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ĐÀO TẠO</a:t>
              </a:r>
            </a:p>
            <a:p>
              <a:pPr algn="ctr"/>
              <a:r>
                <a:rPr lang="en-US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</a:t>
              </a:r>
              <a:r>
                <a:rPr lang="vi-VN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Ư</a:t>
              </a:r>
              <a:r>
                <a:rPr lang="en-US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ỜNG ĐẠI HỌC VINH</a:t>
              </a:r>
              <a:endPara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F94D45-AFE8-E968-F303-0F380C0BD57E}"/>
              </a:ext>
            </a:extLst>
          </p:cNvPr>
          <p:cNvSpPr txBox="1"/>
          <p:nvPr/>
        </p:nvSpPr>
        <p:spPr>
          <a:xfrm>
            <a:off x="148267" y="5949655"/>
            <a:ext cx="1221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TP</a:t>
            </a:r>
            <a:r>
              <a:rPr lang="en-US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. Vinh</a:t>
            </a:r>
            <a:r>
              <a:rPr lang="en-US" sz="18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, </a:t>
            </a:r>
            <a:r>
              <a:rPr lang="en-US" sz="180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ngày</a:t>
            </a:r>
            <a:r>
              <a:rPr lang="en-US" sz="18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 </a:t>
            </a:r>
            <a:r>
              <a:rPr lang="en-US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02</a:t>
            </a:r>
            <a:r>
              <a:rPr lang="en-US" sz="18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 </a:t>
            </a:r>
            <a:r>
              <a:rPr lang="en-US" sz="180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tháng</a:t>
            </a:r>
            <a:r>
              <a:rPr lang="en-US" sz="18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 12 </a:t>
            </a:r>
            <a:r>
              <a:rPr lang="en-US" sz="18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năm</a:t>
            </a:r>
            <a:r>
              <a:rPr lang="en-US" sz="1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 2024</a:t>
            </a:r>
            <a:endParaRPr lang="en-US" sz="24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/>
              <a:cs typeface="Segoe UI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20430C75-D300-4B00-9F9A-B5E9BD62130F}"/>
              </a:ext>
            </a:extLst>
          </p:cNvPr>
          <p:cNvSpPr txBox="1"/>
          <p:nvPr/>
        </p:nvSpPr>
        <p:spPr>
          <a:xfrm>
            <a:off x="1751832" y="3135667"/>
            <a:ext cx="868833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UTM Alberta Heavy" panose="02040603050506020204" pitchFamily="18" charset="0"/>
              </a:rPr>
              <a:t>TRÂN </a:t>
            </a:r>
            <a:r>
              <a:rPr lang="en-US" sz="6000">
                <a:solidFill>
                  <a:srgbClr val="C00000"/>
                </a:solidFill>
                <a:latin typeface="UTM Alberta Heavy" panose="02040603050506020204" pitchFamily="18" charset="0"/>
              </a:rPr>
              <a:t>TRỌNG CẢM </a:t>
            </a:r>
            <a:r>
              <a:rPr lang="en-US" sz="6000" dirty="0">
                <a:solidFill>
                  <a:srgbClr val="C00000"/>
                </a:solidFill>
                <a:latin typeface="UTM Alberta Heavy" panose="02040603050506020204" pitchFamily="18" charset="0"/>
              </a:rPr>
              <a:t>ƠN</a:t>
            </a:r>
          </a:p>
        </p:txBody>
      </p:sp>
    </p:spTree>
    <p:extLst>
      <p:ext uri="{BB962C8B-B14F-4D97-AF65-F5344CB8AC3E}">
        <p14:creationId xmlns:p14="http://schemas.microsoft.com/office/powerpoint/2010/main" val="308582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8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F441BA-6FB0-12B3-63E8-44AAFB2FC6D3}"/>
              </a:ext>
            </a:extLst>
          </p:cNvPr>
          <p:cNvCxnSpPr>
            <a:cxnSpLocks/>
          </p:cNvCxnSpPr>
          <p:nvPr/>
        </p:nvCxnSpPr>
        <p:spPr>
          <a:xfrm>
            <a:off x="5" y="102767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8CE3E3A5-FB1A-4ABC-39EB-A6C8516A3EC9}"/>
              </a:ext>
            </a:extLst>
          </p:cNvPr>
          <p:cNvSpPr txBox="1">
            <a:spLocks/>
          </p:cNvSpPr>
          <p:nvPr/>
        </p:nvSpPr>
        <p:spPr>
          <a:xfrm>
            <a:off x="118707" y="1119127"/>
            <a:ext cx="11876712" cy="5027020"/>
          </a:xfrm>
          <a:prstGeom prst="rect">
            <a:avLst/>
          </a:prstGeom>
        </p:spPr>
        <p:txBody>
          <a:bodyPr vert="horz" wrap="square" lIns="217493" tIns="108745" rIns="217493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>
              <a:buFont typeface="+mj-lt"/>
              <a:buAutoNum type="arabicPeriod"/>
            </a:pPr>
            <a:r>
              <a:rPr lang="en-US" sz="1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Căn</a:t>
            </a:r>
            <a:r>
              <a:rPr lang="en-US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cứ</a:t>
            </a:r>
            <a:r>
              <a:rPr lang="en-US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khai</a:t>
            </a:r>
            <a:endParaRPr lang="en-US" sz="1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 tư 01/2024/TT-BGDĐT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 Giáo dục và Đào tạo ban hành ngày 5/2/2024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Chuẩn cơ sở giáo dục đại học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Điều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3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 Giáo dục và Đào tạo</a:t>
            </a:r>
          </a:p>
          <a:p>
            <a:pPr marL="541338" indent="-185738" algn="just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Hướng dẫn các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CSGDĐH 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cung cấp, cập nhật dữ liệu phục vụ việc xác định các chỉ số và đánh giá mức độ đáp ứng các tiêu chí của Chuẩn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CSGDĐH 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vào </a:t>
            </a:r>
            <a:r>
              <a:rPr lang="vi-VN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 thống </a:t>
            </a:r>
            <a:r>
              <a:rPr lang="en-GB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CSDL</a:t>
            </a:r>
            <a:r>
              <a:rPr lang="vi-VN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về </a:t>
            </a:r>
            <a:r>
              <a:rPr lang="en-US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GDĐH (</a:t>
            </a:r>
            <a:r>
              <a:rPr lang="en-US" sz="1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Hemis</a:t>
            </a:r>
            <a:r>
              <a:rPr lang="en-US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GB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vi-VN" sz="1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1338" indent="-185738" algn="just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 bố kết quả thực hiện Chuẩn cơ sở giáo dục đại học của các cơ sở giáo dục đại học trước </a:t>
            </a:r>
            <a:r>
              <a:rPr lang="vi-VN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ngày 30 tháng 6 hằng năm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bắt đầu từ năm 2025 cho năm báo cáo trước liền kề.</a:t>
            </a:r>
            <a:endParaRPr lang="en-GB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Cơ sở giáo dục đại học</a:t>
            </a:r>
          </a:p>
          <a:p>
            <a:pPr marL="541338" indent="-185738" algn="just"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Cung cấp, cập nhật đầy đủ, chính xác và nhất quán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số liệu phục vụ việc xác định các chỉ số và đánh giá mức độ đáp ứng các tiêu chí của Chuẩn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CSGDĐH 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vào hệ thống </a:t>
            </a:r>
            <a:r>
              <a:rPr lang="en-GB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CSDL 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GDĐH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1338" indent="-185738" algn="just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Thời điểm chốt số liệu là </a:t>
            </a:r>
            <a:r>
              <a:rPr lang="vi-VN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ngày 31</a:t>
            </a:r>
            <a:r>
              <a:rPr lang="en-GB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vi-VN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 hằng năm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đối với số liệu về tài chính, thời điểm chốt số liệu là </a:t>
            </a:r>
            <a:r>
              <a:rPr lang="vi-VN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ngày 31</a:t>
            </a:r>
            <a:r>
              <a:rPr lang="en-GB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/0</a:t>
            </a:r>
            <a:r>
              <a:rPr lang="vi-VN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của năm tiếp theo</a:t>
            </a:r>
            <a:r>
              <a:rPr lang="vi-VN" sz="1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5950B1D-6146-FA92-2079-D7B71A66C6B7}"/>
              </a:ext>
            </a:extLst>
          </p:cNvPr>
          <p:cNvSpPr txBox="1">
            <a:spLocks/>
          </p:cNvSpPr>
          <p:nvPr/>
        </p:nvSpPr>
        <p:spPr>
          <a:xfrm>
            <a:off x="287140" y="-204643"/>
            <a:ext cx="6439123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I. TỔNG QUAN NHIỆM VỤ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7D93F3-D179-48DB-C752-C1E4F52A350C}"/>
              </a:ext>
            </a:extLst>
          </p:cNvPr>
          <p:cNvSpPr txBox="1"/>
          <p:nvPr/>
        </p:nvSpPr>
        <p:spPr>
          <a:xfrm>
            <a:off x="11682512" y="62819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40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F441BA-6FB0-12B3-63E8-44AAFB2FC6D3}"/>
              </a:ext>
            </a:extLst>
          </p:cNvPr>
          <p:cNvCxnSpPr>
            <a:cxnSpLocks/>
          </p:cNvCxnSpPr>
          <p:nvPr/>
        </p:nvCxnSpPr>
        <p:spPr>
          <a:xfrm>
            <a:off x="5" y="10429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8CE3E3A5-FB1A-4ABC-39EB-A6C8516A3EC9}"/>
              </a:ext>
            </a:extLst>
          </p:cNvPr>
          <p:cNvSpPr txBox="1">
            <a:spLocks/>
          </p:cNvSpPr>
          <p:nvPr/>
        </p:nvSpPr>
        <p:spPr>
          <a:xfrm>
            <a:off x="118706" y="1119127"/>
            <a:ext cx="11954615" cy="5354033"/>
          </a:xfrm>
          <a:prstGeom prst="rect">
            <a:avLst/>
          </a:prstGeom>
        </p:spPr>
        <p:txBody>
          <a:bodyPr vert="horz" wrap="square" lIns="217493" tIns="108745" rIns="217493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Mục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đích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66700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Hướng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sở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GDĐH c</a:t>
            </a:r>
            <a:r>
              <a:rPr lang="vi-VN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ập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nhập dữ liệu và đánh giá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vi-VN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huẩn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CSGDĐH 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 hệ thống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CSDL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GDĐH (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HEMIS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tại địa chỉ 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https://hemis.moet.gov.vn/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hướng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 tư 01/2024/TT-BGDĐT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66700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Trao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đổi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vướng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mắc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khó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khăn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sở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GDĐH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khai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CSGDĐH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từ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11/2024.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Phạm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khai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Toàn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 cơ sở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GDĐH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toàn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quốc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vi-VN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Nguyên t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ắc</a:t>
            </a:r>
            <a:r>
              <a:rPr lang="vi-VN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ậ</a:t>
            </a:r>
            <a:r>
              <a:rPr lang="vi-VN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 nh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ật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đánh giá chuẩn:</a:t>
            </a:r>
          </a:p>
          <a:p>
            <a:pPr marL="541338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oàn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ộ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ệc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HEMIS</a:t>
            </a:r>
            <a:endParaRPr lang="vi-VN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1338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thừa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8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dữ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đã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nếu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đổi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endParaRPr lang="vi-VN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1338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khác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tài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quả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khảo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sát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người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…)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phục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đánh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Cập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nhật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bổ sung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41338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</a:t>
            </a:r>
            <a:r>
              <a:rPr lang="vi-VN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inh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từ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năm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2021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trở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trước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CSGDĐH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nhập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endParaRPr lang="vi-VN" sz="1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5950B1D-6146-FA92-2079-D7B71A66C6B7}"/>
              </a:ext>
            </a:extLst>
          </p:cNvPr>
          <p:cNvSpPr txBox="1">
            <a:spLocks/>
          </p:cNvSpPr>
          <p:nvPr/>
        </p:nvSpPr>
        <p:spPr>
          <a:xfrm>
            <a:off x="287141" y="-204643"/>
            <a:ext cx="8593388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I. TỔNG QUAN NHIỆM VỤ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BD10B-7260-0E2C-EE2C-4EF8FF591D86}"/>
              </a:ext>
            </a:extLst>
          </p:cNvPr>
          <p:cNvSpPr txBox="1"/>
          <p:nvPr/>
        </p:nvSpPr>
        <p:spPr>
          <a:xfrm>
            <a:off x="11682512" y="62819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273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F441BA-6FB0-12B3-63E8-44AAFB2FC6D3}"/>
              </a:ext>
            </a:extLst>
          </p:cNvPr>
          <p:cNvCxnSpPr>
            <a:cxnSpLocks/>
          </p:cNvCxnSpPr>
          <p:nvPr/>
        </p:nvCxnSpPr>
        <p:spPr>
          <a:xfrm>
            <a:off x="5" y="10429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5950B1D-6146-FA92-2079-D7B71A66C6B7}"/>
              </a:ext>
            </a:extLst>
          </p:cNvPr>
          <p:cNvSpPr txBox="1">
            <a:spLocks/>
          </p:cNvSpPr>
          <p:nvPr/>
        </p:nvSpPr>
        <p:spPr>
          <a:xfrm>
            <a:off x="287141" y="-204643"/>
            <a:ext cx="7787476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II. QUY TRÌNH TỔ CHỨC THỰC HIỆN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4B1B6-AFCA-7D4E-7D36-FABE53666362}"/>
              </a:ext>
            </a:extLst>
          </p:cNvPr>
          <p:cNvSpPr txBox="1"/>
          <p:nvPr/>
        </p:nvSpPr>
        <p:spPr>
          <a:xfrm>
            <a:off x="11682512" y="62819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140" y="1414182"/>
            <a:ext cx="1170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GDĐH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B6AA2A-F90D-438E-B07B-3F6B0C642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072" y="2457089"/>
            <a:ext cx="5288097" cy="2713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0393DC-72BC-41AF-99C0-047302078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065" y="2533474"/>
            <a:ext cx="2062798" cy="2646458"/>
          </a:xfrm>
          <a:prstGeom prst="rect">
            <a:avLst/>
          </a:prstGeom>
        </p:spPr>
      </p:pic>
      <p:sp>
        <p:nvSpPr>
          <p:cNvPr id="5" name="Google Shape;90;p20">
            <a:extLst>
              <a:ext uri="{FF2B5EF4-FFF2-40B4-BE49-F238E27FC236}">
                <a16:creationId xmlns:a16="http://schemas.microsoft.com/office/drawing/2014/main" id="{DACBE3E2-A4CB-B3BB-B11F-8EBC37B3EB77}"/>
              </a:ext>
            </a:extLst>
          </p:cNvPr>
          <p:cNvSpPr/>
          <p:nvPr/>
        </p:nvSpPr>
        <p:spPr>
          <a:xfrm>
            <a:off x="482600" y="2337519"/>
            <a:ext cx="5371063" cy="3186530"/>
          </a:xfrm>
          <a:prstGeom prst="rect">
            <a:avLst/>
          </a:prstGeom>
          <a:gradFill>
            <a:gsLst>
              <a:gs pos="0">
                <a:srgbClr val="A5F2FB"/>
              </a:gs>
              <a:gs pos="35000">
                <a:srgbClr val="C0F5FB"/>
              </a:gs>
              <a:gs pos="100000">
                <a:srgbClr val="E6FBFE"/>
              </a:gs>
            </a:gsLst>
            <a:lin ang="16200000" scaled="0"/>
          </a:gradFill>
          <a:ln w="9525" cap="flat" cmpd="sng">
            <a:solidFill>
              <a:srgbClr val="53ACB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Cập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nhật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dữ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liệu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endParaRPr lang="en-US"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Rà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soát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tổng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hợp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gửi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gửi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lý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tài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khoản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vi: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hân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tài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khoản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truy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cập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tiêu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chí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/ban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endParaRPr lang="en-US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9242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F441BA-6FB0-12B3-63E8-44AAFB2FC6D3}"/>
              </a:ext>
            </a:extLst>
          </p:cNvPr>
          <p:cNvCxnSpPr>
            <a:cxnSpLocks/>
          </p:cNvCxnSpPr>
          <p:nvPr/>
        </p:nvCxnSpPr>
        <p:spPr>
          <a:xfrm>
            <a:off x="5" y="10429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5950B1D-6146-FA92-2079-D7B71A66C6B7}"/>
              </a:ext>
            </a:extLst>
          </p:cNvPr>
          <p:cNvSpPr txBox="1">
            <a:spLocks/>
          </p:cNvSpPr>
          <p:nvPr/>
        </p:nvSpPr>
        <p:spPr>
          <a:xfrm>
            <a:off x="287141" y="-204643"/>
            <a:ext cx="7787476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II. QUY TRÌNH TỔ CHỨC THỰC HIỆN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4B1B6-AFCA-7D4E-7D36-FABE53666362}"/>
              </a:ext>
            </a:extLst>
          </p:cNvPr>
          <p:cNvSpPr txBox="1"/>
          <p:nvPr/>
        </p:nvSpPr>
        <p:spPr>
          <a:xfrm>
            <a:off x="11682512" y="628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1" name="Google Shape;98;p21"/>
          <p:cNvSpPr/>
          <p:nvPr/>
        </p:nvSpPr>
        <p:spPr>
          <a:xfrm>
            <a:off x="4790095" y="1922683"/>
            <a:ext cx="5444777" cy="2755631"/>
          </a:xfrm>
          <a:prstGeom prst="rect">
            <a:avLst/>
          </a:prstGeom>
          <a:gradFill>
            <a:gsLst>
              <a:gs pos="0">
                <a:srgbClr val="A5F2FB"/>
              </a:gs>
              <a:gs pos="35000">
                <a:srgbClr val="C0F5FB"/>
              </a:gs>
              <a:gs pos="100000">
                <a:srgbClr val="E6FBFE"/>
              </a:gs>
            </a:gsLst>
            <a:lin ang="16200000" scaled="0"/>
          </a:gradFill>
          <a:ln w="9525" cap="flat" cmpd="sng">
            <a:solidFill>
              <a:srgbClr val="53ACB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just">
              <a:spcBef>
                <a:spcPts val="600"/>
              </a:spcBef>
              <a:buClr>
                <a:srgbClr val="000000"/>
              </a:buClr>
              <a:buSzPts val="1400"/>
              <a:buAutoNum type="arabicPeriod"/>
            </a:pP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CSGDĐH</a:t>
            </a:r>
          </a:p>
          <a:p>
            <a:pPr marL="342900" lvl="0" indent="-342900" algn="just">
              <a:spcBef>
                <a:spcPts val="600"/>
              </a:spcBef>
              <a:buClr>
                <a:srgbClr val="000000"/>
              </a:buClr>
              <a:buSzPts val="1400"/>
              <a:buAutoNum type="arabicPeriod"/>
            </a:pP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Kiểm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vi-V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phản hồi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CSGDĐH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CSGDĐH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cập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nhật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lvl="0" indent="-342900" algn="just">
              <a:spcBef>
                <a:spcPts val="600"/>
              </a:spcBef>
              <a:buClr>
                <a:srgbClr val="000000"/>
              </a:buClr>
              <a:buSzPts val="1400"/>
              <a:buAutoNum type="arabicPeriod"/>
            </a:pPr>
            <a:r>
              <a:rPr lang="vi-V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Quản lý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đợt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hạn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cấu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tin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liên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đánh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vi-V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chuẩn</a:t>
            </a:r>
          </a:p>
          <a:p>
            <a:pPr marL="342900" lvl="0" indent="-342900" algn="just">
              <a:spcBef>
                <a:spcPts val="600"/>
              </a:spcBef>
              <a:buClr>
                <a:srgbClr val="000000"/>
              </a:buClr>
              <a:buSzPts val="1400"/>
              <a:buAutoNum type="arabicPeriod"/>
            </a:pPr>
            <a:r>
              <a:rPr lang="vi-V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Quản lý tài khoản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dùng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tạo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quyền</a:t>
            </a:r>
            <a:endParaRPr lang="vi-VN"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419" y="1618835"/>
            <a:ext cx="2448357" cy="3208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9A2074-3D20-4BC5-8070-5B08CE00B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300" y="1675222"/>
            <a:ext cx="2457143" cy="3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22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32B3B-2673-D98F-9871-BD247E8ED7A3}"/>
              </a:ext>
            </a:extLst>
          </p:cNvPr>
          <p:cNvCxnSpPr>
            <a:cxnSpLocks/>
          </p:cNvCxnSpPr>
          <p:nvPr/>
        </p:nvCxnSpPr>
        <p:spPr>
          <a:xfrm>
            <a:off x="5" y="11191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AA95AD-75E5-59CE-9A2F-F8D87235E135}"/>
              </a:ext>
            </a:extLst>
          </p:cNvPr>
          <p:cNvSpPr txBox="1">
            <a:spLocks/>
          </p:cNvSpPr>
          <p:nvPr/>
        </p:nvSpPr>
        <p:spPr>
          <a:xfrm>
            <a:off x="64320" y="1246878"/>
            <a:ext cx="11924686" cy="554706"/>
          </a:xfrm>
          <a:prstGeom prst="rect">
            <a:avLst/>
          </a:prstGeom>
        </p:spPr>
        <p:txBody>
          <a:bodyPr vert="horz" wrap="square" lIns="217493" tIns="108745" rIns="217493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bước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khai</a:t>
            </a: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vi-VN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1B04DF-6425-378A-321A-0CC33DBEC0B1}"/>
              </a:ext>
            </a:extLst>
          </p:cNvPr>
          <p:cNvSpPr txBox="1">
            <a:spLocks/>
          </p:cNvSpPr>
          <p:nvPr/>
        </p:nvSpPr>
        <p:spPr>
          <a:xfrm>
            <a:off x="268955" y="-119934"/>
            <a:ext cx="11923060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III. QUY TRÌNH PHẦN MỀM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E4D03-BC56-B6DF-98EA-2A4965E292D9}"/>
              </a:ext>
            </a:extLst>
          </p:cNvPr>
          <p:cNvSpPr txBox="1"/>
          <p:nvPr/>
        </p:nvSpPr>
        <p:spPr>
          <a:xfrm>
            <a:off x="11732262" y="630400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11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ED5B807-087A-0DD4-4DA2-9C54FC91B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760306"/>
              </p:ext>
            </p:extLst>
          </p:nvPr>
        </p:nvGraphicFramePr>
        <p:xfrm>
          <a:off x="1911498" y="1941079"/>
          <a:ext cx="8637973" cy="447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9977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nk and blue clouds">
            <a:extLst>
              <a:ext uri="{FF2B5EF4-FFF2-40B4-BE49-F238E27FC236}">
                <a16:creationId xmlns:a16="http://schemas.microsoft.com/office/drawing/2014/main" id="{C3F7D9E3-7AC9-2ED2-B663-FD1B72B4EB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20" y="10"/>
            <a:ext cx="12191980" cy="685798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1B32B3B-2673-D98F-9871-BD247E8ED7A3}"/>
              </a:ext>
            </a:extLst>
          </p:cNvPr>
          <p:cNvCxnSpPr>
            <a:cxnSpLocks/>
          </p:cNvCxnSpPr>
          <p:nvPr/>
        </p:nvCxnSpPr>
        <p:spPr>
          <a:xfrm>
            <a:off x="5" y="111911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AA95AD-75E5-59CE-9A2F-F8D87235E135}"/>
              </a:ext>
            </a:extLst>
          </p:cNvPr>
          <p:cNvSpPr txBox="1">
            <a:spLocks/>
          </p:cNvSpPr>
          <p:nvPr/>
        </p:nvSpPr>
        <p:spPr>
          <a:xfrm>
            <a:off x="142042" y="1348353"/>
            <a:ext cx="11846963" cy="4648840"/>
          </a:xfrm>
          <a:prstGeom prst="rect">
            <a:avLst/>
          </a:prstGeom>
        </p:spPr>
        <p:txBody>
          <a:bodyPr vert="horz" wrap="square" lIns="217493" tIns="108745" rIns="217493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bị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dữ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endParaRPr lang="vi-VN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GDĐH</a:t>
            </a: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cần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phân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phòng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ban/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đơn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vị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 bị, thu thập đầy đủ dữ liệu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liên quan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thể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nhập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liệu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phần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mềm</a:t>
            </a: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 dữ liệu ở các phân hệ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cần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bị</a:t>
            </a: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541338" algn="l"/>
                <a:tab pos="808038" algn="l"/>
              </a:tabLst>
            </a:pP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Cơ sở đào tạo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541338" algn="l"/>
                <a:tab pos="808038" algn="l"/>
              </a:tabLst>
            </a:pP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Đội ngũ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541338" algn="l"/>
                <a:tab pos="808038" algn="l"/>
              </a:tabLst>
            </a:pP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Ngành đào tạo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541338" algn="l"/>
                <a:tab pos="808038" algn="l"/>
              </a:tabLst>
            </a:pP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Người học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541338" algn="l"/>
                <a:tab pos="808038" algn="l"/>
              </a:tabLst>
            </a:pP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Nghiên cứu khoa học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541338" algn="l"/>
                <a:tab pos="808038" algn="l"/>
              </a:tabLst>
            </a:pP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Cơ sở vật chất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541338" algn="l"/>
                <a:tab pos="808038" algn="l"/>
              </a:tabLst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liệu thu chi hoạt động trong năm (Bảng 4_T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iêu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4) 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541338" algn="l"/>
                <a:tab pos="808038" algn="l"/>
              </a:tabLst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quả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khảo sát người học (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7).</a:t>
            </a:r>
          </a:p>
          <a:p>
            <a:pPr marL="285750" lvl="0" indent="-285750" algn="l">
              <a:buFontTx/>
              <a:buChar char="-"/>
            </a:pPr>
            <a:endParaRPr lang="vi-VN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31B04DF-6425-378A-321A-0CC33DBEC0B1}"/>
              </a:ext>
            </a:extLst>
          </p:cNvPr>
          <p:cNvSpPr txBox="1">
            <a:spLocks/>
          </p:cNvSpPr>
          <p:nvPr/>
        </p:nvSpPr>
        <p:spPr>
          <a:xfrm>
            <a:off x="268955" y="-119934"/>
            <a:ext cx="11923060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III. QUY TRÌNH PHẦN MỀM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E4D03-BC56-B6DF-98EA-2A4965E292D9}"/>
              </a:ext>
            </a:extLst>
          </p:cNvPr>
          <p:cNvSpPr txBox="1"/>
          <p:nvPr/>
        </p:nvSpPr>
        <p:spPr>
          <a:xfrm>
            <a:off x="11732262" y="630400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4D368A-F3E4-EE2A-04DF-410DF2EAD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513" y="2374653"/>
            <a:ext cx="3026974" cy="1639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7BD236-B181-6BB5-E9D5-C8C51A595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437" y="2617998"/>
            <a:ext cx="3097870" cy="1934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CDABBC-BC43-1E5B-BDB2-A422772FA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804" y="4781507"/>
            <a:ext cx="2791604" cy="1840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7082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06" descr="Abstract design of flower petals in pastel">
            <a:extLst>
              <a:ext uri="{FF2B5EF4-FFF2-40B4-BE49-F238E27FC236}">
                <a16:creationId xmlns:a16="http://schemas.microsoft.com/office/drawing/2014/main" id="{DCC6906A-9085-B477-2EEB-B60B417DA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6665" r="16543" b="50072"/>
          <a:stretch/>
        </p:blipFill>
        <p:spPr>
          <a:xfrm>
            <a:off x="25" y="3720279"/>
            <a:ext cx="12191980" cy="317925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5B06C-9DA1-5E3E-D6A7-219FF4F93926}"/>
              </a:ext>
            </a:extLst>
          </p:cNvPr>
          <p:cNvSpPr txBox="1">
            <a:spLocks/>
          </p:cNvSpPr>
          <p:nvPr/>
        </p:nvSpPr>
        <p:spPr>
          <a:xfrm>
            <a:off x="-16829802" y="3157950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7201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F466D1-6F54-2ED8-0C19-A511665A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5545" y="15239570"/>
            <a:ext cx="5484971" cy="73025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1418937-91DD-AD53-B48D-38DCBF77548C}"/>
              </a:ext>
            </a:extLst>
          </p:cNvPr>
          <p:cNvSpPr txBox="1">
            <a:spLocks/>
          </p:cNvSpPr>
          <p:nvPr/>
        </p:nvSpPr>
        <p:spPr>
          <a:xfrm>
            <a:off x="1252469" y="631101"/>
            <a:ext cx="21607921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2796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98D5B85-D8A2-B7EA-22C0-F499F1726DD0}"/>
              </a:ext>
            </a:extLst>
          </p:cNvPr>
          <p:cNvSpPr txBox="1">
            <a:spLocks/>
          </p:cNvSpPr>
          <p:nvPr/>
        </p:nvSpPr>
        <p:spPr>
          <a:xfrm>
            <a:off x="-21655668" y="-1771228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7201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55FDEA2-778B-66F3-A122-AB6EAD8A1D73}"/>
              </a:ext>
            </a:extLst>
          </p:cNvPr>
          <p:cNvSpPr txBox="1">
            <a:spLocks/>
          </p:cNvSpPr>
          <p:nvPr/>
        </p:nvSpPr>
        <p:spPr>
          <a:xfrm>
            <a:off x="-5691411" y="10310392"/>
            <a:ext cx="5484971" cy="730250"/>
          </a:xfrm>
          <a:prstGeom prst="rect">
            <a:avLst/>
          </a:prstGeom>
        </p:spPr>
        <p:txBody>
          <a:bodyPr vert="horz" lIns="91440" tIns="45723" rIns="91440" bIns="45723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1">
                <a:solidFill>
                  <a:srgbClr val="002060"/>
                </a:solidFill>
              </a:rPr>
              <a:t>5</a:t>
            </a:r>
            <a:endParaRPr lang="en-US" sz="90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8427A-93D3-E5B3-45FD-669487DC011E}"/>
              </a:ext>
            </a:extLst>
          </p:cNvPr>
          <p:cNvSpPr txBox="1"/>
          <p:nvPr/>
        </p:nvSpPr>
        <p:spPr>
          <a:xfrm>
            <a:off x="11796298" y="63728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224DF05-685F-05E6-0669-FB96433EC5B5}"/>
              </a:ext>
            </a:extLst>
          </p:cNvPr>
          <p:cNvSpPr txBox="1">
            <a:spLocks/>
          </p:cNvSpPr>
          <p:nvPr/>
        </p:nvSpPr>
        <p:spPr>
          <a:xfrm>
            <a:off x="-16829802" y="3290472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7201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EB51558-DE0A-23E4-662A-A48C5F0715FF}"/>
              </a:ext>
            </a:extLst>
          </p:cNvPr>
          <p:cNvSpPr txBox="1">
            <a:spLocks/>
          </p:cNvSpPr>
          <p:nvPr/>
        </p:nvSpPr>
        <p:spPr>
          <a:xfrm>
            <a:off x="1160330" y="762717"/>
            <a:ext cx="21607921" cy="1618825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2796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A9DD58F-3233-15D8-D2F4-014389BDD5CC}"/>
              </a:ext>
            </a:extLst>
          </p:cNvPr>
          <p:cNvSpPr txBox="1">
            <a:spLocks/>
          </p:cNvSpPr>
          <p:nvPr/>
        </p:nvSpPr>
        <p:spPr>
          <a:xfrm>
            <a:off x="-21655668" y="-1638706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7201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B128CA30-F0C5-F931-7050-46885BD11317}"/>
              </a:ext>
            </a:extLst>
          </p:cNvPr>
          <p:cNvSpPr txBox="1">
            <a:spLocks/>
          </p:cNvSpPr>
          <p:nvPr/>
        </p:nvSpPr>
        <p:spPr>
          <a:xfrm>
            <a:off x="-17465848" y="3164090"/>
            <a:ext cx="21607917" cy="1618828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226">
              <a:lnSpc>
                <a:spcPct val="100000"/>
              </a:lnSpc>
              <a:buNone/>
              <a:defRPr/>
            </a:pPr>
            <a:endParaRPr lang="en-US" sz="7201" b="1" spc="201">
              <a:solidFill>
                <a:srgbClr val="002060"/>
              </a:solidFill>
              <a:latin typeface="Google Sans" panose="020B0503030502040204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CC336-2074-93FF-5290-0FDB099AC04D}"/>
              </a:ext>
            </a:extLst>
          </p:cNvPr>
          <p:cNvSpPr txBox="1"/>
          <p:nvPr/>
        </p:nvSpPr>
        <p:spPr>
          <a:xfrm>
            <a:off x="11749935" y="63728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pic>
        <p:nvPicPr>
          <p:cNvPr id="5" name="Picture 4" descr="Pink and blue clouds">
            <a:extLst>
              <a:ext uri="{FF2B5EF4-FFF2-40B4-BE49-F238E27FC236}">
                <a16:creationId xmlns:a16="http://schemas.microsoft.com/office/drawing/2014/main" id="{208F7DBA-3154-833B-C10B-87DB4F0A2EA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4449"/>
          <a:stretch/>
        </p:blipFill>
        <p:spPr>
          <a:xfrm>
            <a:off x="-47751" y="-12141"/>
            <a:ext cx="12191980" cy="68579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32A67E-FD9F-2C32-F6CD-99DA7AAE53AE}"/>
              </a:ext>
            </a:extLst>
          </p:cNvPr>
          <p:cNvCxnSpPr>
            <a:cxnSpLocks/>
          </p:cNvCxnSpPr>
          <p:nvPr/>
        </p:nvCxnSpPr>
        <p:spPr>
          <a:xfrm>
            <a:off x="5" y="1088637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A81D7D6-2CDC-4400-7FA1-43D9A55DCC27}"/>
              </a:ext>
            </a:extLst>
          </p:cNvPr>
          <p:cNvSpPr txBox="1">
            <a:spLocks/>
          </p:cNvSpPr>
          <p:nvPr/>
        </p:nvSpPr>
        <p:spPr>
          <a:xfrm>
            <a:off x="227724" y="50419"/>
            <a:ext cx="5737239" cy="1137231"/>
          </a:xfrm>
          <a:prstGeom prst="rect">
            <a:avLst/>
          </a:prstGeom>
        </p:spPr>
        <p:txBody>
          <a:bodyPr anchor="ctr"/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6" b="1" dirty="0">
                <a:solidFill>
                  <a:srgbClr val="002060"/>
                </a:solidFill>
                <a:latin typeface="Segoe UI" panose="020B0502040204020203" pitchFamily="34" charset="0"/>
                <a:ea typeface="Lato Bold" charset="0"/>
                <a:cs typeface="Segoe UI" panose="020B0502040204020203" pitchFamily="34" charset="0"/>
              </a:rPr>
              <a:t>III. QUY TRÌNH PHẦN MỀM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5CFA2D-8065-C178-D8A8-D7C1FC1D55E4}"/>
              </a:ext>
            </a:extLst>
          </p:cNvPr>
          <p:cNvSpPr>
            <a:spLocks/>
          </p:cNvSpPr>
          <p:nvPr/>
        </p:nvSpPr>
        <p:spPr>
          <a:xfrm>
            <a:off x="343696" y="1899948"/>
            <a:ext cx="3066487" cy="247166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Thông tin Cơ sở đào tạo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CSĐT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cấu tổ chức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lý danh sách khóa học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bản triển khai quyền tự chủ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sách Ban giám hiệu/ Ban giám đốc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sách Hội  đồng trường/ Hội đồng Đại học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721493-4C0D-17E8-26CD-7B21A0019AF6}"/>
              </a:ext>
            </a:extLst>
          </p:cNvPr>
          <p:cNvSpPr>
            <a:spLocks/>
          </p:cNvSpPr>
          <p:nvPr/>
        </p:nvSpPr>
        <p:spPr>
          <a:xfrm>
            <a:off x="4431719" y="2443553"/>
            <a:ext cx="3066487" cy="107853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Thông tin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ngành đào tạo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D17383-DC9F-D232-3C6B-2D8A7B2FE7B3}"/>
              </a:ext>
            </a:extLst>
          </p:cNvPr>
          <p:cNvSpPr>
            <a:spLocks/>
          </p:cNvSpPr>
          <p:nvPr/>
        </p:nvSpPr>
        <p:spPr>
          <a:xfrm>
            <a:off x="8532994" y="1788038"/>
            <a:ext cx="3066487" cy="265996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Thông tin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lý hồ sơ đội ngũ/Danh sách đội ngũ (giảng viên cơ hữu, giảng viên toàn thời gian, giảng viên thỉnh giảng)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 đồng lao động làm việc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 đồng thỉnh giảng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sách ngành giảng dạy của cán bộ/ giảng viên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DB85E8-C4A0-629C-9C26-6B8D02F91B5E}"/>
              </a:ext>
            </a:extLst>
          </p:cNvPr>
          <p:cNvSpPr>
            <a:spLocks/>
          </p:cNvSpPr>
          <p:nvPr/>
        </p:nvSpPr>
        <p:spPr>
          <a:xfrm>
            <a:off x="343696" y="5253153"/>
            <a:ext cx="3066487" cy="129080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Thông tin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lý hồ sơ người học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học tập của sinh viên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học tập thạc sĩ, tiến sĩ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D09D1B98-DB35-CBF9-0D07-FB865DE52236}"/>
              </a:ext>
            </a:extLst>
          </p:cNvPr>
          <p:cNvSpPr>
            <a:spLocks/>
          </p:cNvSpPr>
          <p:nvPr/>
        </p:nvSpPr>
        <p:spPr>
          <a:xfrm>
            <a:off x="4545407" y="4903160"/>
            <a:ext cx="3066487" cy="159114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Thông tin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Tạp chí khoa học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 vụ nghiên cứu khoa học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sản trí tuệ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99C052FF-1E10-4501-F89F-378F89366219}"/>
              </a:ext>
            </a:extLst>
          </p:cNvPr>
          <p:cNvSpPr>
            <a:spLocks/>
          </p:cNvSpPr>
          <p:nvPr/>
        </p:nvSpPr>
        <p:spPr>
          <a:xfrm>
            <a:off x="8344818" y="5010330"/>
            <a:ext cx="3066487" cy="140099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99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98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97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96" algn="l" defTabSz="91439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Thông tin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vi-VN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lý đất đai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lý tòa nhà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viện trung tâm học liệu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4F099-CF26-053F-1A8F-04604C9F6D86}"/>
              </a:ext>
            </a:extLst>
          </p:cNvPr>
          <p:cNvSpPr txBox="1"/>
          <p:nvPr/>
        </p:nvSpPr>
        <p:spPr>
          <a:xfrm>
            <a:off x="11682512" y="628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74229192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2066</Words>
  <Application>Microsoft Office PowerPoint</Application>
  <PresentationFormat>Widescreen</PresentationFormat>
  <Paragraphs>199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Aptos Display</vt:lpstr>
      <vt:lpstr>Arial</vt:lpstr>
      <vt:lpstr>Google Sans</vt:lpstr>
      <vt:lpstr>Lato</vt:lpstr>
      <vt:lpstr>Lato Bold</vt:lpstr>
      <vt:lpstr>Oswald</vt:lpstr>
      <vt:lpstr>Seaford</vt:lpstr>
      <vt:lpstr>Segoe UI</vt:lpstr>
      <vt:lpstr>UTM Alberta Heavy</vt:lpstr>
      <vt:lpstr>Wingdings</vt:lpstr>
      <vt:lpstr>LevelVTI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Nguyễn</dc:creator>
  <cp:lastModifiedBy>Administrator</cp:lastModifiedBy>
  <cp:revision>58</cp:revision>
  <dcterms:created xsi:type="dcterms:W3CDTF">2024-09-05T02:29:18Z</dcterms:created>
  <dcterms:modified xsi:type="dcterms:W3CDTF">2024-12-03T02:32:10Z</dcterms:modified>
</cp:coreProperties>
</file>