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9.xml" ContentType="application/vnd.openxmlformats-officedocument.presentationml.notesSlide+xml"/>
  <Override PartName="/ppt/ink/ink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8" r:id="rId1"/>
    <p:sldMasterId id="2147483664" r:id="rId2"/>
    <p:sldMasterId id="2147483674" r:id="rId3"/>
    <p:sldMasterId id="2147483689" r:id="rId4"/>
  </p:sldMasterIdLst>
  <p:notesMasterIdLst>
    <p:notesMasterId r:id="rId89"/>
  </p:notesMasterIdLst>
  <p:sldIdLst>
    <p:sldId id="256" r:id="rId5"/>
    <p:sldId id="1297" r:id="rId6"/>
    <p:sldId id="1300" r:id="rId7"/>
    <p:sldId id="1254" r:id="rId8"/>
    <p:sldId id="1343" r:id="rId9"/>
    <p:sldId id="1344" r:id="rId10"/>
    <p:sldId id="1346" r:id="rId11"/>
    <p:sldId id="1347" r:id="rId12"/>
    <p:sldId id="1348" r:id="rId13"/>
    <p:sldId id="1110" r:id="rId14"/>
    <p:sldId id="1345" r:id="rId15"/>
    <p:sldId id="1322" r:id="rId16"/>
    <p:sldId id="1259" r:id="rId17"/>
    <p:sldId id="1264" r:id="rId18"/>
    <p:sldId id="1340" r:id="rId19"/>
    <p:sldId id="1257" r:id="rId20"/>
    <p:sldId id="1266" r:id="rId21"/>
    <p:sldId id="1323" r:id="rId22"/>
    <p:sldId id="1324" r:id="rId23"/>
    <p:sldId id="1111" r:id="rId24"/>
    <p:sldId id="1337" r:id="rId25"/>
    <p:sldId id="1339" r:id="rId26"/>
    <p:sldId id="1351" r:id="rId27"/>
    <p:sldId id="1349" r:id="rId28"/>
    <p:sldId id="1350" r:id="rId29"/>
    <p:sldId id="1357" r:id="rId30"/>
    <p:sldId id="1136" r:id="rId31"/>
    <p:sldId id="1359" r:id="rId32"/>
    <p:sldId id="1135" r:id="rId33"/>
    <p:sldId id="1137" r:id="rId34"/>
    <p:sldId id="1268" r:id="rId35"/>
    <p:sldId id="1269" r:id="rId36"/>
    <p:sldId id="1271" r:id="rId37"/>
    <p:sldId id="1270" r:id="rId38"/>
    <p:sldId id="1182" r:id="rId39"/>
    <p:sldId id="1370" r:id="rId40"/>
    <p:sldId id="1371" r:id="rId41"/>
    <p:sldId id="1372" r:id="rId42"/>
    <p:sldId id="1183" r:id="rId43"/>
    <p:sldId id="1184" r:id="rId44"/>
    <p:sldId id="1185" r:id="rId45"/>
    <p:sldId id="1361" r:id="rId46"/>
    <p:sldId id="1362" r:id="rId47"/>
    <p:sldId id="1191" r:id="rId48"/>
    <p:sldId id="1192" r:id="rId49"/>
    <p:sldId id="1365" r:id="rId50"/>
    <p:sldId id="409" r:id="rId51"/>
    <p:sldId id="1328" r:id="rId52"/>
    <p:sldId id="388" r:id="rId53"/>
    <p:sldId id="1309" r:id="rId54"/>
    <p:sldId id="1305" r:id="rId55"/>
    <p:sldId id="1366" r:id="rId56"/>
    <p:sldId id="1373" r:id="rId57"/>
    <p:sldId id="1368" r:id="rId58"/>
    <p:sldId id="1326" r:id="rId59"/>
    <p:sldId id="1315" r:id="rId60"/>
    <p:sldId id="1369" r:id="rId61"/>
    <p:sldId id="1316" r:id="rId62"/>
    <p:sldId id="1327" r:id="rId63"/>
    <p:sldId id="1375" r:id="rId64"/>
    <p:sldId id="1377" r:id="rId65"/>
    <p:sldId id="1363" r:id="rId66"/>
    <p:sldId id="1376" r:id="rId67"/>
    <p:sldId id="1298" r:id="rId68"/>
    <p:sldId id="1374" r:id="rId69"/>
    <p:sldId id="1301" r:id="rId70"/>
    <p:sldId id="1317" r:id="rId71"/>
    <p:sldId id="1302" r:id="rId72"/>
    <p:sldId id="1329" r:id="rId73"/>
    <p:sldId id="1330" r:id="rId74"/>
    <p:sldId id="1331" r:id="rId75"/>
    <p:sldId id="1332" r:id="rId76"/>
    <p:sldId id="1333" r:id="rId77"/>
    <p:sldId id="1336" r:id="rId78"/>
    <p:sldId id="1334" r:id="rId79"/>
    <p:sldId id="1319" r:id="rId80"/>
    <p:sldId id="1320" r:id="rId81"/>
    <p:sldId id="1318" r:id="rId82"/>
    <p:sldId id="1356" r:id="rId83"/>
    <p:sldId id="1353" r:id="rId84"/>
    <p:sldId id="1354" r:id="rId85"/>
    <p:sldId id="1352" r:id="rId86"/>
    <p:sldId id="1216" r:id="rId87"/>
    <p:sldId id="263" r:id="rId88"/>
  </p:sldIdLst>
  <p:sldSz cx="12192000" cy="6858000"/>
  <p:notesSz cx="6950075" cy="9236075"/>
  <p:custDataLst>
    <p:tags r:id="rId90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 Van Diep" initials="LVD" lastIdx="1" clrIdx="0">
    <p:extLst>
      <p:ext uri="{19B8F6BF-5375-455C-9EA6-DF929625EA0E}">
        <p15:presenceInfo xmlns:p15="http://schemas.microsoft.com/office/powerpoint/2012/main" userId="S::levandiep@vinhuni.edu.vn::78ee1208-61b9-45fd-b641-1d3a2f5859b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CC"/>
    <a:srgbClr val="E325BF"/>
    <a:srgbClr val="339966"/>
    <a:srgbClr val="FFFFCC"/>
    <a:srgbClr val="00B5EE"/>
    <a:srgbClr val="3333FF"/>
    <a:srgbClr val="FFFFFF"/>
    <a:srgbClr val="0000CC"/>
    <a:srgbClr val="2525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8C2766-51AA-4D25-9646-EF9D3C2C4572}" v="1058" dt="2024-08-24T01:23:52.92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1" autoAdjust="0"/>
  </p:normalViewPr>
  <p:slideViewPr>
    <p:cSldViewPr snapToGrid="0">
      <p:cViewPr varScale="1">
        <p:scale>
          <a:sx n="74" d="100"/>
          <a:sy n="74" d="100"/>
        </p:scale>
        <p:origin x="92" y="724"/>
      </p:cViewPr>
      <p:guideLst/>
    </p:cSldViewPr>
  </p:slideViewPr>
  <p:outlineViewPr>
    <p:cViewPr>
      <p:scale>
        <a:sx n="33" d="100"/>
        <a:sy n="33" d="100"/>
      </p:scale>
      <p:origin x="0" y="-8024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gs" Target="tags/tag1.xml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commentAuthors" Target="commentAuthors.xml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microsoft.com/office/2015/10/relationships/revisionInfo" Target="revisionInfo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Huy Bang" userId="7e284667-879f-4063-8029-8dbcd85f6fb8" providerId="ADAL" clId="{91FC2B3E-0AB6-4297-A5C9-62B07FB02E7B}"/>
    <pc:docChg chg="undo custSel addSld delSld modSld sldOrd">
      <pc:chgData name="Nguyen Huy Bang" userId="7e284667-879f-4063-8029-8dbcd85f6fb8" providerId="ADAL" clId="{91FC2B3E-0AB6-4297-A5C9-62B07FB02E7B}" dt="2024-07-25T00:47:31.017" v="4988"/>
      <pc:docMkLst>
        <pc:docMk/>
      </pc:docMkLst>
      <pc:sldChg chg="modSp mod">
        <pc:chgData name="Nguyen Huy Bang" userId="7e284667-879f-4063-8029-8dbcd85f6fb8" providerId="ADAL" clId="{91FC2B3E-0AB6-4297-A5C9-62B07FB02E7B}" dt="2024-07-25T00:36:10.572" v="4654" actId="20577"/>
        <pc:sldMkLst>
          <pc:docMk/>
          <pc:sldMk cId="149146222" sldId="256"/>
        </pc:sldMkLst>
        <pc:spChg chg="mod">
          <ac:chgData name="Nguyen Huy Bang" userId="7e284667-879f-4063-8029-8dbcd85f6fb8" providerId="ADAL" clId="{91FC2B3E-0AB6-4297-A5C9-62B07FB02E7B}" dt="2024-07-25T00:36:10.572" v="4654" actId="20577"/>
          <ac:spMkLst>
            <pc:docMk/>
            <pc:sldMk cId="149146222" sldId="256"/>
            <ac:spMk id="2" creationId="{D21251FB-4593-CEC7-EB15-DAB4A378DEED}"/>
          </ac:spMkLst>
        </pc:spChg>
        <pc:spChg chg="mod">
          <ac:chgData name="Nguyen Huy Bang" userId="7e284667-879f-4063-8029-8dbcd85f6fb8" providerId="ADAL" clId="{91FC2B3E-0AB6-4297-A5C9-62B07FB02E7B}" dt="2024-07-25T00:35:07.795" v="4553" actId="20577"/>
          <ac:spMkLst>
            <pc:docMk/>
            <pc:sldMk cId="149146222" sldId="256"/>
            <ac:spMk id="10" creationId="{2B2EDFE4-E763-A0EB-AAB5-DCB304D502B2}"/>
          </ac:spMkLst>
        </pc:spChg>
      </pc:sldChg>
      <pc:sldChg chg="addSp delSp modSp mod">
        <pc:chgData name="Nguyen Huy Bang" userId="7e284667-879f-4063-8029-8dbcd85f6fb8" providerId="ADAL" clId="{91FC2B3E-0AB6-4297-A5C9-62B07FB02E7B}" dt="2024-07-13T03:33:35.229" v="3820"/>
        <pc:sldMkLst>
          <pc:docMk/>
          <pc:sldMk cId="3542563879" sldId="486"/>
        </pc:sldMkLst>
        <pc:spChg chg="add del mod">
          <ac:chgData name="Nguyen Huy Bang" userId="7e284667-879f-4063-8029-8dbcd85f6fb8" providerId="ADAL" clId="{91FC2B3E-0AB6-4297-A5C9-62B07FB02E7B}" dt="2024-07-13T03:33:30.640" v="3818" actId="478"/>
          <ac:spMkLst>
            <pc:docMk/>
            <pc:sldMk cId="3542563879" sldId="486"/>
            <ac:spMk id="5" creationId="{5B5884FB-246C-4B9A-85F5-B74A131F07A1}"/>
          </ac:spMkLst>
        </pc:spChg>
        <pc:spChg chg="del">
          <ac:chgData name="Nguyen Huy Bang" userId="7e284667-879f-4063-8029-8dbcd85f6fb8" providerId="ADAL" clId="{91FC2B3E-0AB6-4297-A5C9-62B07FB02E7B}" dt="2024-07-13T03:33:27.234" v="3817" actId="478"/>
          <ac:spMkLst>
            <pc:docMk/>
            <pc:sldMk cId="3542563879" sldId="486"/>
            <ac:spMk id="11" creationId="{6BB814DE-7165-4F17-B44E-26C21C2F814C}"/>
          </ac:spMkLst>
        </pc:spChg>
        <pc:spChg chg="add mod">
          <ac:chgData name="Nguyen Huy Bang" userId="7e284667-879f-4063-8029-8dbcd85f6fb8" providerId="ADAL" clId="{91FC2B3E-0AB6-4297-A5C9-62B07FB02E7B}" dt="2024-07-13T03:33:35.229" v="3820"/>
          <ac:spMkLst>
            <pc:docMk/>
            <pc:sldMk cId="3542563879" sldId="486"/>
            <ac:spMk id="12" creationId="{EBE1C057-4E03-2EFE-7658-A850A3981E63}"/>
          </ac:spMkLst>
        </pc:spChg>
        <pc:picChg chg="del">
          <ac:chgData name="Nguyen Huy Bang" userId="7e284667-879f-4063-8029-8dbcd85f6fb8" providerId="ADAL" clId="{91FC2B3E-0AB6-4297-A5C9-62B07FB02E7B}" dt="2024-07-13T03:33:33.199" v="3819" actId="478"/>
          <ac:picMkLst>
            <pc:docMk/>
            <pc:sldMk cId="3542563879" sldId="486"/>
            <ac:picMk id="2" creationId="{78CD04C8-8A21-E78C-21DA-26E851B8DC0B}"/>
          </ac:picMkLst>
        </pc:picChg>
        <pc:picChg chg="add mod">
          <ac:chgData name="Nguyen Huy Bang" userId="7e284667-879f-4063-8029-8dbcd85f6fb8" providerId="ADAL" clId="{91FC2B3E-0AB6-4297-A5C9-62B07FB02E7B}" dt="2024-07-13T03:33:35.229" v="3820"/>
          <ac:picMkLst>
            <pc:docMk/>
            <pc:sldMk cId="3542563879" sldId="486"/>
            <ac:picMk id="33" creationId="{6316443E-54A2-1247-CDD0-87B2F764BCDB}"/>
          </ac:picMkLst>
        </pc:picChg>
      </pc:sldChg>
      <pc:sldChg chg="del">
        <pc:chgData name="Nguyen Huy Bang" userId="7e284667-879f-4063-8029-8dbcd85f6fb8" providerId="ADAL" clId="{91FC2B3E-0AB6-4297-A5C9-62B07FB02E7B}" dt="2024-07-13T02:01:50.978" v="2591" actId="47"/>
        <pc:sldMkLst>
          <pc:docMk/>
          <pc:sldMk cId="3832063132" sldId="498"/>
        </pc:sldMkLst>
      </pc:sldChg>
      <pc:sldChg chg="del">
        <pc:chgData name="Nguyen Huy Bang" userId="7e284667-879f-4063-8029-8dbcd85f6fb8" providerId="ADAL" clId="{91FC2B3E-0AB6-4297-A5C9-62B07FB02E7B}" dt="2024-07-13T03:11:22.007" v="3477" actId="47"/>
        <pc:sldMkLst>
          <pc:docMk/>
          <pc:sldMk cId="443945606" sldId="1064"/>
        </pc:sldMkLst>
      </pc:sldChg>
      <pc:sldChg chg="addSp modSp mod">
        <pc:chgData name="Nguyen Huy Bang" userId="7e284667-879f-4063-8029-8dbcd85f6fb8" providerId="ADAL" clId="{91FC2B3E-0AB6-4297-A5C9-62B07FB02E7B}" dt="2024-07-25T00:41:17.635" v="4927" actId="20577"/>
        <pc:sldMkLst>
          <pc:docMk/>
          <pc:sldMk cId="3468022538" sldId="1110"/>
        </pc:sldMkLst>
        <pc:spChg chg="mod">
          <ac:chgData name="Nguyen Huy Bang" userId="7e284667-879f-4063-8029-8dbcd85f6fb8" providerId="ADAL" clId="{91FC2B3E-0AB6-4297-A5C9-62B07FB02E7B}" dt="2024-07-25T00:41:17.635" v="4927" actId="20577"/>
          <ac:spMkLst>
            <pc:docMk/>
            <pc:sldMk cId="3468022538" sldId="1110"/>
            <ac:spMk id="2" creationId="{221709B0-A85F-DDA4-7882-064D53CE5E1A}"/>
          </ac:spMkLst>
        </pc:spChg>
        <pc:spChg chg="mod">
          <ac:chgData name="Nguyen Huy Bang" userId="7e284667-879f-4063-8029-8dbcd85f6fb8" providerId="ADAL" clId="{91FC2B3E-0AB6-4297-A5C9-62B07FB02E7B}" dt="2024-07-17T08:39:50.412" v="4220" actId="6549"/>
          <ac:spMkLst>
            <pc:docMk/>
            <pc:sldMk cId="3468022538" sldId="1110"/>
            <ac:spMk id="3" creationId="{2DD23A7C-2F1F-A96B-DEEF-1F72F8A7227A}"/>
          </ac:spMkLst>
        </pc:spChg>
        <pc:spChg chg="mod">
          <ac:chgData name="Nguyen Huy Bang" userId="7e284667-879f-4063-8029-8dbcd85f6fb8" providerId="ADAL" clId="{91FC2B3E-0AB6-4297-A5C9-62B07FB02E7B}" dt="2024-07-13T02:02:32.227" v="2662" actId="20577"/>
          <ac:spMkLst>
            <pc:docMk/>
            <pc:sldMk cId="3468022538" sldId="1110"/>
            <ac:spMk id="6" creationId="{872E9AAC-2CE0-6F1A-A26F-AE6508077843}"/>
          </ac:spMkLst>
        </pc:spChg>
        <pc:spChg chg="mod">
          <ac:chgData name="Nguyen Huy Bang" userId="7e284667-879f-4063-8029-8dbcd85f6fb8" providerId="ADAL" clId="{91FC2B3E-0AB6-4297-A5C9-62B07FB02E7B}" dt="2024-07-13T02:03:50.922" v="2754" actId="20577"/>
          <ac:spMkLst>
            <pc:docMk/>
            <pc:sldMk cId="3468022538" sldId="1110"/>
            <ac:spMk id="13" creationId="{32008A1A-D098-B2D2-7442-5B6CE9F6D521}"/>
          </ac:spMkLst>
        </pc:spChg>
        <pc:spChg chg="mod">
          <ac:chgData name="Nguyen Huy Bang" userId="7e284667-879f-4063-8029-8dbcd85f6fb8" providerId="ADAL" clId="{91FC2B3E-0AB6-4297-A5C9-62B07FB02E7B}" dt="2024-07-13T02:04:32.097" v="2818" actId="255"/>
          <ac:spMkLst>
            <pc:docMk/>
            <pc:sldMk cId="3468022538" sldId="1110"/>
            <ac:spMk id="49" creationId="{FC13AFA4-F0F0-99AE-4695-AC17A4F4DC6B}"/>
          </ac:spMkLst>
        </pc:spChg>
        <pc:spChg chg="mod">
          <ac:chgData name="Nguyen Huy Bang" userId="7e284667-879f-4063-8029-8dbcd85f6fb8" providerId="ADAL" clId="{91FC2B3E-0AB6-4297-A5C9-62B07FB02E7B}" dt="2024-07-13T02:05:44.516" v="2924" actId="113"/>
          <ac:spMkLst>
            <pc:docMk/>
            <pc:sldMk cId="3468022538" sldId="1110"/>
            <ac:spMk id="57" creationId="{6D1E3208-6CD4-C622-284D-79A6797326D3}"/>
          </ac:spMkLst>
        </pc:spChg>
        <pc:spChg chg="mod">
          <ac:chgData name="Nguyen Huy Bang" userId="7e284667-879f-4063-8029-8dbcd85f6fb8" providerId="ADAL" clId="{91FC2B3E-0AB6-4297-A5C9-62B07FB02E7B}" dt="2024-07-13T02:06:22.756" v="2928" actId="207"/>
          <ac:spMkLst>
            <pc:docMk/>
            <pc:sldMk cId="3468022538" sldId="1110"/>
            <ac:spMk id="1024" creationId="{0CEA9D93-DD4C-7170-2B97-7649F33D26CE}"/>
          </ac:spMkLst>
        </pc:spChg>
        <pc:spChg chg="mod">
          <ac:chgData name="Nguyen Huy Bang" userId="7e284667-879f-4063-8029-8dbcd85f6fb8" providerId="ADAL" clId="{91FC2B3E-0AB6-4297-A5C9-62B07FB02E7B}" dt="2024-07-13T02:06:22.756" v="2928" actId="207"/>
          <ac:spMkLst>
            <pc:docMk/>
            <pc:sldMk cId="3468022538" sldId="1110"/>
            <ac:spMk id="1027" creationId="{86470A27-F9E1-B919-D9AA-D0CC77BBBE4C}"/>
          </ac:spMkLst>
        </pc:spChg>
        <pc:spChg chg="mod">
          <ac:chgData name="Nguyen Huy Bang" userId="7e284667-879f-4063-8029-8dbcd85f6fb8" providerId="ADAL" clId="{91FC2B3E-0AB6-4297-A5C9-62B07FB02E7B}" dt="2024-07-13T02:07:23.552" v="3011" actId="1036"/>
          <ac:spMkLst>
            <pc:docMk/>
            <pc:sldMk cId="3468022538" sldId="1110"/>
            <ac:spMk id="1029" creationId="{EBFCA53C-D8FB-2602-FE8F-7CBB5CC86FBB}"/>
          </ac:spMkLst>
        </pc:spChg>
        <pc:picChg chg="add mod">
          <ac:chgData name="Nguyen Huy Bang" userId="7e284667-879f-4063-8029-8dbcd85f6fb8" providerId="ADAL" clId="{91FC2B3E-0AB6-4297-A5C9-62B07FB02E7B}" dt="2024-07-13T02:57:15.641" v="3186"/>
          <ac:picMkLst>
            <pc:docMk/>
            <pc:sldMk cId="3468022538" sldId="1110"/>
            <ac:picMk id="4" creationId="{BC6E44E2-8C55-0BE6-D194-BDA731A6A6F5}"/>
          </ac:picMkLst>
        </pc:picChg>
      </pc:sldChg>
      <pc:sldChg chg="modSp mod">
        <pc:chgData name="Nguyen Huy Bang" userId="7e284667-879f-4063-8029-8dbcd85f6fb8" providerId="ADAL" clId="{91FC2B3E-0AB6-4297-A5C9-62B07FB02E7B}" dt="2024-07-13T03:14:17.534" v="3524"/>
        <pc:sldMkLst>
          <pc:docMk/>
          <pc:sldMk cId="2667927711" sldId="1111"/>
        </pc:sldMkLst>
        <pc:spChg chg="mod">
          <ac:chgData name="Nguyen Huy Bang" userId="7e284667-879f-4063-8029-8dbcd85f6fb8" providerId="ADAL" clId="{91FC2B3E-0AB6-4297-A5C9-62B07FB02E7B}" dt="2024-07-13T03:14:17.534" v="3524"/>
          <ac:spMkLst>
            <pc:docMk/>
            <pc:sldMk cId="2667927711" sldId="1111"/>
            <ac:spMk id="5" creationId="{2B01CCB2-2399-4871-7C75-FF1F4EAB556E}"/>
          </ac:spMkLst>
        </pc:spChg>
      </pc:sldChg>
      <pc:sldChg chg="addSp delSp modSp add del mod">
        <pc:chgData name="Nguyen Huy Bang" userId="7e284667-879f-4063-8029-8dbcd85f6fb8" providerId="ADAL" clId="{91FC2B3E-0AB6-4297-A5C9-62B07FB02E7B}" dt="2024-07-25T00:40:11.197" v="4808" actId="20577"/>
        <pc:sldMkLst>
          <pc:docMk/>
          <pc:sldMk cId="2050578001" sldId="1254"/>
        </pc:sldMkLst>
        <pc:spChg chg="mod">
          <ac:chgData name="Nguyen Huy Bang" userId="7e284667-879f-4063-8029-8dbcd85f6fb8" providerId="ADAL" clId="{91FC2B3E-0AB6-4297-A5C9-62B07FB02E7B}" dt="2024-07-13T02:57:31.949" v="3188" actId="255"/>
          <ac:spMkLst>
            <pc:docMk/>
            <pc:sldMk cId="2050578001" sldId="1254"/>
            <ac:spMk id="4" creationId="{3F31DB59-E77F-9D1F-46ED-688E6546D06B}"/>
          </ac:spMkLst>
        </pc:spChg>
        <pc:spChg chg="mod">
          <ac:chgData name="Nguyen Huy Bang" userId="7e284667-879f-4063-8029-8dbcd85f6fb8" providerId="ADAL" clId="{91FC2B3E-0AB6-4297-A5C9-62B07FB02E7B}" dt="2024-07-17T08:39:43.855" v="4219" actId="6549"/>
          <ac:spMkLst>
            <pc:docMk/>
            <pc:sldMk cId="2050578001" sldId="1254"/>
            <ac:spMk id="5" creationId="{609B8BBD-9581-4EAE-82CE-E08CB23771F2}"/>
          </ac:spMkLst>
        </pc:spChg>
        <pc:spChg chg="mod">
          <ac:chgData name="Nguyen Huy Bang" userId="7e284667-879f-4063-8029-8dbcd85f6fb8" providerId="ADAL" clId="{91FC2B3E-0AB6-4297-A5C9-62B07FB02E7B}" dt="2024-07-13T01:37:24.362" v="1284" actId="207"/>
          <ac:spMkLst>
            <pc:docMk/>
            <pc:sldMk cId="2050578001" sldId="1254"/>
            <ac:spMk id="9" creationId="{664FB150-7D63-C2A2-002A-0000CD45394F}"/>
          </ac:spMkLst>
        </pc:spChg>
        <pc:spChg chg="mod">
          <ac:chgData name="Nguyen Huy Bang" userId="7e284667-879f-4063-8029-8dbcd85f6fb8" providerId="ADAL" clId="{91FC2B3E-0AB6-4297-A5C9-62B07FB02E7B}" dt="2024-07-25T00:39:39.196" v="4723" actId="20577"/>
          <ac:spMkLst>
            <pc:docMk/>
            <pc:sldMk cId="2050578001" sldId="1254"/>
            <ac:spMk id="10" creationId="{7CDD46D6-B36E-0850-1F95-A49A3C26EB56}"/>
          </ac:spMkLst>
        </pc:spChg>
        <pc:spChg chg="mod">
          <ac:chgData name="Nguyen Huy Bang" userId="7e284667-879f-4063-8029-8dbcd85f6fb8" providerId="ADAL" clId="{91FC2B3E-0AB6-4297-A5C9-62B07FB02E7B}" dt="2024-07-13T01:37:24.362" v="1284" actId="207"/>
          <ac:spMkLst>
            <pc:docMk/>
            <pc:sldMk cId="2050578001" sldId="1254"/>
            <ac:spMk id="12" creationId="{ED09E3AE-3532-1C08-DB02-05522E681621}"/>
          </ac:spMkLst>
        </pc:spChg>
        <pc:spChg chg="mod">
          <ac:chgData name="Nguyen Huy Bang" userId="7e284667-879f-4063-8029-8dbcd85f6fb8" providerId="ADAL" clId="{91FC2B3E-0AB6-4297-A5C9-62B07FB02E7B}" dt="2024-07-13T01:37:24.362" v="1284" actId="207"/>
          <ac:spMkLst>
            <pc:docMk/>
            <pc:sldMk cId="2050578001" sldId="1254"/>
            <ac:spMk id="14" creationId="{00000000-0000-0000-0000-000000000000}"/>
          </ac:spMkLst>
        </pc:spChg>
        <pc:spChg chg="mod">
          <ac:chgData name="Nguyen Huy Bang" userId="7e284667-879f-4063-8029-8dbcd85f6fb8" providerId="ADAL" clId="{91FC2B3E-0AB6-4297-A5C9-62B07FB02E7B}" dt="2024-07-25T00:40:11.197" v="4808" actId="20577"/>
          <ac:spMkLst>
            <pc:docMk/>
            <pc:sldMk cId="2050578001" sldId="1254"/>
            <ac:spMk id="15" creationId="{00000000-0000-0000-0000-000000000000}"/>
          </ac:spMkLst>
        </pc:spChg>
        <pc:spChg chg="mod">
          <ac:chgData name="Nguyen Huy Bang" userId="7e284667-879f-4063-8029-8dbcd85f6fb8" providerId="ADAL" clId="{91FC2B3E-0AB6-4297-A5C9-62B07FB02E7B}" dt="2024-07-25T00:39:18.542" v="4708" actId="20577"/>
          <ac:spMkLst>
            <pc:docMk/>
            <pc:sldMk cId="2050578001" sldId="1254"/>
            <ac:spMk id="16" creationId="{4891CCEF-FD4F-ED5F-541F-BE60BEF57D6F}"/>
          </ac:spMkLst>
        </pc:spChg>
        <pc:spChg chg="mod">
          <ac:chgData name="Nguyen Huy Bang" userId="7e284667-879f-4063-8029-8dbcd85f6fb8" providerId="ADAL" clId="{91FC2B3E-0AB6-4297-A5C9-62B07FB02E7B}" dt="2024-07-13T01:37:24.362" v="1284" actId="207"/>
          <ac:spMkLst>
            <pc:docMk/>
            <pc:sldMk cId="2050578001" sldId="1254"/>
            <ac:spMk id="18" creationId="{141D1E71-489D-A12B-B0E8-0E2AD943F126}"/>
          </ac:spMkLst>
        </pc:spChg>
        <pc:spChg chg="mod">
          <ac:chgData name="Nguyen Huy Bang" userId="7e284667-879f-4063-8029-8dbcd85f6fb8" providerId="ADAL" clId="{91FC2B3E-0AB6-4297-A5C9-62B07FB02E7B}" dt="2024-07-25T00:39:14.874" v="4707" actId="20577"/>
          <ac:spMkLst>
            <pc:docMk/>
            <pc:sldMk cId="2050578001" sldId="1254"/>
            <ac:spMk id="19" creationId="{384A7899-262D-8908-16C2-CA3D3F9C200F}"/>
          </ac:spMkLst>
        </pc:spChg>
        <pc:spChg chg="mod">
          <ac:chgData name="Nguyen Huy Bang" userId="7e284667-879f-4063-8029-8dbcd85f6fb8" providerId="ADAL" clId="{91FC2B3E-0AB6-4297-A5C9-62B07FB02E7B}" dt="2024-07-13T01:37:24.362" v="1284" actId="207"/>
          <ac:spMkLst>
            <pc:docMk/>
            <pc:sldMk cId="2050578001" sldId="1254"/>
            <ac:spMk id="21" creationId="{E404D92B-9FC4-0915-A7D9-B801C64277DA}"/>
          </ac:spMkLst>
        </pc:spChg>
        <pc:spChg chg="mod">
          <ac:chgData name="Nguyen Huy Bang" userId="7e284667-879f-4063-8029-8dbcd85f6fb8" providerId="ADAL" clId="{91FC2B3E-0AB6-4297-A5C9-62B07FB02E7B}" dt="2024-07-25T00:39:11.858" v="4706" actId="20577"/>
          <ac:spMkLst>
            <pc:docMk/>
            <pc:sldMk cId="2050578001" sldId="1254"/>
            <ac:spMk id="22" creationId="{946625FC-C0D7-9CE2-2078-F5EAD8FBC3D5}"/>
          </ac:spMkLst>
        </pc:spChg>
        <pc:spChg chg="mod">
          <ac:chgData name="Nguyen Huy Bang" userId="7e284667-879f-4063-8029-8dbcd85f6fb8" providerId="ADAL" clId="{91FC2B3E-0AB6-4297-A5C9-62B07FB02E7B}" dt="2024-07-13T01:37:24.362" v="1284" actId="207"/>
          <ac:spMkLst>
            <pc:docMk/>
            <pc:sldMk cId="2050578001" sldId="1254"/>
            <ac:spMk id="24" creationId="{7BCD7F51-EC10-68C8-6C5E-376D07382F34}"/>
          </ac:spMkLst>
        </pc:spChg>
        <pc:spChg chg="mod">
          <ac:chgData name="Nguyen Huy Bang" userId="7e284667-879f-4063-8029-8dbcd85f6fb8" providerId="ADAL" clId="{91FC2B3E-0AB6-4297-A5C9-62B07FB02E7B}" dt="2024-07-25T00:39:07.844" v="4705" actId="20577"/>
          <ac:spMkLst>
            <pc:docMk/>
            <pc:sldMk cId="2050578001" sldId="1254"/>
            <ac:spMk id="25" creationId="{354BFB65-8584-97C3-AEB0-F5E7F344C18F}"/>
          </ac:spMkLst>
        </pc:spChg>
        <pc:grpChg chg="add mod">
          <ac:chgData name="Nguyen Huy Bang" userId="7e284667-879f-4063-8029-8dbcd85f6fb8" providerId="ADAL" clId="{91FC2B3E-0AB6-4297-A5C9-62B07FB02E7B}" dt="2024-07-25T00:37:41.259" v="4696" actId="14100"/>
          <ac:grpSpMkLst>
            <pc:docMk/>
            <pc:sldMk cId="2050578001" sldId="1254"/>
            <ac:grpSpMk id="2" creationId="{D414E5C3-0A70-DFC4-DA94-5E48332415F3}"/>
          </ac:grpSpMkLst>
        </pc:grpChg>
        <pc:grpChg chg="del">
          <ac:chgData name="Nguyen Huy Bang" userId="7e284667-879f-4063-8029-8dbcd85f6fb8" providerId="ADAL" clId="{91FC2B3E-0AB6-4297-A5C9-62B07FB02E7B}" dt="2024-07-13T01:19:33.375" v="310" actId="478"/>
          <ac:grpSpMkLst>
            <pc:docMk/>
            <pc:sldMk cId="2050578001" sldId="1254"/>
            <ac:grpSpMk id="8" creationId="{00000000-0000-0000-0000-000000000000}"/>
          </ac:grpSpMkLst>
        </pc:grpChg>
        <pc:grpChg chg="add mod">
          <ac:chgData name="Nguyen Huy Bang" userId="7e284667-879f-4063-8029-8dbcd85f6fb8" providerId="ADAL" clId="{91FC2B3E-0AB6-4297-A5C9-62B07FB02E7B}" dt="2024-07-25T00:37:38.616" v="4695" actId="14100"/>
          <ac:grpSpMkLst>
            <pc:docMk/>
            <pc:sldMk cId="2050578001" sldId="1254"/>
            <ac:grpSpMk id="11" creationId="{B71DC745-9D24-7D0F-E173-E17313CA5AC3}"/>
          </ac:grpSpMkLst>
        </pc:grpChg>
        <pc:grpChg chg="mod">
          <ac:chgData name="Nguyen Huy Bang" userId="7e284667-879f-4063-8029-8dbcd85f6fb8" providerId="ADAL" clId="{91FC2B3E-0AB6-4297-A5C9-62B07FB02E7B}" dt="2024-07-25T00:37:44.164" v="4697" actId="14100"/>
          <ac:grpSpMkLst>
            <pc:docMk/>
            <pc:sldMk cId="2050578001" sldId="1254"/>
            <ac:grpSpMk id="13" creationId="{00000000-0000-0000-0000-000000000000}"/>
          </ac:grpSpMkLst>
        </pc:grpChg>
        <pc:grpChg chg="add mod">
          <ac:chgData name="Nguyen Huy Bang" userId="7e284667-879f-4063-8029-8dbcd85f6fb8" providerId="ADAL" clId="{91FC2B3E-0AB6-4297-A5C9-62B07FB02E7B}" dt="2024-07-25T00:37:35.237" v="4694" actId="14100"/>
          <ac:grpSpMkLst>
            <pc:docMk/>
            <pc:sldMk cId="2050578001" sldId="1254"/>
            <ac:grpSpMk id="17" creationId="{DA525784-F02C-6247-FB5F-C799FBB6159C}"/>
          </ac:grpSpMkLst>
        </pc:grpChg>
        <pc:grpChg chg="add mod">
          <ac:chgData name="Nguyen Huy Bang" userId="7e284667-879f-4063-8029-8dbcd85f6fb8" providerId="ADAL" clId="{91FC2B3E-0AB6-4297-A5C9-62B07FB02E7B}" dt="2024-07-25T00:37:30.876" v="4693" actId="14100"/>
          <ac:grpSpMkLst>
            <pc:docMk/>
            <pc:sldMk cId="2050578001" sldId="1254"/>
            <ac:grpSpMk id="20" creationId="{795CF619-7D07-4442-F80D-58D70ED8ADEB}"/>
          </ac:grpSpMkLst>
        </pc:grpChg>
        <pc:grpChg chg="add mod">
          <ac:chgData name="Nguyen Huy Bang" userId="7e284667-879f-4063-8029-8dbcd85f6fb8" providerId="ADAL" clId="{91FC2B3E-0AB6-4297-A5C9-62B07FB02E7B}" dt="2024-07-25T00:38:21.163" v="4700" actId="14100"/>
          <ac:grpSpMkLst>
            <pc:docMk/>
            <pc:sldMk cId="2050578001" sldId="1254"/>
            <ac:grpSpMk id="23" creationId="{FE060BB5-76B6-340D-CC47-A84EABCD296E}"/>
          </ac:grpSpMkLst>
        </pc:grpChg>
      </pc:sldChg>
      <pc:sldChg chg="modSp mod">
        <pc:chgData name="Nguyen Huy Bang" userId="7e284667-879f-4063-8029-8dbcd85f6fb8" providerId="ADAL" clId="{91FC2B3E-0AB6-4297-A5C9-62B07FB02E7B}" dt="2024-07-18T07:11:07.804" v="4490" actId="692"/>
        <pc:sldMkLst>
          <pc:docMk/>
          <pc:sldMk cId="2231623571" sldId="1257"/>
        </pc:sldMkLst>
        <pc:spChg chg="mod">
          <ac:chgData name="Nguyen Huy Bang" userId="7e284667-879f-4063-8029-8dbcd85f6fb8" providerId="ADAL" clId="{91FC2B3E-0AB6-4297-A5C9-62B07FB02E7B}" dt="2024-07-13T03:01:14.130" v="3211"/>
          <ac:spMkLst>
            <pc:docMk/>
            <pc:sldMk cId="2231623571" sldId="1257"/>
            <ac:spMk id="4" creationId="{3F31DB59-E77F-9D1F-46ED-688E6546D06B}"/>
          </ac:spMkLst>
        </pc:spChg>
        <pc:spChg chg="mod">
          <ac:chgData name="Nguyen Huy Bang" userId="7e284667-879f-4063-8029-8dbcd85f6fb8" providerId="ADAL" clId="{91FC2B3E-0AB6-4297-A5C9-62B07FB02E7B}" dt="2024-07-18T07:11:07.804" v="4490" actId="692"/>
          <ac:spMkLst>
            <pc:docMk/>
            <pc:sldMk cId="2231623571" sldId="1257"/>
            <ac:spMk id="8" creationId="{B4CBFEAE-0694-C58E-06DC-8AFCFD7D0318}"/>
          </ac:spMkLst>
        </pc:spChg>
        <pc:picChg chg="mod">
          <ac:chgData name="Nguyen Huy Bang" userId="7e284667-879f-4063-8029-8dbcd85f6fb8" providerId="ADAL" clId="{91FC2B3E-0AB6-4297-A5C9-62B07FB02E7B}" dt="2024-07-18T07:10:59.327" v="4480" actId="692"/>
          <ac:picMkLst>
            <pc:docMk/>
            <pc:sldMk cId="2231623571" sldId="1257"/>
            <ac:picMk id="9" creationId="{F20492A0-A2D7-E21F-EDBE-B33300B3E7BD}"/>
          </ac:picMkLst>
        </pc:picChg>
      </pc:sldChg>
      <pc:sldChg chg="modSp del mod">
        <pc:chgData name="Nguyen Huy Bang" userId="7e284667-879f-4063-8029-8dbcd85f6fb8" providerId="ADAL" clId="{91FC2B3E-0AB6-4297-A5C9-62B07FB02E7B}" dt="2024-07-18T07:10:41.552" v="4475" actId="47"/>
        <pc:sldMkLst>
          <pc:docMk/>
          <pc:sldMk cId="1168521330" sldId="1258"/>
        </pc:sldMkLst>
        <pc:spChg chg="mod">
          <ac:chgData name="Nguyen Huy Bang" userId="7e284667-879f-4063-8029-8dbcd85f6fb8" providerId="ADAL" clId="{91FC2B3E-0AB6-4297-A5C9-62B07FB02E7B}" dt="2024-07-13T03:01:02.570" v="3210" actId="20577"/>
          <ac:spMkLst>
            <pc:docMk/>
            <pc:sldMk cId="1168521330" sldId="1258"/>
            <ac:spMk id="4" creationId="{3F31DB59-E77F-9D1F-46ED-688E6546D06B}"/>
          </ac:spMkLst>
        </pc:spChg>
      </pc:sldChg>
      <pc:sldChg chg="addSp delSp modSp mod">
        <pc:chgData name="Nguyen Huy Bang" userId="7e284667-879f-4063-8029-8dbcd85f6fb8" providerId="ADAL" clId="{91FC2B3E-0AB6-4297-A5C9-62B07FB02E7B}" dt="2024-07-18T07:10:21.597" v="4473" actId="1037"/>
        <pc:sldMkLst>
          <pc:docMk/>
          <pc:sldMk cId="2792771623" sldId="1259"/>
        </pc:sldMkLst>
        <pc:spChg chg="mod">
          <ac:chgData name="Nguyen Huy Bang" userId="7e284667-879f-4063-8029-8dbcd85f6fb8" providerId="ADAL" clId="{91FC2B3E-0AB6-4297-A5C9-62B07FB02E7B}" dt="2024-07-13T02:56:52.601" v="3167" actId="20577"/>
          <ac:spMkLst>
            <pc:docMk/>
            <pc:sldMk cId="2792771623" sldId="1259"/>
            <ac:spMk id="4" creationId="{3F31DB59-E77F-9D1F-46ED-688E6546D06B}"/>
          </ac:spMkLst>
        </pc:spChg>
        <pc:spChg chg="add mod">
          <ac:chgData name="Nguyen Huy Bang" userId="7e284667-879f-4063-8029-8dbcd85f6fb8" providerId="ADAL" clId="{91FC2B3E-0AB6-4297-A5C9-62B07FB02E7B}" dt="2024-07-18T07:10:21.597" v="4473" actId="1037"/>
          <ac:spMkLst>
            <pc:docMk/>
            <pc:sldMk cId="2792771623" sldId="1259"/>
            <ac:spMk id="5" creationId="{5482F0B0-318F-F7CC-F6E4-8798223E6178}"/>
          </ac:spMkLst>
        </pc:spChg>
        <pc:spChg chg="del mod">
          <ac:chgData name="Nguyen Huy Bang" userId="7e284667-879f-4063-8029-8dbcd85f6fb8" providerId="ADAL" clId="{91FC2B3E-0AB6-4297-A5C9-62B07FB02E7B}" dt="2024-07-18T02:56:25.482" v="4330" actId="478"/>
          <ac:spMkLst>
            <pc:docMk/>
            <pc:sldMk cId="2792771623" sldId="1259"/>
            <ac:spMk id="14" creationId="{C2181FE9-B272-051A-ABEE-17C3D8493DBA}"/>
          </ac:spMkLst>
        </pc:spChg>
        <pc:spChg chg="mod">
          <ac:chgData name="Nguyen Huy Bang" userId="7e284667-879f-4063-8029-8dbcd85f6fb8" providerId="ADAL" clId="{91FC2B3E-0AB6-4297-A5C9-62B07FB02E7B}" dt="2024-07-17T08:40:08.670" v="4222" actId="6549"/>
          <ac:spMkLst>
            <pc:docMk/>
            <pc:sldMk cId="2792771623" sldId="1259"/>
            <ac:spMk id="17" creationId="{4093CD51-3E61-E76E-6C56-AE2C40112B11}"/>
          </ac:spMkLst>
        </pc:spChg>
        <pc:picChg chg="add mod">
          <ac:chgData name="Nguyen Huy Bang" userId="7e284667-879f-4063-8029-8dbcd85f6fb8" providerId="ADAL" clId="{91FC2B3E-0AB6-4297-A5C9-62B07FB02E7B}" dt="2024-07-13T02:59:58.100" v="3196"/>
          <ac:picMkLst>
            <pc:docMk/>
            <pc:sldMk cId="2792771623" sldId="1259"/>
            <ac:picMk id="2" creationId="{47E7772C-6916-8A07-4400-1E4935A14061}"/>
          </ac:picMkLst>
        </pc:picChg>
        <pc:picChg chg="add mod">
          <ac:chgData name="Nguyen Huy Bang" userId="7e284667-879f-4063-8029-8dbcd85f6fb8" providerId="ADAL" clId="{91FC2B3E-0AB6-4297-A5C9-62B07FB02E7B}" dt="2024-07-18T07:10:14.632" v="4469" actId="1035"/>
          <ac:picMkLst>
            <pc:docMk/>
            <pc:sldMk cId="2792771623" sldId="1259"/>
            <ac:picMk id="3" creationId="{C83846C9-32ED-E98D-992D-F8AC590553CA}"/>
          </ac:picMkLst>
        </pc:picChg>
        <pc:picChg chg="del">
          <ac:chgData name="Nguyen Huy Bang" userId="7e284667-879f-4063-8029-8dbcd85f6fb8" providerId="ADAL" clId="{91FC2B3E-0AB6-4297-A5C9-62B07FB02E7B}" dt="2024-07-18T02:56:21.572" v="4328" actId="478"/>
          <ac:picMkLst>
            <pc:docMk/>
            <pc:sldMk cId="2792771623" sldId="1259"/>
            <ac:picMk id="18" creationId="{3B5BF3CE-CD6F-827F-4027-9B89A2E6458C}"/>
          </ac:picMkLst>
        </pc:picChg>
        <pc:picChg chg="del">
          <ac:chgData name="Nguyen Huy Bang" userId="7e284667-879f-4063-8029-8dbcd85f6fb8" providerId="ADAL" clId="{91FC2B3E-0AB6-4297-A5C9-62B07FB02E7B}" dt="2024-07-18T02:56:23.592" v="4329" actId="478"/>
          <ac:picMkLst>
            <pc:docMk/>
            <pc:sldMk cId="2792771623" sldId="1259"/>
            <ac:picMk id="19" creationId="{E15D2852-F4E0-117A-97B1-E748E856A59F}"/>
          </ac:picMkLst>
        </pc:picChg>
      </pc:sldChg>
      <pc:sldChg chg="addSp delSp modSp mod">
        <pc:chgData name="Nguyen Huy Bang" userId="7e284667-879f-4063-8029-8dbcd85f6fb8" providerId="ADAL" clId="{91FC2B3E-0AB6-4297-A5C9-62B07FB02E7B}" dt="2024-07-18T02:25:35.428" v="4276" actId="14100"/>
        <pc:sldMkLst>
          <pc:docMk/>
          <pc:sldMk cId="281352682" sldId="1264"/>
        </pc:sldMkLst>
        <pc:spChg chg="mod">
          <ac:chgData name="Nguyen Huy Bang" userId="7e284667-879f-4063-8029-8dbcd85f6fb8" providerId="ADAL" clId="{91FC2B3E-0AB6-4297-A5C9-62B07FB02E7B}" dt="2024-07-13T03:00:42.804" v="3203" actId="20577"/>
          <ac:spMkLst>
            <pc:docMk/>
            <pc:sldMk cId="281352682" sldId="1264"/>
            <ac:spMk id="4" creationId="{3F31DB59-E77F-9D1F-46ED-688E6546D06B}"/>
          </ac:spMkLst>
        </pc:spChg>
        <pc:spChg chg="add mod">
          <ac:chgData name="Nguyen Huy Bang" userId="7e284667-879f-4063-8029-8dbcd85f6fb8" providerId="ADAL" clId="{91FC2B3E-0AB6-4297-A5C9-62B07FB02E7B}" dt="2024-07-18T02:25:23.675" v="4275" actId="6549"/>
          <ac:spMkLst>
            <pc:docMk/>
            <pc:sldMk cId="281352682" sldId="1264"/>
            <ac:spMk id="7" creationId="{75A57E04-C3DB-ACBD-A002-6820C38D7A9E}"/>
          </ac:spMkLst>
        </pc:spChg>
        <pc:picChg chg="add mod">
          <ac:chgData name="Nguyen Huy Bang" userId="7e284667-879f-4063-8029-8dbcd85f6fb8" providerId="ADAL" clId="{91FC2B3E-0AB6-4297-A5C9-62B07FB02E7B}" dt="2024-07-18T02:25:35.428" v="4276" actId="14100"/>
          <ac:picMkLst>
            <pc:docMk/>
            <pc:sldMk cId="281352682" sldId="1264"/>
            <ac:picMk id="3" creationId="{32495A32-D3C2-D4D5-C6F4-FF92BD3D7231}"/>
          </ac:picMkLst>
        </pc:picChg>
        <pc:picChg chg="del mod">
          <ac:chgData name="Nguyen Huy Bang" userId="7e284667-879f-4063-8029-8dbcd85f6fb8" providerId="ADAL" clId="{91FC2B3E-0AB6-4297-A5C9-62B07FB02E7B}" dt="2024-07-18T02:20:26.059" v="4250" actId="478"/>
          <ac:picMkLst>
            <pc:docMk/>
            <pc:sldMk cId="281352682" sldId="1264"/>
            <ac:picMk id="12" creationId="{A989495C-112B-4C2D-0910-7FBEE43B85C9}"/>
          </ac:picMkLst>
        </pc:picChg>
        <pc:picChg chg="del">
          <ac:chgData name="Nguyen Huy Bang" userId="7e284667-879f-4063-8029-8dbcd85f6fb8" providerId="ADAL" clId="{91FC2B3E-0AB6-4297-A5C9-62B07FB02E7B}" dt="2024-07-18T02:18:29.483" v="4223" actId="478"/>
          <ac:picMkLst>
            <pc:docMk/>
            <pc:sldMk cId="281352682" sldId="1264"/>
            <ac:picMk id="14" creationId="{3D692E3A-77E0-1A54-9EE6-EBFC5FCA02DE}"/>
          </ac:picMkLst>
        </pc:picChg>
      </pc:sldChg>
      <pc:sldChg chg="modSp mod">
        <pc:chgData name="Nguyen Huy Bang" userId="7e284667-879f-4063-8029-8dbcd85f6fb8" providerId="ADAL" clId="{91FC2B3E-0AB6-4297-A5C9-62B07FB02E7B}" dt="2024-07-13T03:10:49.813" v="3475" actId="20577"/>
        <pc:sldMkLst>
          <pc:docMk/>
          <pc:sldMk cId="1581416515" sldId="1266"/>
        </pc:sldMkLst>
        <pc:spChg chg="mod">
          <ac:chgData name="Nguyen Huy Bang" userId="7e284667-879f-4063-8029-8dbcd85f6fb8" providerId="ADAL" clId="{91FC2B3E-0AB6-4297-A5C9-62B07FB02E7B}" dt="2024-07-13T03:10:49.813" v="3475" actId="20577"/>
          <ac:spMkLst>
            <pc:docMk/>
            <pc:sldMk cId="1581416515" sldId="1266"/>
            <ac:spMk id="4" creationId="{3F31DB59-E77F-9D1F-46ED-688E6546D06B}"/>
          </ac:spMkLst>
        </pc:spChg>
      </pc:sldChg>
      <pc:sldChg chg="modSp mod ord">
        <pc:chgData name="Nguyen Huy Bang" userId="7e284667-879f-4063-8029-8dbcd85f6fb8" providerId="ADAL" clId="{91FC2B3E-0AB6-4297-A5C9-62B07FB02E7B}" dt="2024-07-17T08:39:30.428" v="4217" actId="6549"/>
        <pc:sldMkLst>
          <pc:docMk/>
          <pc:sldMk cId="3005013779" sldId="1297"/>
        </pc:sldMkLst>
        <pc:spChg chg="mod">
          <ac:chgData name="Nguyen Huy Bang" userId="7e284667-879f-4063-8029-8dbcd85f6fb8" providerId="ADAL" clId="{91FC2B3E-0AB6-4297-A5C9-62B07FB02E7B}" dt="2024-07-13T01:58:02.746" v="2457" actId="255"/>
          <ac:spMkLst>
            <pc:docMk/>
            <pc:sldMk cId="3005013779" sldId="1297"/>
            <ac:spMk id="4" creationId="{3F31DB59-E77F-9D1F-46ED-688E6546D06B}"/>
          </ac:spMkLst>
        </pc:spChg>
        <pc:spChg chg="mod">
          <ac:chgData name="Nguyen Huy Bang" userId="7e284667-879f-4063-8029-8dbcd85f6fb8" providerId="ADAL" clId="{91FC2B3E-0AB6-4297-A5C9-62B07FB02E7B}" dt="2024-07-17T08:39:30.428" v="4217" actId="6549"/>
          <ac:spMkLst>
            <pc:docMk/>
            <pc:sldMk cId="3005013779" sldId="1297"/>
            <ac:spMk id="5" creationId="{609B8BBD-9581-4EAE-82CE-E08CB23771F2}"/>
          </ac:spMkLst>
        </pc:spChg>
        <pc:spChg chg="mod">
          <ac:chgData name="Nguyen Huy Bang" userId="7e284667-879f-4063-8029-8dbcd85f6fb8" providerId="ADAL" clId="{91FC2B3E-0AB6-4297-A5C9-62B07FB02E7B}" dt="2024-07-13T08:06:11.926" v="4216"/>
          <ac:spMkLst>
            <pc:docMk/>
            <pc:sldMk cId="3005013779" sldId="1297"/>
            <ac:spMk id="39" creationId="{9EC0884B-7F68-8A98-8A9B-EBC79C0198E0}"/>
          </ac:spMkLst>
        </pc:spChg>
      </pc:sldChg>
      <pc:sldChg chg="modSp mod ord">
        <pc:chgData name="Nguyen Huy Bang" userId="7e284667-879f-4063-8029-8dbcd85f6fb8" providerId="ADAL" clId="{91FC2B3E-0AB6-4297-A5C9-62B07FB02E7B}" dt="2024-07-17T08:39:37.924" v="4218" actId="6549"/>
        <pc:sldMkLst>
          <pc:docMk/>
          <pc:sldMk cId="1587455089" sldId="1300"/>
        </pc:sldMkLst>
        <pc:spChg chg="mod">
          <ac:chgData name="Nguyen Huy Bang" userId="7e284667-879f-4063-8029-8dbcd85f6fb8" providerId="ADAL" clId="{91FC2B3E-0AB6-4297-A5C9-62B07FB02E7B}" dt="2024-07-13T01:38:19.359" v="1306" actId="207"/>
          <ac:spMkLst>
            <pc:docMk/>
            <pc:sldMk cId="1587455089" sldId="1300"/>
            <ac:spMk id="4" creationId="{3F31DB59-E77F-9D1F-46ED-688E6546D06B}"/>
          </ac:spMkLst>
        </pc:spChg>
        <pc:spChg chg="mod">
          <ac:chgData name="Nguyen Huy Bang" userId="7e284667-879f-4063-8029-8dbcd85f6fb8" providerId="ADAL" clId="{91FC2B3E-0AB6-4297-A5C9-62B07FB02E7B}" dt="2024-07-17T08:39:37.924" v="4218" actId="6549"/>
          <ac:spMkLst>
            <pc:docMk/>
            <pc:sldMk cId="1587455089" sldId="1300"/>
            <ac:spMk id="5" creationId="{609B8BBD-9581-4EAE-82CE-E08CB23771F2}"/>
          </ac:spMkLst>
        </pc:spChg>
        <pc:spChg chg="mod">
          <ac:chgData name="Nguyen Huy Bang" userId="7e284667-879f-4063-8029-8dbcd85f6fb8" providerId="ADAL" clId="{91FC2B3E-0AB6-4297-A5C9-62B07FB02E7B}" dt="2024-07-13T01:50:01.528" v="1865" actId="1035"/>
          <ac:spMkLst>
            <pc:docMk/>
            <pc:sldMk cId="1587455089" sldId="1300"/>
            <ac:spMk id="39" creationId="{9EC0884B-7F68-8A98-8A9B-EBC79C0198E0}"/>
          </ac:spMkLst>
        </pc:spChg>
      </pc:sldChg>
      <pc:sldChg chg="del">
        <pc:chgData name="Nguyen Huy Bang" userId="7e284667-879f-4063-8029-8dbcd85f6fb8" providerId="ADAL" clId="{91FC2B3E-0AB6-4297-A5C9-62B07FB02E7B}" dt="2024-07-13T01:50:45.098" v="1866" actId="47"/>
        <pc:sldMkLst>
          <pc:docMk/>
          <pc:sldMk cId="3645473100" sldId="1306"/>
        </pc:sldMkLst>
      </pc:sldChg>
      <pc:sldChg chg="addSp delSp modSp mod">
        <pc:chgData name="Nguyen Huy Bang" userId="7e284667-879f-4063-8029-8dbcd85f6fb8" providerId="ADAL" clId="{91FC2B3E-0AB6-4297-A5C9-62B07FB02E7B}" dt="2024-07-13T03:53:52.579" v="3961" actId="20577"/>
        <pc:sldMkLst>
          <pc:docMk/>
          <pc:sldMk cId="1372142419" sldId="1308"/>
        </pc:sldMkLst>
        <pc:spChg chg="del mod">
          <ac:chgData name="Nguyen Huy Bang" userId="7e284667-879f-4063-8029-8dbcd85f6fb8" providerId="ADAL" clId="{91FC2B3E-0AB6-4297-A5C9-62B07FB02E7B}" dt="2024-07-13T03:53:44.444" v="3944" actId="478"/>
          <ac:spMkLst>
            <pc:docMk/>
            <pc:sldMk cId="1372142419" sldId="1308"/>
            <ac:spMk id="2" creationId="{CB6E4D2A-6843-8AC9-396F-8C0B0619A4A3}"/>
          </ac:spMkLst>
        </pc:spChg>
        <pc:spChg chg="del mod">
          <ac:chgData name="Nguyen Huy Bang" userId="7e284667-879f-4063-8029-8dbcd85f6fb8" providerId="ADAL" clId="{91FC2B3E-0AB6-4297-A5C9-62B07FB02E7B}" dt="2024-07-13T03:53:44.444" v="3944" actId="478"/>
          <ac:spMkLst>
            <pc:docMk/>
            <pc:sldMk cId="1372142419" sldId="1308"/>
            <ac:spMk id="3" creationId="{6D0FFC19-2742-2FAD-9239-24DA7AB227A2}"/>
          </ac:spMkLst>
        </pc:spChg>
        <pc:spChg chg="mod">
          <ac:chgData name="Nguyen Huy Bang" userId="7e284667-879f-4063-8029-8dbcd85f6fb8" providerId="ADAL" clId="{91FC2B3E-0AB6-4297-A5C9-62B07FB02E7B}" dt="2024-07-13T03:52:40.567" v="3886" actId="20577"/>
          <ac:spMkLst>
            <pc:docMk/>
            <pc:sldMk cId="1372142419" sldId="1308"/>
            <ac:spMk id="4" creationId="{3F31DB59-E77F-9D1F-46ED-688E6546D06B}"/>
          </ac:spMkLst>
        </pc:spChg>
        <pc:spChg chg="del mod">
          <ac:chgData name="Nguyen Huy Bang" userId="7e284667-879f-4063-8029-8dbcd85f6fb8" providerId="ADAL" clId="{91FC2B3E-0AB6-4297-A5C9-62B07FB02E7B}" dt="2024-07-13T03:53:44.444" v="3944" actId="478"/>
          <ac:spMkLst>
            <pc:docMk/>
            <pc:sldMk cId="1372142419" sldId="1308"/>
            <ac:spMk id="7" creationId="{BEE64979-055F-F1B1-3356-E580F5F97C93}"/>
          </ac:spMkLst>
        </pc:spChg>
        <pc:spChg chg="del mod">
          <ac:chgData name="Nguyen Huy Bang" userId="7e284667-879f-4063-8029-8dbcd85f6fb8" providerId="ADAL" clId="{91FC2B3E-0AB6-4297-A5C9-62B07FB02E7B}" dt="2024-07-13T03:53:44.444" v="3944" actId="478"/>
          <ac:spMkLst>
            <pc:docMk/>
            <pc:sldMk cId="1372142419" sldId="1308"/>
            <ac:spMk id="8" creationId="{CC7EA59B-A498-DC37-7A4C-DD935187BEF3}"/>
          </ac:spMkLst>
        </pc:spChg>
        <pc:spChg chg="del mod">
          <ac:chgData name="Nguyen Huy Bang" userId="7e284667-879f-4063-8029-8dbcd85f6fb8" providerId="ADAL" clId="{91FC2B3E-0AB6-4297-A5C9-62B07FB02E7B}" dt="2024-07-13T03:53:44.444" v="3944" actId="478"/>
          <ac:spMkLst>
            <pc:docMk/>
            <pc:sldMk cId="1372142419" sldId="1308"/>
            <ac:spMk id="9" creationId="{4EFDA67F-34CB-1E05-2D5D-41800688B21C}"/>
          </ac:spMkLst>
        </pc:spChg>
        <pc:spChg chg="del mod">
          <ac:chgData name="Nguyen Huy Bang" userId="7e284667-879f-4063-8029-8dbcd85f6fb8" providerId="ADAL" clId="{91FC2B3E-0AB6-4297-A5C9-62B07FB02E7B}" dt="2024-07-13T03:53:44.444" v="3944" actId="478"/>
          <ac:spMkLst>
            <pc:docMk/>
            <pc:sldMk cId="1372142419" sldId="1308"/>
            <ac:spMk id="10" creationId="{12635734-1E15-3029-2E0F-7EA400240A11}"/>
          </ac:spMkLst>
        </pc:spChg>
        <pc:spChg chg="add mod">
          <ac:chgData name="Nguyen Huy Bang" userId="7e284667-879f-4063-8029-8dbcd85f6fb8" providerId="ADAL" clId="{91FC2B3E-0AB6-4297-A5C9-62B07FB02E7B}" dt="2024-07-13T03:53:52.579" v="3961" actId="20577"/>
          <ac:spMkLst>
            <pc:docMk/>
            <pc:sldMk cId="1372142419" sldId="1308"/>
            <ac:spMk id="11" creationId="{8C3186D8-32EF-A4BA-5557-22E0E5CDF6A1}"/>
          </ac:spMkLst>
        </pc:spChg>
        <pc:spChg chg="mod">
          <ac:chgData name="Nguyen Huy Bang" userId="7e284667-879f-4063-8029-8dbcd85f6fb8" providerId="ADAL" clId="{91FC2B3E-0AB6-4297-A5C9-62B07FB02E7B}" dt="2024-07-13T03:26:14.694" v="3611" actId="2085"/>
          <ac:spMkLst>
            <pc:docMk/>
            <pc:sldMk cId="1372142419" sldId="1308"/>
            <ac:spMk id="16" creationId="{B5027819-5973-09FD-03FE-8D43A4BAAE8B}"/>
          </ac:spMkLst>
        </pc:spChg>
        <pc:spChg chg="mod">
          <ac:chgData name="Nguyen Huy Bang" userId="7e284667-879f-4063-8029-8dbcd85f6fb8" providerId="ADAL" clId="{91FC2B3E-0AB6-4297-A5C9-62B07FB02E7B}" dt="2024-07-13T03:26:04.402" v="3610" actId="208"/>
          <ac:spMkLst>
            <pc:docMk/>
            <pc:sldMk cId="1372142419" sldId="1308"/>
            <ac:spMk id="17" creationId="{08AD63F3-FA9A-F9B1-590E-364EC007674F}"/>
          </ac:spMkLst>
        </pc:spChg>
        <pc:spChg chg="mod">
          <ac:chgData name="Nguyen Huy Bang" userId="7e284667-879f-4063-8029-8dbcd85f6fb8" providerId="ADAL" clId="{91FC2B3E-0AB6-4297-A5C9-62B07FB02E7B}" dt="2024-07-13T03:25:52.558" v="3609" actId="208"/>
          <ac:spMkLst>
            <pc:docMk/>
            <pc:sldMk cId="1372142419" sldId="1308"/>
            <ac:spMk id="18" creationId="{A49CE63C-54BC-8FAA-6E68-4123B808D273}"/>
          </ac:spMkLst>
        </pc:spChg>
        <pc:spChg chg="mod">
          <ac:chgData name="Nguyen Huy Bang" userId="7e284667-879f-4063-8029-8dbcd85f6fb8" providerId="ADAL" clId="{91FC2B3E-0AB6-4297-A5C9-62B07FB02E7B}" dt="2024-07-13T03:25:43.717" v="3608" actId="207"/>
          <ac:spMkLst>
            <pc:docMk/>
            <pc:sldMk cId="1372142419" sldId="1308"/>
            <ac:spMk id="19" creationId="{C0C3A718-DC82-B527-E8B2-89C2B319D3F8}"/>
          </ac:spMkLst>
        </pc:spChg>
        <pc:spChg chg="mod">
          <ac:chgData name="Nguyen Huy Bang" userId="7e284667-879f-4063-8029-8dbcd85f6fb8" providerId="ADAL" clId="{91FC2B3E-0AB6-4297-A5C9-62B07FB02E7B}" dt="2024-07-13T03:24:43.368" v="3601" actId="207"/>
          <ac:spMkLst>
            <pc:docMk/>
            <pc:sldMk cId="1372142419" sldId="1308"/>
            <ac:spMk id="23" creationId="{B8288870-E18D-E7BB-CB5F-F0945AAF4075}"/>
          </ac:spMkLst>
        </pc:spChg>
        <pc:spChg chg="mod">
          <ac:chgData name="Nguyen Huy Bang" userId="7e284667-879f-4063-8029-8dbcd85f6fb8" providerId="ADAL" clId="{91FC2B3E-0AB6-4297-A5C9-62B07FB02E7B}" dt="2024-07-13T03:22:43.694" v="3591" actId="207"/>
          <ac:spMkLst>
            <pc:docMk/>
            <pc:sldMk cId="1372142419" sldId="1308"/>
            <ac:spMk id="26" creationId="{21518269-AC2C-9F5B-C71D-F89ACFEE5D77}"/>
          </ac:spMkLst>
        </pc:spChg>
        <pc:spChg chg="mod">
          <ac:chgData name="Nguyen Huy Bang" userId="7e284667-879f-4063-8029-8dbcd85f6fb8" providerId="ADAL" clId="{91FC2B3E-0AB6-4297-A5C9-62B07FB02E7B}" dt="2024-07-13T03:23:19.420" v="3595" actId="207"/>
          <ac:spMkLst>
            <pc:docMk/>
            <pc:sldMk cId="1372142419" sldId="1308"/>
            <ac:spMk id="27" creationId="{8B53EFB6-DF27-5804-B773-3CF6BED68834}"/>
          </ac:spMkLst>
        </pc:spChg>
        <pc:spChg chg="mod">
          <ac:chgData name="Nguyen Huy Bang" userId="7e284667-879f-4063-8029-8dbcd85f6fb8" providerId="ADAL" clId="{91FC2B3E-0AB6-4297-A5C9-62B07FB02E7B}" dt="2024-07-13T03:23:29.128" v="3596" actId="207"/>
          <ac:spMkLst>
            <pc:docMk/>
            <pc:sldMk cId="1372142419" sldId="1308"/>
            <ac:spMk id="28" creationId="{636F8BD0-C557-6EAA-38CE-8F4401FBE2F2}"/>
          </ac:spMkLst>
        </pc:spChg>
        <pc:spChg chg="mod">
          <ac:chgData name="Nguyen Huy Bang" userId="7e284667-879f-4063-8029-8dbcd85f6fb8" providerId="ADAL" clId="{91FC2B3E-0AB6-4297-A5C9-62B07FB02E7B}" dt="2024-07-13T03:24:43.368" v="3601" actId="207"/>
          <ac:spMkLst>
            <pc:docMk/>
            <pc:sldMk cId="1372142419" sldId="1308"/>
            <ac:spMk id="29" creationId="{804BA155-9989-EE3C-0E33-A355D31303E8}"/>
          </ac:spMkLst>
        </pc:spChg>
        <pc:spChg chg="mod">
          <ac:chgData name="Nguyen Huy Bang" userId="7e284667-879f-4063-8029-8dbcd85f6fb8" providerId="ADAL" clId="{91FC2B3E-0AB6-4297-A5C9-62B07FB02E7B}" dt="2024-07-13T03:24:43.368" v="3601" actId="207"/>
          <ac:spMkLst>
            <pc:docMk/>
            <pc:sldMk cId="1372142419" sldId="1308"/>
            <ac:spMk id="30" creationId="{BC308583-AE1F-FFE1-624B-7FE8F95CC376}"/>
          </ac:spMkLst>
        </pc:spChg>
        <pc:spChg chg="mod">
          <ac:chgData name="Nguyen Huy Bang" userId="7e284667-879f-4063-8029-8dbcd85f6fb8" providerId="ADAL" clId="{91FC2B3E-0AB6-4297-A5C9-62B07FB02E7B}" dt="2024-07-13T03:25:13.884" v="3602" actId="207"/>
          <ac:spMkLst>
            <pc:docMk/>
            <pc:sldMk cId="1372142419" sldId="1308"/>
            <ac:spMk id="31" creationId="{053A39EE-5954-8131-D85D-6B6CA872BAD5}"/>
          </ac:spMkLst>
        </pc:spChg>
        <pc:spChg chg="mod">
          <ac:chgData name="Nguyen Huy Bang" userId="7e284667-879f-4063-8029-8dbcd85f6fb8" providerId="ADAL" clId="{91FC2B3E-0AB6-4297-A5C9-62B07FB02E7B}" dt="2024-07-13T03:25:25.560" v="3604" actId="207"/>
          <ac:spMkLst>
            <pc:docMk/>
            <pc:sldMk cId="1372142419" sldId="1308"/>
            <ac:spMk id="32" creationId="{579D607F-4C03-D573-C761-5032902557AF}"/>
          </ac:spMkLst>
        </pc:spChg>
        <pc:spChg chg="mod">
          <ac:chgData name="Nguyen Huy Bang" userId="7e284667-879f-4063-8029-8dbcd85f6fb8" providerId="ADAL" clId="{91FC2B3E-0AB6-4297-A5C9-62B07FB02E7B}" dt="2024-07-13T03:25:29.388" v="3605" actId="207"/>
          <ac:spMkLst>
            <pc:docMk/>
            <pc:sldMk cId="1372142419" sldId="1308"/>
            <ac:spMk id="33" creationId="{F4359A8B-25A9-92C1-98C8-90948D938FAF}"/>
          </ac:spMkLst>
        </pc:spChg>
        <pc:spChg chg="mod">
          <ac:chgData name="Nguyen Huy Bang" userId="7e284667-879f-4063-8029-8dbcd85f6fb8" providerId="ADAL" clId="{91FC2B3E-0AB6-4297-A5C9-62B07FB02E7B}" dt="2024-07-13T03:22:55.900" v="3593" actId="207"/>
          <ac:spMkLst>
            <pc:docMk/>
            <pc:sldMk cId="1372142419" sldId="1308"/>
            <ac:spMk id="38" creationId="{DA2AA5A0-8793-0B36-4C7E-395C1682F713}"/>
          </ac:spMkLst>
        </pc:spChg>
        <pc:spChg chg="mod">
          <ac:chgData name="Nguyen Huy Bang" userId="7e284667-879f-4063-8029-8dbcd85f6fb8" providerId="ADAL" clId="{91FC2B3E-0AB6-4297-A5C9-62B07FB02E7B}" dt="2024-07-13T03:25:13.884" v="3602" actId="207"/>
          <ac:spMkLst>
            <pc:docMk/>
            <pc:sldMk cId="1372142419" sldId="1308"/>
            <ac:spMk id="39" creationId="{12737251-D1AF-97FE-CA1F-5ABC8CB84BE7}"/>
          </ac:spMkLst>
        </pc:spChg>
        <pc:spChg chg="del mod">
          <ac:chgData name="Nguyen Huy Bang" userId="7e284667-879f-4063-8029-8dbcd85f6fb8" providerId="ADAL" clId="{91FC2B3E-0AB6-4297-A5C9-62B07FB02E7B}" dt="2024-07-13T03:53:15.359" v="3938" actId="478"/>
          <ac:spMkLst>
            <pc:docMk/>
            <pc:sldMk cId="1372142419" sldId="1308"/>
            <ac:spMk id="46" creationId="{01075C25-B980-E82A-4CF8-6E154977FBB3}"/>
          </ac:spMkLst>
        </pc:spChg>
        <pc:spChg chg="add del mod">
          <ac:chgData name="Nguyen Huy Bang" userId="7e284667-879f-4063-8029-8dbcd85f6fb8" providerId="ADAL" clId="{91FC2B3E-0AB6-4297-A5C9-62B07FB02E7B}" dt="2024-07-13T03:53:15.359" v="3938" actId="478"/>
          <ac:spMkLst>
            <pc:docMk/>
            <pc:sldMk cId="1372142419" sldId="1308"/>
            <ac:spMk id="47" creationId="{874B451C-6609-C2CD-4C35-C6499515C215}"/>
          </ac:spMkLst>
        </pc:spChg>
        <pc:spChg chg="mod">
          <ac:chgData name="Nguyen Huy Bang" userId="7e284667-879f-4063-8029-8dbcd85f6fb8" providerId="ADAL" clId="{91FC2B3E-0AB6-4297-A5C9-62B07FB02E7B}" dt="2024-07-13T03:32:42.603" v="3816" actId="207"/>
          <ac:spMkLst>
            <pc:docMk/>
            <pc:sldMk cId="1372142419" sldId="1308"/>
            <ac:spMk id="49" creationId="{2198673C-07B1-0A83-C801-73942CE0F06C}"/>
          </ac:spMkLst>
        </pc:spChg>
        <pc:spChg chg="mod">
          <ac:chgData name="Nguyen Huy Bang" userId="7e284667-879f-4063-8029-8dbcd85f6fb8" providerId="ADAL" clId="{91FC2B3E-0AB6-4297-A5C9-62B07FB02E7B}" dt="2024-07-13T03:53:10.720" v="3937" actId="14100"/>
          <ac:spMkLst>
            <pc:docMk/>
            <pc:sldMk cId="1372142419" sldId="1308"/>
            <ac:spMk id="50" creationId="{58FFDE2B-CC49-EF7A-E42D-96BCD284DDB3}"/>
          </ac:spMkLst>
        </pc:spChg>
        <pc:grpChg chg="del mod">
          <ac:chgData name="Nguyen Huy Bang" userId="7e284667-879f-4063-8029-8dbcd85f6fb8" providerId="ADAL" clId="{91FC2B3E-0AB6-4297-A5C9-62B07FB02E7B}" dt="2024-07-13T03:53:41.300" v="3943" actId="478"/>
          <ac:grpSpMkLst>
            <pc:docMk/>
            <pc:sldMk cId="1372142419" sldId="1308"/>
            <ac:grpSpMk id="34" creationId="{2F726BE5-8B53-A600-3CCA-7F04D4726209}"/>
          </ac:grpSpMkLst>
        </pc:grpChg>
        <pc:grpChg chg="del mod">
          <ac:chgData name="Nguyen Huy Bang" userId="7e284667-879f-4063-8029-8dbcd85f6fb8" providerId="ADAL" clId="{91FC2B3E-0AB6-4297-A5C9-62B07FB02E7B}" dt="2024-07-13T03:53:39.027" v="3942" actId="478"/>
          <ac:grpSpMkLst>
            <pc:docMk/>
            <pc:sldMk cId="1372142419" sldId="1308"/>
            <ac:grpSpMk id="35" creationId="{B404DEDC-DA6A-7938-29B3-9A78FE947F3E}"/>
          </ac:grpSpMkLst>
        </pc:grpChg>
        <pc:grpChg chg="add del">
          <ac:chgData name="Nguyen Huy Bang" userId="7e284667-879f-4063-8029-8dbcd85f6fb8" providerId="ADAL" clId="{91FC2B3E-0AB6-4297-A5C9-62B07FB02E7B}" dt="2024-07-13T03:53:15.359" v="3938" actId="478"/>
          <ac:grpSpMkLst>
            <pc:docMk/>
            <pc:sldMk cId="1372142419" sldId="1308"/>
            <ac:grpSpMk id="48" creationId="{7C127A60-0BD5-1441-59DF-51FEBBB4AE2F}"/>
          </ac:grpSpMkLst>
        </pc:grpChg>
        <pc:grpChg chg="add del">
          <ac:chgData name="Nguyen Huy Bang" userId="7e284667-879f-4063-8029-8dbcd85f6fb8" providerId="ADAL" clId="{91FC2B3E-0AB6-4297-A5C9-62B07FB02E7B}" dt="2024-07-13T03:53:36.566" v="3941" actId="478"/>
          <ac:grpSpMkLst>
            <pc:docMk/>
            <pc:sldMk cId="1372142419" sldId="1308"/>
            <ac:grpSpMk id="52" creationId="{1F21F34E-05A2-1118-0F68-CDC7224F0173}"/>
          </ac:grpSpMkLst>
        </pc:grpChg>
      </pc:sldChg>
      <pc:sldChg chg="addSp delSp modSp mod">
        <pc:chgData name="Nguyen Huy Bang" userId="7e284667-879f-4063-8029-8dbcd85f6fb8" providerId="ADAL" clId="{91FC2B3E-0AB6-4297-A5C9-62B07FB02E7B}" dt="2024-07-25T00:42:08.214" v="4935" actId="20577"/>
        <pc:sldMkLst>
          <pc:docMk/>
          <pc:sldMk cId="605603583" sldId="1322"/>
        </pc:sldMkLst>
        <pc:spChg chg="mod">
          <ac:chgData name="Nguyen Huy Bang" userId="7e284667-879f-4063-8029-8dbcd85f6fb8" providerId="ADAL" clId="{91FC2B3E-0AB6-4297-A5C9-62B07FB02E7B}" dt="2024-07-17T08:40:01.459" v="4221" actId="6549"/>
          <ac:spMkLst>
            <pc:docMk/>
            <pc:sldMk cId="605603583" sldId="1322"/>
            <ac:spMk id="2" creationId="{CE9F2F54-5E41-5429-A6A2-366BAD1297A9}"/>
          </ac:spMkLst>
        </pc:spChg>
        <pc:spChg chg="add mod">
          <ac:chgData name="Nguyen Huy Bang" userId="7e284667-879f-4063-8029-8dbcd85f6fb8" providerId="ADAL" clId="{91FC2B3E-0AB6-4297-A5C9-62B07FB02E7B}" dt="2024-07-25T00:42:08.214" v="4935" actId="20577"/>
          <ac:spMkLst>
            <pc:docMk/>
            <pc:sldMk cId="605603583" sldId="1322"/>
            <ac:spMk id="3" creationId="{DE9C626B-377C-27DB-00B8-63396A519528}"/>
          </ac:spMkLst>
        </pc:spChg>
        <pc:spChg chg="del">
          <ac:chgData name="Nguyen Huy Bang" userId="7e284667-879f-4063-8029-8dbcd85f6fb8" providerId="ADAL" clId="{91FC2B3E-0AB6-4297-A5C9-62B07FB02E7B}" dt="2024-07-13T02:14:21.402" v="3014" actId="478"/>
          <ac:spMkLst>
            <pc:docMk/>
            <pc:sldMk cId="605603583" sldId="1322"/>
            <ac:spMk id="6" creationId="{2B776B77-111C-A12B-C0DF-C1D11E5C1B94}"/>
          </ac:spMkLst>
        </pc:spChg>
        <pc:picChg chg="add mod">
          <ac:chgData name="Nguyen Huy Bang" userId="7e284667-879f-4063-8029-8dbcd85f6fb8" providerId="ADAL" clId="{91FC2B3E-0AB6-4297-A5C9-62B07FB02E7B}" dt="2024-07-13T02:57:06.974" v="3177"/>
          <ac:picMkLst>
            <pc:docMk/>
            <pc:sldMk cId="605603583" sldId="1322"/>
            <ac:picMk id="4" creationId="{2E508330-AF18-43EA-C56C-77ABE4042A71}"/>
          </ac:picMkLst>
        </pc:picChg>
      </pc:sldChg>
      <pc:sldChg chg="modSp mod">
        <pc:chgData name="Nguyen Huy Bang" userId="7e284667-879f-4063-8029-8dbcd85f6fb8" providerId="ADAL" clId="{91FC2B3E-0AB6-4297-A5C9-62B07FB02E7B}" dt="2024-07-13T03:11:05.892" v="3476"/>
        <pc:sldMkLst>
          <pc:docMk/>
          <pc:sldMk cId="627179855" sldId="1323"/>
        </pc:sldMkLst>
        <pc:spChg chg="mod">
          <ac:chgData name="Nguyen Huy Bang" userId="7e284667-879f-4063-8029-8dbcd85f6fb8" providerId="ADAL" clId="{91FC2B3E-0AB6-4297-A5C9-62B07FB02E7B}" dt="2024-07-13T03:04:26.987" v="3288" actId="14100"/>
          <ac:spMkLst>
            <pc:docMk/>
            <pc:sldMk cId="627179855" sldId="1323"/>
            <ac:spMk id="2" creationId="{60C3DEEF-12A6-AFB9-722E-DAFCB9289D71}"/>
          </ac:spMkLst>
        </pc:spChg>
        <pc:spChg chg="mod">
          <ac:chgData name="Nguyen Huy Bang" userId="7e284667-879f-4063-8029-8dbcd85f6fb8" providerId="ADAL" clId="{91FC2B3E-0AB6-4297-A5C9-62B07FB02E7B}" dt="2024-07-13T03:04:32.564" v="3289" actId="14100"/>
          <ac:spMkLst>
            <pc:docMk/>
            <pc:sldMk cId="627179855" sldId="1323"/>
            <ac:spMk id="4" creationId="{709E7869-3DA1-D957-3A80-5841231F8F6B}"/>
          </ac:spMkLst>
        </pc:spChg>
        <pc:spChg chg="mod">
          <ac:chgData name="Nguyen Huy Bang" userId="7e284667-879f-4063-8029-8dbcd85f6fb8" providerId="ADAL" clId="{91FC2B3E-0AB6-4297-A5C9-62B07FB02E7B}" dt="2024-07-13T03:11:05.892" v="3476"/>
          <ac:spMkLst>
            <pc:docMk/>
            <pc:sldMk cId="627179855" sldId="1323"/>
            <ac:spMk id="25" creationId="{EE167DDA-E40F-8B89-75F8-E39C4FCD086A}"/>
          </ac:spMkLst>
        </pc:spChg>
        <pc:spChg chg="mod">
          <ac:chgData name="Nguyen Huy Bang" userId="7e284667-879f-4063-8029-8dbcd85f6fb8" providerId="ADAL" clId="{91FC2B3E-0AB6-4297-A5C9-62B07FB02E7B}" dt="2024-07-13T03:02:44.988" v="3285" actId="948"/>
          <ac:spMkLst>
            <pc:docMk/>
            <pc:sldMk cId="627179855" sldId="1323"/>
            <ac:spMk id="28" creationId="{6DAC38BA-F992-24AD-2E00-0376170500AF}"/>
          </ac:spMkLst>
        </pc:spChg>
        <pc:spChg chg="mod">
          <ac:chgData name="Nguyen Huy Bang" userId="7e284667-879f-4063-8029-8dbcd85f6fb8" providerId="ADAL" clId="{91FC2B3E-0AB6-4297-A5C9-62B07FB02E7B}" dt="2024-07-13T03:05:44.391" v="3334" actId="20577"/>
          <ac:spMkLst>
            <pc:docMk/>
            <pc:sldMk cId="627179855" sldId="1323"/>
            <ac:spMk id="35" creationId="{23308D99-E525-CB56-4B49-8443C144E8D6}"/>
          </ac:spMkLst>
        </pc:spChg>
      </pc:sldChg>
      <pc:sldChg chg="modSp mod">
        <pc:chgData name="Nguyen Huy Bang" userId="7e284667-879f-4063-8029-8dbcd85f6fb8" providerId="ADAL" clId="{91FC2B3E-0AB6-4297-A5C9-62B07FB02E7B}" dt="2024-07-13T03:13:54.086" v="3523" actId="20577"/>
        <pc:sldMkLst>
          <pc:docMk/>
          <pc:sldMk cId="434406389" sldId="1324"/>
        </pc:sldMkLst>
        <pc:spChg chg="mod">
          <ac:chgData name="Nguyen Huy Bang" userId="7e284667-879f-4063-8029-8dbcd85f6fb8" providerId="ADAL" clId="{91FC2B3E-0AB6-4297-A5C9-62B07FB02E7B}" dt="2024-07-13T03:13:54.086" v="3523" actId="20577"/>
          <ac:spMkLst>
            <pc:docMk/>
            <pc:sldMk cId="434406389" sldId="1324"/>
            <ac:spMk id="11" creationId="{54E51B46-B01F-3317-C9E3-97D73F716C40}"/>
          </ac:spMkLst>
        </pc:spChg>
        <pc:spChg chg="mod">
          <ac:chgData name="Nguyen Huy Bang" userId="7e284667-879f-4063-8029-8dbcd85f6fb8" providerId="ADAL" clId="{91FC2B3E-0AB6-4297-A5C9-62B07FB02E7B}" dt="2024-07-13T03:13:13.757" v="3491" actId="255"/>
          <ac:spMkLst>
            <pc:docMk/>
            <pc:sldMk cId="434406389" sldId="1324"/>
            <ac:spMk id="12" creationId="{44A5E9E4-407E-17AF-7EB1-E21D1E0062DE}"/>
          </ac:spMkLst>
        </pc:spChg>
      </pc:sldChg>
      <pc:sldChg chg="addSp delSp modSp add mod modAnim">
        <pc:chgData name="Nguyen Huy Bang" userId="7e284667-879f-4063-8029-8dbcd85f6fb8" providerId="ADAL" clId="{91FC2B3E-0AB6-4297-A5C9-62B07FB02E7B}" dt="2024-07-13T03:17:38.274" v="3541"/>
        <pc:sldMkLst>
          <pc:docMk/>
          <pc:sldMk cId="2451822209" sldId="1337"/>
        </pc:sldMkLst>
        <pc:grpChg chg="del">
          <ac:chgData name="Nguyen Huy Bang" userId="7e284667-879f-4063-8029-8dbcd85f6fb8" providerId="ADAL" clId="{91FC2B3E-0AB6-4297-A5C9-62B07FB02E7B}" dt="2024-07-13T03:14:42.453" v="3527" actId="478"/>
          <ac:grpSpMkLst>
            <pc:docMk/>
            <pc:sldMk cId="2451822209" sldId="1337"/>
            <ac:grpSpMk id="26" creationId="{76B66910-F15F-E4B6-09A3-1DA763001A16}"/>
          </ac:grpSpMkLst>
        </pc:grpChg>
        <pc:grpChg chg="del">
          <ac:chgData name="Nguyen Huy Bang" userId="7e284667-879f-4063-8029-8dbcd85f6fb8" providerId="ADAL" clId="{91FC2B3E-0AB6-4297-A5C9-62B07FB02E7B}" dt="2024-07-13T03:14:40.206" v="3526" actId="478"/>
          <ac:grpSpMkLst>
            <pc:docMk/>
            <pc:sldMk cId="2451822209" sldId="1337"/>
            <ac:grpSpMk id="29" creationId="{7BB363F5-F9B7-6AB2-0522-FA1A8C734B5C}"/>
          </ac:grpSpMkLst>
        </pc:grpChg>
        <pc:picChg chg="add mod">
          <ac:chgData name="Nguyen Huy Bang" userId="7e284667-879f-4063-8029-8dbcd85f6fb8" providerId="ADAL" clId="{91FC2B3E-0AB6-4297-A5C9-62B07FB02E7B}" dt="2024-07-13T03:17:38.274" v="3541"/>
          <ac:picMkLst>
            <pc:docMk/>
            <pc:sldMk cId="2451822209" sldId="1337"/>
            <ac:picMk id="2" creationId="{A86D0939-66C1-ECA3-B811-8EFB4480CBE8}"/>
          </ac:picMkLst>
        </pc:picChg>
      </pc:sldChg>
      <pc:sldChg chg="delSp modSp add mod">
        <pc:chgData name="Nguyen Huy Bang" userId="7e284667-879f-4063-8029-8dbcd85f6fb8" providerId="ADAL" clId="{91FC2B3E-0AB6-4297-A5C9-62B07FB02E7B}" dt="2024-07-13T03:40:32.288" v="3867" actId="478"/>
        <pc:sldMkLst>
          <pc:docMk/>
          <pc:sldMk cId="835518440" sldId="1338"/>
        </pc:sldMkLst>
        <pc:spChg chg="del">
          <ac:chgData name="Nguyen Huy Bang" userId="7e284667-879f-4063-8029-8dbcd85f6fb8" providerId="ADAL" clId="{91FC2B3E-0AB6-4297-A5C9-62B07FB02E7B}" dt="2024-07-13T03:40:32.288" v="3867" actId="478"/>
          <ac:spMkLst>
            <pc:docMk/>
            <pc:sldMk cId="835518440" sldId="1338"/>
            <ac:spMk id="2" creationId="{CB6E4D2A-6843-8AC9-396F-8C0B0619A4A3}"/>
          </ac:spMkLst>
        </pc:spChg>
        <pc:spChg chg="del">
          <ac:chgData name="Nguyen Huy Bang" userId="7e284667-879f-4063-8029-8dbcd85f6fb8" providerId="ADAL" clId="{91FC2B3E-0AB6-4297-A5C9-62B07FB02E7B}" dt="2024-07-13T03:40:32.288" v="3867" actId="478"/>
          <ac:spMkLst>
            <pc:docMk/>
            <pc:sldMk cId="835518440" sldId="1338"/>
            <ac:spMk id="3" creationId="{6D0FFC19-2742-2FAD-9239-24DA7AB227A2}"/>
          </ac:spMkLst>
        </pc:spChg>
        <pc:spChg chg="mod">
          <ac:chgData name="Nguyen Huy Bang" userId="7e284667-879f-4063-8029-8dbcd85f6fb8" providerId="ADAL" clId="{91FC2B3E-0AB6-4297-A5C9-62B07FB02E7B}" dt="2024-07-13T03:40:23.636" v="3865" actId="20577"/>
          <ac:spMkLst>
            <pc:docMk/>
            <pc:sldMk cId="835518440" sldId="1338"/>
            <ac:spMk id="4" creationId="{3F31DB59-E77F-9D1F-46ED-688E6546D06B}"/>
          </ac:spMkLst>
        </pc:spChg>
        <pc:spChg chg="del">
          <ac:chgData name="Nguyen Huy Bang" userId="7e284667-879f-4063-8029-8dbcd85f6fb8" providerId="ADAL" clId="{91FC2B3E-0AB6-4297-A5C9-62B07FB02E7B}" dt="2024-07-13T03:40:32.288" v="3867" actId="478"/>
          <ac:spMkLst>
            <pc:docMk/>
            <pc:sldMk cId="835518440" sldId="1338"/>
            <ac:spMk id="7" creationId="{BEE64979-055F-F1B1-3356-E580F5F97C93}"/>
          </ac:spMkLst>
        </pc:spChg>
        <pc:spChg chg="del">
          <ac:chgData name="Nguyen Huy Bang" userId="7e284667-879f-4063-8029-8dbcd85f6fb8" providerId="ADAL" clId="{91FC2B3E-0AB6-4297-A5C9-62B07FB02E7B}" dt="2024-07-13T03:40:32.288" v="3867" actId="478"/>
          <ac:spMkLst>
            <pc:docMk/>
            <pc:sldMk cId="835518440" sldId="1338"/>
            <ac:spMk id="8" creationId="{CC7EA59B-A498-DC37-7A4C-DD935187BEF3}"/>
          </ac:spMkLst>
        </pc:spChg>
        <pc:spChg chg="del">
          <ac:chgData name="Nguyen Huy Bang" userId="7e284667-879f-4063-8029-8dbcd85f6fb8" providerId="ADAL" clId="{91FC2B3E-0AB6-4297-A5C9-62B07FB02E7B}" dt="2024-07-13T03:40:32.288" v="3867" actId="478"/>
          <ac:spMkLst>
            <pc:docMk/>
            <pc:sldMk cId="835518440" sldId="1338"/>
            <ac:spMk id="9" creationId="{4EFDA67F-34CB-1E05-2D5D-41800688B21C}"/>
          </ac:spMkLst>
        </pc:spChg>
        <pc:spChg chg="del">
          <ac:chgData name="Nguyen Huy Bang" userId="7e284667-879f-4063-8029-8dbcd85f6fb8" providerId="ADAL" clId="{91FC2B3E-0AB6-4297-A5C9-62B07FB02E7B}" dt="2024-07-13T03:40:32.288" v="3867" actId="478"/>
          <ac:spMkLst>
            <pc:docMk/>
            <pc:sldMk cId="835518440" sldId="1338"/>
            <ac:spMk id="10" creationId="{12635734-1E15-3029-2E0F-7EA400240A11}"/>
          </ac:spMkLst>
        </pc:spChg>
        <pc:grpChg chg="del">
          <ac:chgData name="Nguyen Huy Bang" userId="7e284667-879f-4063-8029-8dbcd85f6fb8" providerId="ADAL" clId="{91FC2B3E-0AB6-4297-A5C9-62B07FB02E7B}" dt="2024-07-13T03:40:32.288" v="3867" actId="478"/>
          <ac:grpSpMkLst>
            <pc:docMk/>
            <pc:sldMk cId="835518440" sldId="1338"/>
            <ac:grpSpMk id="34" creationId="{2F726BE5-8B53-A600-3CCA-7F04D4726209}"/>
          </ac:grpSpMkLst>
        </pc:grpChg>
        <pc:grpChg chg="del">
          <ac:chgData name="Nguyen Huy Bang" userId="7e284667-879f-4063-8029-8dbcd85f6fb8" providerId="ADAL" clId="{91FC2B3E-0AB6-4297-A5C9-62B07FB02E7B}" dt="2024-07-13T03:40:32.288" v="3867" actId="478"/>
          <ac:grpSpMkLst>
            <pc:docMk/>
            <pc:sldMk cId="835518440" sldId="1338"/>
            <ac:grpSpMk id="35" creationId="{B404DEDC-DA6A-7938-29B3-9A78FE947F3E}"/>
          </ac:grpSpMkLst>
        </pc:grpChg>
        <pc:grpChg chg="del">
          <ac:chgData name="Nguyen Huy Bang" userId="7e284667-879f-4063-8029-8dbcd85f6fb8" providerId="ADAL" clId="{91FC2B3E-0AB6-4297-A5C9-62B07FB02E7B}" dt="2024-07-13T03:40:28.105" v="3866" actId="478"/>
          <ac:grpSpMkLst>
            <pc:docMk/>
            <pc:sldMk cId="835518440" sldId="1338"/>
            <ac:grpSpMk id="52" creationId="{1F21F34E-05A2-1118-0F68-CDC7224F0173}"/>
          </ac:grpSpMkLst>
        </pc:grpChg>
      </pc:sldChg>
      <pc:sldChg chg="add">
        <pc:chgData name="Nguyen Huy Bang" userId="7e284667-879f-4063-8029-8dbcd85f6fb8" providerId="ADAL" clId="{91FC2B3E-0AB6-4297-A5C9-62B07FB02E7B}" dt="2024-07-13T03:51:59.074" v="3868" actId="2890"/>
        <pc:sldMkLst>
          <pc:docMk/>
          <pc:sldMk cId="2203676987" sldId="1339"/>
        </pc:sldMkLst>
      </pc:sldChg>
      <pc:sldChg chg="addSp delSp modSp add mod">
        <pc:chgData name="Nguyen Huy Bang" userId="7e284667-879f-4063-8029-8dbcd85f6fb8" providerId="ADAL" clId="{91FC2B3E-0AB6-4297-A5C9-62B07FB02E7B}" dt="2024-07-18T02:30:20.220" v="4326" actId="1036"/>
        <pc:sldMkLst>
          <pc:docMk/>
          <pc:sldMk cId="3026441284" sldId="1340"/>
        </pc:sldMkLst>
        <pc:spChg chg="add mod">
          <ac:chgData name="Nguyen Huy Bang" userId="7e284667-879f-4063-8029-8dbcd85f6fb8" providerId="ADAL" clId="{91FC2B3E-0AB6-4297-A5C9-62B07FB02E7B}" dt="2024-07-18T02:30:17.546" v="4323" actId="1038"/>
          <ac:spMkLst>
            <pc:docMk/>
            <pc:sldMk cId="3026441284" sldId="1340"/>
            <ac:spMk id="8" creationId="{7F4B0275-53FD-0E84-8A4F-FB42ACCF1630}"/>
          </ac:spMkLst>
        </pc:spChg>
        <pc:picChg chg="del">
          <ac:chgData name="Nguyen Huy Bang" userId="7e284667-879f-4063-8029-8dbcd85f6fb8" providerId="ADAL" clId="{91FC2B3E-0AB6-4297-A5C9-62B07FB02E7B}" dt="2024-07-18T02:25:42.190" v="4277" actId="478"/>
          <ac:picMkLst>
            <pc:docMk/>
            <pc:sldMk cId="3026441284" sldId="1340"/>
            <ac:picMk id="3" creationId="{32495A32-D3C2-D4D5-C6F4-FF92BD3D7231}"/>
          </ac:picMkLst>
        </pc:picChg>
        <pc:picChg chg="add mod">
          <ac:chgData name="Nguyen Huy Bang" userId="7e284667-879f-4063-8029-8dbcd85f6fb8" providerId="ADAL" clId="{91FC2B3E-0AB6-4297-A5C9-62B07FB02E7B}" dt="2024-07-18T02:30:20.220" v="4326" actId="1036"/>
          <ac:picMkLst>
            <pc:docMk/>
            <pc:sldMk cId="3026441284" sldId="1340"/>
            <ac:picMk id="7" creationId="{5A97BFD6-1BAE-648C-B1E6-DF86308A4D02}"/>
          </ac:picMkLst>
        </pc:picChg>
        <pc:picChg chg="del mod">
          <ac:chgData name="Nguyen Huy Bang" userId="7e284667-879f-4063-8029-8dbcd85f6fb8" providerId="ADAL" clId="{91FC2B3E-0AB6-4297-A5C9-62B07FB02E7B}" dt="2024-07-18T02:28:04.088" v="4283" actId="478"/>
          <ac:picMkLst>
            <pc:docMk/>
            <pc:sldMk cId="3026441284" sldId="1340"/>
            <ac:picMk id="12" creationId="{A989495C-112B-4C2D-0910-7FBEE43B85C9}"/>
          </ac:picMkLst>
        </pc:picChg>
      </pc:sldChg>
      <pc:sldChg chg="add del">
        <pc:chgData name="Nguyen Huy Bang" userId="7e284667-879f-4063-8029-8dbcd85f6fb8" providerId="ADAL" clId="{91FC2B3E-0AB6-4297-A5C9-62B07FB02E7B}" dt="2024-07-18T07:10:30.507" v="4474" actId="47"/>
        <pc:sldMkLst>
          <pc:docMk/>
          <pc:sldMk cId="1481332543" sldId="1341"/>
        </pc:sldMkLst>
      </pc:sldChg>
      <pc:sldChg chg="addSp delSp modSp add mod ord modAnim">
        <pc:chgData name="Nguyen Huy Bang" userId="7e284667-879f-4063-8029-8dbcd85f6fb8" providerId="ADAL" clId="{91FC2B3E-0AB6-4297-A5C9-62B07FB02E7B}" dt="2024-07-25T00:47:31.017" v="4988"/>
        <pc:sldMkLst>
          <pc:docMk/>
          <pc:sldMk cId="1502398937" sldId="1341"/>
        </pc:sldMkLst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5" creationId="{9D25F091-117A-7A27-96D0-B26E195D7DE2}"/>
          </ac:spMkLst>
        </pc:spChg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6" creationId="{6F834739-33AA-1FD2-9012-DBD27C993F39}"/>
          </ac:spMkLst>
        </pc:spChg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7" creationId="{0E5FA09C-81F6-9BD6-095D-A3AA6F0435DF}"/>
          </ac:spMkLst>
        </pc:spChg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9" creationId="{C57C2DF8-9BF0-AD18-4C3D-3D0AF872DB06}"/>
          </ac:spMkLst>
        </pc:spChg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10" creationId="{98D4BBC5-2B4F-0803-AA40-93EAB3A50A10}"/>
          </ac:spMkLst>
        </pc:spChg>
        <pc:spChg chg="mod">
          <ac:chgData name="Nguyen Huy Bang" userId="7e284667-879f-4063-8029-8dbcd85f6fb8" providerId="ADAL" clId="{91FC2B3E-0AB6-4297-A5C9-62B07FB02E7B}" dt="2024-07-25T00:43:39.380" v="4983" actId="1038"/>
          <ac:spMkLst>
            <pc:docMk/>
            <pc:sldMk cId="1502398937" sldId="1341"/>
            <ac:spMk id="13" creationId="{FF4DA9F3-EC05-9F3A-6C42-771884876EC0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29" creationId="{7A0A5E2F-0F08-D515-96DB-39EBA1F797A8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30" creationId="{253F22F6-5FBE-3D14-15EC-C6027B42C829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32" creationId="{4A9BCD0F-AC85-C050-9B0D-BE6D1C2D7E52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51" creationId="{EAAA49EE-4D91-E282-CF4D-2CD9BDFA68DF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54" creationId="{88CA00F4-0F00-20FE-9724-355DF978BDA5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57" creationId="{98518C6B-967D-1ED1-74C7-B2F2A042D655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60" creationId="{4F8C4512-12F7-8473-C997-2FD9C5288E52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63" creationId="{FCA3B85F-D60A-058A-E238-E7634DF593C6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66" creationId="{DEA40B0E-A42A-2997-F1D6-9AC3AAE7D5C2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69" creationId="{9B4D784E-83E8-F7B2-2029-8DE1AAD1F68B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72" creationId="{008621BC-49F9-6ACC-22A2-9AD99191B6D5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75" creationId="{E909EE46-4C06-FBE1-F7A6-9CB2685F746E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78" creationId="{BD7192C9-B9C7-B192-DA1B-B8BF2359B83C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81" creationId="{303432A1-3C0B-4755-EA96-5CF565243D54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84" creationId="{B0E4CDF6-525A-8ABF-C920-6DAC51E3A2FA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87" creationId="{EA5FED13-40CB-A116-2C1F-CC41BD4A29F9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90" creationId="{F86ED487-306D-45CA-6A3F-1C4C35C0E43F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93" creationId="{9D37B914-13DE-9C14-B6E6-99245A506B15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96" creationId="{8451C322-6BB2-C731-6804-CBF512D6E774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99" creationId="{0FEF0164-6B3F-700C-AA8F-814666634270}"/>
          </ac:spMkLst>
        </pc:spChg>
        <pc:spChg chg="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102" creationId="{51466CF2-47B6-0722-26F0-184523E477D4}"/>
          </ac:spMkLst>
        </pc:spChg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107" creationId="{AAD9122C-E62B-2C49-464E-540848735D67}"/>
          </ac:spMkLst>
        </pc:spChg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108" creationId="{495A3B3D-3635-2F3F-4CCC-01AE13A79D03}"/>
          </ac:spMkLst>
        </pc:spChg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111" creationId="{AF4BB47C-E079-7A20-98BF-B140073832B8}"/>
          </ac:spMkLst>
        </pc:spChg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112" creationId="{FB0F8B1A-F223-4307-05F8-95DA68298B0B}"/>
          </ac:spMkLst>
        </pc:spChg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115" creationId="{AA9137B7-3659-0541-2DA2-7A660C5284A6}"/>
          </ac:spMkLst>
        </pc:spChg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116" creationId="{1AE9648D-D6DB-AAF4-0926-77984691633B}"/>
          </ac:spMkLst>
        </pc:spChg>
        <pc:spChg chg="add mod">
          <ac:chgData name="Nguyen Huy Bang" userId="7e284667-879f-4063-8029-8dbcd85f6fb8" providerId="ADAL" clId="{91FC2B3E-0AB6-4297-A5C9-62B07FB02E7B}" dt="2024-07-25T00:45:30.764" v="4984"/>
          <ac:spMkLst>
            <pc:docMk/>
            <pc:sldMk cId="1502398937" sldId="1341"/>
            <ac:spMk id="117" creationId="{2AC74B4A-AB5A-EC47-AD17-EFBFC542515A}"/>
          </ac:spMkLst>
        </pc:spChg>
        <pc:spChg chg="add 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18" creationId="{36CF51BB-D2B3-B627-496C-611A877CDEB3}"/>
          </ac:spMkLst>
        </pc:spChg>
        <pc:spChg chg="add 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19" creationId="{90676B4B-0D05-F2B5-5B2E-0CF2910D5DCF}"/>
          </ac:spMkLst>
        </pc:spChg>
        <pc:spChg chg="add 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20" creationId="{0EF3A012-2340-D3E1-9E90-7B4C9CBEA95C}"/>
          </ac:spMkLst>
        </pc:spChg>
        <pc:spChg chg="add 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21" creationId="{1E97BF33-6D71-C917-09C1-404F0C6C13FA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23" creationId="{F5C37E70-EFE5-94A9-8532-2447FF5B0D15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24" creationId="{C2110E86-8D61-EF57-CB50-B0E18A8B2C18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26" creationId="{7FF37917-B16C-8928-CC84-3466827ECC5A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45" creationId="{7783F575-1CC9-A9D3-EC15-9DEF44FA4F76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48" creationId="{70248597-D32D-FC7F-4AE5-495FA710AC18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51" creationId="{7D09E910-0213-CA4C-003A-2D2D1759CB07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54" creationId="{716AF1B9-71C5-7D42-9108-3E546092F101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57" creationId="{64D8E218-4D16-28F2-A6A4-2F15CC00BEBF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60" creationId="{933853CA-251C-19DB-73D5-A14F14A52369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63" creationId="{8D93CE95-7142-60D9-9465-ADC458492D3F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66" creationId="{E6844E24-A08F-AA27-D4EC-4F6E8BA49DBE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69" creationId="{6214AFE3-EE56-5630-48F1-15E5E21967C4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72" creationId="{82487AE2-818A-32D8-4E02-AE4F3558D71B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75" creationId="{5F76BC36-FC03-E04B-FDB1-F3EFA43A138B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78" creationId="{A0956C58-AA99-77B9-876C-BEDD78B176D9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81" creationId="{35010228-83F2-D383-2802-C6A5F8AD22DE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84" creationId="{80FAEC33-86C6-4720-2B55-BF20E28D87A4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87" creationId="{1C589265-47F6-2365-6892-F3B5ED5B1263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90" creationId="{DFE51FAE-B415-298E-D3D9-5355E49E02AF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93" creationId="{A4FEAF25-196C-BCAA-1DE9-BD6115DC60E4}"/>
          </ac:spMkLst>
        </pc:spChg>
        <pc:spChg chg="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196" creationId="{8D4A63C4-CDFB-0BB3-DED4-B8464B7B095A}"/>
          </ac:spMkLst>
        </pc:spChg>
        <pc:spChg chg="add 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201" creationId="{C3C8FB1F-28E0-9DDB-EDE5-CD69724BAC30}"/>
          </ac:spMkLst>
        </pc:spChg>
        <pc:spChg chg="add 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202" creationId="{0160B754-2DBB-59C0-00A6-25F296E4250B}"/>
          </ac:spMkLst>
        </pc:spChg>
        <pc:spChg chg="add 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205" creationId="{2704EDC5-9F38-DF9D-AC9A-2AD06DAB8D03}"/>
          </ac:spMkLst>
        </pc:spChg>
        <pc:spChg chg="add 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206" creationId="{BDE11347-5A3E-DD38-0DCA-5BE146A0193E}"/>
          </ac:spMkLst>
        </pc:spChg>
        <pc:spChg chg="add 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209" creationId="{B1DC9880-BEA6-1C90-2C9F-B5AFB6E2D0E6}"/>
          </ac:spMkLst>
        </pc:spChg>
        <pc:spChg chg="add mod">
          <ac:chgData name="Nguyen Huy Bang" userId="7e284667-879f-4063-8029-8dbcd85f6fb8" providerId="ADAL" clId="{91FC2B3E-0AB6-4297-A5C9-62B07FB02E7B}" dt="2024-07-25T00:46:12.443" v="4986"/>
          <ac:spMkLst>
            <pc:docMk/>
            <pc:sldMk cId="1502398937" sldId="1341"/>
            <ac:spMk id="210" creationId="{BCF336E8-9987-0D9D-6014-7017346907AD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11" creationId="{831BD6A8-C35C-8AAF-555F-8B7228FEA62F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12" creationId="{5CE8BD77-9E00-BF52-78EC-C5F119126ABC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13" creationId="{11923646-FE17-AC86-4178-4D39DE40EAB6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14" creationId="{5C9906F2-96E3-8B27-DE62-D60DB5011A39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15" creationId="{5BC66127-B943-A4FF-C77E-3BBE103F0C11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17" creationId="{C6596021-E1D1-A316-8153-E082741485D2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18" creationId="{35FC205D-A0B9-7723-A81A-E39EB0A87F42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20" creationId="{4405DAC8-C311-6D30-1537-137C0EFFCD23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39" creationId="{7A848B61-7591-4842-B10D-D79852A89F8B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42" creationId="{0CA9F5B4-1DD7-471B-3A4D-A9670950C7D8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45" creationId="{A4AA7307-FB3C-7B48-4225-051E33A60ECD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48" creationId="{3A0689A0-9862-300A-2481-1EDA3B2F1A27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51" creationId="{7E0876E3-616D-1CF3-D36B-918F029CDE4C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54" creationId="{64238CC3-16C9-C951-78A3-9DC88E551ED0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57" creationId="{EAAB0B3A-CED8-D94E-EFCE-28354DADB412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60" creationId="{FDEA9808-CB82-8A32-34FE-0BD16290A346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63" creationId="{0980DDE0-2BA1-27A5-4A2D-F2458079E38C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66" creationId="{18145ABB-7765-98F7-B8A2-58BA030AAC20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69" creationId="{A1D453FD-25BE-89D9-9500-987AE6E5A9AC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72" creationId="{C36211E4-22AA-AB31-A355-FE3140118587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75" creationId="{C381BE30-AD57-A402-DE3F-6B9101B0A9FE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78" creationId="{47BB5886-4DB9-82A5-1456-68CA7F5CD104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81" creationId="{F38A1A6B-352B-78AB-024C-EB7400CD8A36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84" creationId="{663855BE-BA76-69E5-5EF8-D6691AAEDBE3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87" creationId="{71452F33-2849-53EE-E556-0D82E374C3E6}"/>
          </ac:spMkLst>
        </pc:spChg>
        <pc:spChg chg="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90" creationId="{5D763149-B4DB-75B0-8D34-6D4478C153CC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95" creationId="{FF04DE4A-5D5B-B328-8302-8D36A210D91D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96" creationId="{F32FDA96-741B-7D2B-7711-8783DEA9CD69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299" creationId="{ED53B27D-DD96-FA48-2BDA-17CA06F2E144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300" creationId="{37BC90BC-5105-EE72-6815-2BB389CF916C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303" creationId="{E71456BD-9DAD-6EFF-7054-DC71CF066672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304" creationId="{8001D377-4FE8-50DF-CE5F-E07CF4CE8B65}"/>
          </ac:spMkLst>
        </pc:spChg>
        <pc:spChg chg="add mod">
          <ac:chgData name="Nguyen Huy Bang" userId="7e284667-879f-4063-8029-8dbcd85f6fb8" providerId="ADAL" clId="{91FC2B3E-0AB6-4297-A5C9-62B07FB02E7B}" dt="2024-07-25T00:47:31.017" v="4988"/>
          <ac:spMkLst>
            <pc:docMk/>
            <pc:sldMk cId="1502398937" sldId="1341"/>
            <ac:spMk id="305" creationId="{308B54A9-BF34-088F-851C-109DE0F4B1DD}"/>
          </ac:spMkLst>
        </pc:spChg>
        <pc:grpChg chg="del mod">
          <ac:chgData name="Nguyen Huy Bang" userId="7e284667-879f-4063-8029-8dbcd85f6fb8" providerId="ADAL" clId="{91FC2B3E-0AB6-4297-A5C9-62B07FB02E7B}" dt="2024-07-25T00:42:34.520" v="4937" actId="478"/>
          <ac:grpSpMkLst>
            <pc:docMk/>
            <pc:sldMk cId="1502398937" sldId="1341"/>
            <ac:grpSpMk id="8" creationId="{5CBD7A90-55D8-E390-BC35-F3BABDE6E381}"/>
          </ac:grpSpMkLst>
        </pc:grpChg>
        <pc:grpChg chg="add 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11" creationId="{3D659551-4E44-0582-ECDC-1E2A12F3FD8A}"/>
          </ac:grpSpMkLst>
        </pc:grpChg>
        <pc:grpChg chg="del">
          <ac:chgData name="Nguyen Huy Bang" userId="7e284667-879f-4063-8029-8dbcd85f6fb8" providerId="ADAL" clId="{91FC2B3E-0AB6-4297-A5C9-62B07FB02E7B}" dt="2024-07-25T00:43:05.047" v="4973" actId="478"/>
          <ac:grpSpMkLst>
            <pc:docMk/>
            <pc:sldMk cId="1502398937" sldId="1341"/>
            <ac:grpSpMk id="14" creationId="{3BD830DD-C260-F5C2-7738-7F7FF0DF19CA}"/>
          </ac:grpSpMkLst>
        </pc:grpChg>
        <pc:grpChg chg="add 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31" creationId="{883E5C97-4D7A-CDD3-9162-4FB60DD1A8FB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33" creationId="{64509C5C-3ACE-7C69-C3EF-2EF06C19BAD0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34" creationId="{4617BFFB-ACA7-0EA8-F043-1333D0CF9E3E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35" creationId="{AE137581-F1B9-3266-44DA-A12529B29134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36" creationId="{1D82EFAC-A4C3-5C89-5DDA-51D0B07EC7FC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37" creationId="{02B76C23-56E1-7A4F-45D4-1693A198A8EF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38" creationId="{E6A6947B-D962-D691-3D5E-C60E0C9CC242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39" creationId="{682F5EF4-B7CB-9C8F-D00E-201D54FCD184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40" creationId="{90609BDB-EF9A-5FF8-9258-3B70BA15E733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41" creationId="{4A0A7C62-4934-194B-EC92-534DDD802D16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42" creationId="{EF7A79CB-C0F1-D2CD-56CB-107760AEB12F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43" creationId="{AC31B815-EDE3-2A25-72AA-F91DCD9F33C7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44" creationId="{594F5DDF-83C1-19C5-3BE9-58F75484A57E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45" creationId="{71745DEB-D15B-517A-6619-D034E50C06A4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46" creationId="{EC4CECEE-60F7-9565-DD7D-70BEBB823D3D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47" creationId="{2913CC32-B2CE-5700-3D10-A275601DCE6C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48" creationId="{4A9DED4F-0941-654E-A3C5-724337B38534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49" creationId="{C7FCF00C-5A2E-620C-F748-EBD66EB64EF9}"/>
          </ac:grpSpMkLst>
        </pc:grpChg>
        <pc:grpChg chg="mod">
          <ac:chgData name="Nguyen Huy Bang" userId="7e284667-879f-4063-8029-8dbcd85f6fb8" providerId="ADAL" clId="{91FC2B3E-0AB6-4297-A5C9-62B07FB02E7B}" dt="2024-07-25T00:45:30.764" v="4984"/>
          <ac:grpSpMkLst>
            <pc:docMk/>
            <pc:sldMk cId="1502398937" sldId="1341"/>
            <ac:grpSpMk id="50" creationId="{1C7486A1-86CF-0996-63D9-0EBB6F8F7259}"/>
          </ac:grpSpMkLst>
        </pc:grpChg>
        <pc:grpChg chg="add 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22" creationId="{C7819F0D-4363-146A-385D-B8727C68A648}"/>
          </ac:grpSpMkLst>
        </pc:grpChg>
        <pc:grpChg chg="add 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25" creationId="{F7C76BF7-FE88-3FBD-BBA6-8FC859F6DE8F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27" creationId="{F2A2B891-255B-7887-853C-DA7C39E39FBA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28" creationId="{67C35381-C5E9-79F4-D091-0D2F061EB811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29" creationId="{ED1A7106-4C01-A4DE-2490-D7EE120C80DD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30" creationId="{9020F5FA-FC84-D071-E44B-B07BE5647E0F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31" creationId="{56846701-A8A5-531F-7236-5F6BAF8282F4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32" creationId="{B46A6B72-C4A7-6282-2313-C7932997161F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33" creationId="{BA857872-3CB2-1B35-CE48-837D8E543E2A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34" creationId="{F5EE0181-A3D3-ECFD-8B11-665F8812E360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35" creationId="{157DE30E-072F-6506-96DD-BDFD80EB0C5F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36" creationId="{3DE58060-E759-E344-2943-52D99EDC5E78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37" creationId="{D7FF939B-78DA-B372-FDFF-0DDDE6AABE09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38" creationId="{47CECAF1-9EBC-FFB0-D7F9-3BDA7C9AB0E4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39" creationId="{3901DA18-16BD-B1DD-5C80-E157D90E2BDD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40" creationId="{B1025E66-1473-E50F-7937-36EF6428D031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41" creationId="{951EDC1C-000C-81BF-6526-59ACA317D5CC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42" creationId="{E77FFD95-3E09-D248-25EB-391EDDB892E0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43" creationId="{6EFF9408-5759-F8BB-E74E-99A19E1925A3}"/>
          </ac:grpSpMkLst>
        </pc:grpChg>
        <pc:grpChg chg="mod">
          <ac:chgData name="Nguyen Huy Bang" userId="7e284667-879f-4063-8029-8dbcd85f6fb8" providerId="ADAL" clId="{91FC2B3E-0AB6-4297-A5C9-62B07FB02E7B}" dt="2024-07-25T00:46:12.443" v="4986"/>
          <ac:grpSpMkLst>
            <pc:docMk/>
            <pc:sldMk cId="1502398937" sldId="1341"/>
            <ac:grpSpMk id="144" creationId="{77CE6BFD-6FBB-B59D-2605-16EC4BD3C652}"/>
          </ac:grpSpMkLst>
        </pc:grpChg>
        <pc:grpChg chg="add 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16" creationId="{381BF1D9-9C4F-EB74-CACD-27C8C5FEAFF1}"/>
          </ac:grpSpMkLst>
        </pc:grpChg>
        <pc:grpChg chg="add 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19" creationId="{EF7C7DBE-860D-1E15-D662-F9689581B1BD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21" creationId="{11996F18-9D34-C227-5880-C608252FCEBE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22" creationId="{B24C24A2-6884-EB7D-8047-FEA55CFCDB20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23" creationId="{3925473F-2300-2906-DDD0-8FA4E1A1DB7E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24" creationId="{7AE7BDC9-448A-2336-47F3-695002542369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25" creationId="{25F2C10C-F2B9-4E39-36A0-8648ADB218EA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26" creationId="{FC2BA772-D3C7-7923-0131-0A473B0ACBB6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27" creationId="{62E10084-2EEF-D1E2-DF89-35F288838839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28" creationId="{BB7911F4-9CA2-0B5B-DB8D-90CB9FFB7154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29" creationId="{333B44E2-942B-F230-C622-436F5C0F5757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30" creationId="{AE2F37A8-3864-85B6-1E72-D01068620E6A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31" creationId="{B206B79E-E897-D198-F43E-6CF5363319EC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32" creationId="{B384B349-943E-101C-9D7A-46D73E694020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33" creationId="{475A2BC0-1785-005C-1BD1-F8CBF8A46278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34" creationId="{68D90AE7-7C23-27D8-289A-80E65E02786D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35" creationId="{09DEE7BB-299C-3390-C2AD-E2C42C6C0510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36" creationId="{F21FDB17-08E2-825D-56F8-5F9830D01D2F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37" creationId="{0D8413CD-EFCD-6EE6-3BB4-462B815261EF}"/>
          </ac:grpSpMkLst>
        </pc:grpChg>
        <pc:grpChg chg="mod">
          <ac:chgData name="Nguyen Huy Bang" userId="7e284667-879f-4063-8029-8dbcd85f6fb8" providerId="ADAL" clId="{91FC2B3E-0AB6-4297-A5C9-62B07FB02E7B}" dt="2024-07-25T00:47:31.017" v="4988"/>
          <ac:grpSpMkLst>
            <pc:docMk/>
            <pc:sldMk cId="1502398937" sldId="1341"/>
            <ac:grpSpMk id="238" creationId="{53B255C1-9EA1-34B9-8EA1-1302166A9A52}"/>
          </ac:grpSpMkLst>
        </pc:grpChg>
        <pc:graphicFrameChg chg="add mod">
          <ac:chgData name="Nguyen Huy Bang" userId="7e284667-879f-4063-8029-8dbcd85f6fb8" providerId="ADAL" clId="{91FC2B3E-0AB6-4297-A5C9-62B07FB02E7B}" dt="2024-07-25T00:45:30.764" v="4984"/>
          <ac:graphicFrameMkLst>
            <pc:docMk/>
            <pc:sldMk cId="1502398937" sldId="1341"/>
            <ac:graphicFrameMk id="105" creationId="{36AB1827-7FE4-CCAC-5836-86C8EDAE3276}"/>
          </ac:graphicFrameMkLst>
        </pc:graphicFrameChg>
        <pc:graphicFrameChg chg="add mod">
          <ac:chgData name="Nguyen Huy Bang" userId="7e284667-879f-4063-8029-8dbcd85f6fb8" providerId="ADAL" clId="{91FC2B3E-0AB6-4297-A5C9-62B07FB02E7B}" dt="2024-07-25T00:46:12.443" v="4986"/>
          <ac:graphicFrameMkLst>
            <pc:docMk/>
            <pc:sldMk cId="1502398937" sldId="1341"/>
            <ac:graphicFrameMk id="199" creationId="{7810DDD3-D036-57C5-0982-4FD489DE3769}"/>
          </ac:graphicFrameMkLst>
        </pc:graphicFrameChg>
        <pc:graphicFrameChg chg="add mod">
          <ac:chgData name="Nguyen Huy Bang" userId="7e284667-879f-4063-8029-8dbcd85f6fb8" providerId="ADAL" clId="{91FC2B3E-0AB6-4297-A5C9-62B07FB02E7B}" dt="2024-07-25T00:47:31.017" v="4988"/>
          <ac:graphicFrameMkLst>
            <pc:docMk/>
            <pc:sldMk cId="1502398937" sldId="1341"/>
            <ac:graphicFrameMk id="293" creationId="{1C4D8BE5-5580-89AF-6017-FD5CC0B00E57}"/>
          </ac:graphicFrameMkLst>
        </pc:graphicFrameChg>
        <pc:picChg chg="del">
          <ac:chgData name="Nguyen Huy Bang" userId="7e284667-879f-4063-8029-8dbcd85f6fb8" providerId="ADAL" clId="{91FC2B3E-0AB6-4297-A5C9-62B07FB02E7B}" dt="2024-07-25T00:42:34.520" v="4937" actId="478"/>
          <ac:picMkLst>
            <pc:docMk/>
            <pc:sldMk cId="1502398937" sldId="1341"/>
            <ac:picMk id="12" creationId="{6F1F5686-64B1-1744-EB77-5923C9D8B8F3}"/>
          </ac:picMkLst>
        </pc:pic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52" creationId="{E4940092-5B60-9F83-6681-2851AEB63530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53" creationId="{612AABFE-B74B-BA06-509C-4A96EC8B280A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55" creationId="{CD70DCFB-8E60-46B0-F69C-717A278132E6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56" creationId="{88A08633-5B65-02CF-1A27-72ED9DBE7497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58" creationId="{3D68FB23-AC43-41D7-D370-42D1D6E98725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59" creationId="{CAD0BE1A-9F22-5C27-D73F-1823E0D4C35B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61" creationId="{B560999D-490D-6E43-90D5-C8AE0F8560D0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62" creationId="{865DFF8D-2A86-69D4-A23D-AF0B0CFC875F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64" creationId="{3E55C27E-0D68-A286-D5FE-73639FED99FF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65" creationId="{02E180BD-DBDB-252E-87A5-2CED4E77B020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67" creationId="{60DD6BB5-5523-F30E-27E1-B96185A71523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68" creationId="{3766DEC3-61EA-436C-053F-74763D9201FA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70" creationId="{9B876918-5E85-C175-0EED-CFC6E4A23C9D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71" creationId="{6C27349A-A6A5-B2CA-10E3-CAFF70680353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73" creationId="{45183E73-68CA-E961-788E-2FF6C54713B7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74" creationId="{565021A7-2616-0B28-54FA-3805B5860E6B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76" creationId="{1C6632C3-4901-8165-C69E-9B734BD02240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77" creationId="{9B865928-61CD-BD34-C9C6-579B22665D62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79" creationId="{A73B585D-417D-4F90-5892-5AC1B9690DBF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80" creationId="{3F5B6608-214E-E647-45A5-846D21AD147D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82" creationId="{6D45FFC9-FB04-76CB-E920-F34EE574ACBC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83" creationId="{9EF12E5A-06B2-7E2E-2D33-0DA01A1C3DC3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85" creationId="{6763124A-23D5-1DE9-24E9-D83EF2BA3763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86" creationId="{212D65C3-7873-30BB-DE84-32BD693A0B20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88" creationId="{93480C0F-9E42-8434-95CD-53130E64E4A5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89" creationId="{3FD119CA-D252-2846-B690-C6CF8284A9ED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91" creationId="{B7179CD2-6347-7B26-2BF3-2482FEA3887C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92" creationId="{2DEEA493-0CA0-AC3E-DFBA-4C8415C193B3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94" creationId="{62DAB310-89CC-6919-6ED0-703D4027C85F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95" creationId="{1AFC7001-29F5-3F9C-3A5E-CD6A85C9C675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97" creationId="{0310EC5C-8DE3-E11B-1040-1BE879EC68B6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98" creationId="{6CEF7794-0D9D-D7E4-7830-C3A50534DAF4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100" creationId="{98EC9A81-298D-D2C8-CBD8-24C8652FFA17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101" creationId="{8F66E1B9-3CFA-3CAA-B5DC-70B05BD553F5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103" creationId="{20A839A7-292C-C65F-D82A-C7EB69AB58E8}"/>
          </ac:cxnSpMkLst>
        </pc:cxnChg>
        <pc:cxnChg chg="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104" creationId="{1F6A4B17-9DAE-D357-0E97-F4B7FB2FFDB5}"/>
          </ac:cxnSpMkLst>
        </pc:cxnChg>
        <pc:cxnChg chg="add 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106" creationId="{45E72D27-1A6D-899D-A531-2E71652ADDBA}"/>
          </ac:cxnSpMkLst>
        </pc:cxnChg>
        <pc:cxnChg chg="add 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109" creationId="{371BA0D2-6A18-7D22-B565-D855C4842B13}"/>
          </ac:cxnSpMkLst>
        </pc:cxnChg>
        <pc:cxnChg chg="add 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110" creationId="{2EDE5767-39BE-CF92-429F-FBF41C8217E5}"/>
          </ac:cxnSpMkLst>
        </pc:cxnChg>
        <pc:cxnChg chg="add 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113" creationId="{EB1537B8-3B04-9118-93DC-CA7BFE07E4B7}"/>
          </ac:cxnSpMkLst>
        </pc:cxnChg>
        <pc:cxnChg chg="add mod">
          <ac:chgData name="Nguyen Huy Bang" userId="7e284667-879f-4063-8029-8dbcd85f6fb8" providerId="ADAL" clId="{91FC2B3E-0AB6-4297-A5C9-62B07FB02E7B}" dt="2024-07-25T00:45:30.764" v="4984"/>
          <ac:cxnSpMkLst>
            <pc:docMk/>
            <pc:sldMk cId="1502398937" sldId="1341"/>
            <ac:cxnSpMk id="114" creationId="{5755C3FB-3492-65CF-8DEB-9957BF09C3E5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46" creationId="{4EFB04E0-B8C2-C5FB-9BA0-7097377F1955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47" creationId="{F588D232-07CA-BDFA-7124-F6237F22456D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49" creationId="{4FD61FBB-AF76-DF63-E7D7-EDA81DB65594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50" creationId="{C29B3C72-927A-2B07-BFAE-87CF87132CA2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52" creationId="{7C0B49FD-6849-7C23-3A87-F1D14C218BE3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53" creationId="{11391B28-D1C2-68A1-A8FA-A20E563AD3CA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55" creationId="{955BFB3C-7A65-2FAC-E72F-0C2E22D0904C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56" creationId="{1EA5CA21-0DEE-4409-3E71-D0FAE5A2004D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58" creationId="{A6742180-43F3-AAEE-163B-632C25000BDB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59" creationId="{090A07FB-FFCF-9011-5428-C4CD98B00C64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61" creationId="{5024D802-A86B-51B2-1F3A-0DC1EA2E5E50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62" creationId="{FC6D45E5-49F3-49D3-BFF2-0705767A5700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64" creationId="{656E9B13-A921-75DB-6D81-50C8E12E645B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65" creationId="{A5D9D6BD-E31B-C791-2FD5-10856B11AE73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67" creationId="{3BC8D5A1-EDD1-2926-9C36-8F30B4423488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68" creationId="{3B27FAB9-200C-32BF-B81A-0F26E3BA0E9A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70" creationId="{0D8AE1C5-AC2C-6A98-4B09-C2BC2A12D51C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71" creationId="{0C2ADDAF-55E2-E463-1410-80CFB03FA0A5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73" creationId="{35D99D99-6302-B8AC-333D-6447818F9FCF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74" creationId="{452BA234-1CD0-8EF0-2B2C-4A3C6F91E3FE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76" creationId="{FCC86FFA-632E-3F2A-431C-9D3F05807827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77" creationId="{9C89FA42-085E-8108-B152-572B9240635E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79" creationId="{08B6AD60-5B6F-F05F-16C3-DD4D34BA80FF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80" creationId="{2DD8C13E-65EE-BDCC-2B9E-2FDB9584B7C6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82" creationId="{817C2FB7-4EE6-222E-E1C5-6C8BB2896921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83" creationId="{A67CEDAD-3F1B-AF4B-ABF6-F6A1226E1A41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85" creationId="{41C6D34B-63A7-CFF8-A099-65F01E4C4803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86" creationId="{C37E100D-4F2E-51D2-3EE2-BDE4172E5F42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88" creationId="{BF6A77DD-3724-059C-83C0-06E7139F36F4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89" creationId="{315FEE6E-9637-BA09-646C-E7208226413A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91" creationId="{1ED350FF-B9D5-854E-C75F-A954BDF49064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92" creationId="{40319471-EF81-2099-FFC1-34C38CE42E1C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94" creationId="{83448819-E336-67EF-7BA7-0A8917D007C9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95" creationId="{5B498B4D-CDE3-6580-79CC-592A63926B72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97" creationId="{0B8EBE01-D272-327F-7EBD-6FEB8998F741}"/>
          </ac:cxnSpMkLst>
        </pc:cxnChg>
        <pc:cxnChg chg="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198" creationId="{8C503060-7F3C-7B48-7F9B-63AE74CAAF12}"/>
          </ac:cxnSpMkLst>
        </pc:cxnChg>
        <pc:cxnChg chg="add 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200" creationId="{87A14F6D-32FA-CB79-05C9-3CD311B7E7E7}"/>
          </ac:cxnSpMkLst>
        </pc:cxnChg>
        <pc:cxnChg chg="add 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203" creationId="{0ABF1FA1-E144-9936-FF08-606F65F02D70}"/>
          </ac:cxnSpMkLst>
        </pc:cxnChg>
        <pc:cxnChg chg="add 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204" creationId="{6B27FC65-F6AE-9065-664D-F3BDF003F917}"/>
          </ac:cxnSpMkLst>
        </pc:cxnChg>
        <pc:cxnChg chg="add 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207" creationId="{AA3FB87C-96AB-7705-1629-E4E6D0378E00}"/>
          </ac:cxnSpMkLst>
        </pc:cxnChg>
        <pc:cxnChg chg="add mod">
          <ac:chgData name="Nguyen Huy Bang" userId="7e284667-879f-4063-8029-8dbcd85f6fb8" providerId="ADAL" clId="{91FC2B3E-0AB6-4297-A5C9-62B07FB02E7B}" dt="2024-07-25T00:46:12.443" v="4986"/>
          <ac:cxnSpMkLst>
            <pc:docMk/>
            <pc:sldMk cId="1502398937" sldId="1341"/>
            <ac:cxnSpMk id="208" creationId="{2C9E411B-802E-CDBA-F6E0-321C1D0CAEB2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40" creationId="{8A5E4973-3965-2E1C-FC9B-15401F9E3FCD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41" creationId="{EF145341-9140-2E49-ECBD-B106671AAE5B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43" creationId="{DCD67073-82AD-D5E0-BB69-5EBB5F1CEFD6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44" creationId="{CF0B9999-A170-A0E8-A3C0-8B8EEF615B84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46" creationId="{67EA2D9B-E3B2-111D-0C8E-018FF3E0FFC0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47" creationId="{515FD7A2-E726-29DC-AB92-2DFBF77DD196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49" creationId="{D731C59C-F244-7DBC-E1BD-281D9340DCCC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50" creationId="{E003BB30-A081-E1A7-823B-CF484279BDCD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52" creationId="{D00348AC-0D03-B4E0-318B-B078A0FECFF6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53" creationId="{4A23F75E-4D86-3726-9964-93A2B35ECB13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55" creationId="{ED49351F-4646-50BA-64AB-716E829D277B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56" creationId="{FAF971FE-7ECB-E097-5EC1-1E69D0D02DFE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58" creationId="{59E018AB-57C0-D67E-984C-31E3906EFA24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59" creationId="{DD1782B9-5BAA-97D1-ACE1-2E34DA6FA675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61" creationId="{CDF5331B-CE51-A3F8-67EA-757EADE395F2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62" creationId="{77C92CE5-BAEF-4F37-5A61-735278CB0FB0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64" creationId="{0036E630-EDC2-6A97-5DF7-52DA93161999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65" creationId="{0FC37AFB-5B21-F779-9DE0-DDA5A4420FC2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67" creationId="{87AE61C0-5315-2DCE-A0A0-BA95F2F713DA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68" creationId="{330A3980-1131-3FEC-23DA-BA680F0FFFC4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70" creationId="{F19B4662-0B77-6905-20CD-2A3CE4B7D256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71" creationId="{E9818C6A-483F-32A8-0723-BA762162185C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73" creationId="{DE06B796-7A79-4D38-1BDB-98330BCE9734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74" creationId="{FE771552-4E78-0F8F-352C-70C856889A5B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76" creationId="{4F27E653-6CB3-13AE-19C4-EED148B647FF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77" creationId="{D7A52228-C0B4-3EEF-EE3B-9EFD699FAC95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79" creationId="{DB808B77-16A8-ECD3-866E-88B603136BB0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80" creationId="{F023111D-16B8-A20B-DAB0-3A3BF283CFF6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82" creationId="{6D481C09-D69D-A233-806C-994580D821EC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83" creationId="{7CEDC022-3216-9C88-147B-2FFB42B0F784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85" creationId="{F4B11994-21CF-B228-9326-F1F599256694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86" creationId="{AC09620F-342C-3EB7-4B5D-844AC3A81401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88" creationId="{A1F70756-1EB1-ECDA-187B-A324E9505D0A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89" creationId="{2F58C0CF-AFA7-D053-57C4-0D6B6C301882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91" creationId="{682B027A-C52D-1D66-3C46-C8106D6F6137}"/>
          </ac:cxnSpMkLst>
        </pc:cxnChg>
        <pc:cxnChg chg="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92" creationId="{278609CD-05BF-CE90-31AE-3B0AAD3ADC64}"/>
          </ac:cxnSpMkLst>
        </pc:cxnChg>
        <pc:cxnChg chg="add 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94" creationId="{0E920583-618C-2C91-EF51-B2CA3FF523C5}"/>
          </ac:cxnSpMkLst>
        </pc:cxnChg>
        <pc:cxnChg chg="add 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97" creationId="{C53BF3B8-75D2-FB4D-CD9F-D4193928B870}"/>
          </ac:cxnSpMkLst>
        </pc:cxnChg>
        <pc:cxnChg chg="add 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298" creationId="{C46E5B2C-C56A-6340-E312-B49847841E21}"/>
          </ac:cxnSpMkLst>
        </pc:cxnChg>
        <pc:cxnChg chg="add 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301" creationId="{7D3232E3-EAC0-20C6-CF7E-A71F4CA2AAEF}"/>
          </ac:cxnSpMkLst>
        </pc:cxnChg>
        <pc:cxnChg chg="add mod">
          <ac:chgData name="Nguyen Huy Bang" userId="7e284667-879f-4063-8029-8dbcd85f6fb8" providerId="ADAL" clId="{91FC2B3E-0AB6-4297-A5C9-62B07FB02E7B}" dt="2024-07-25T00:47:31.017" v="4988"/>
          <ac:cxnSpMkLst>
            <pc:docMk/>
            <pc:sldMk cId="1502398937" sldId="1341"/>
            <ac:cxnSpMk id="302" creationId="{86C09572-292B-5A07-45A7-53FDF2755F56}"/>
          </ac:cxnSpMkLst>
        </pc:cxnChg>
      </pc:sldChg>
    </pc:docChg>
  </pc:docChgLst>
  <pc:docChgLst>
    <pc:chgData name="Nguyen Huy Bang" userId="7e284667-879f-4063-8029-8dbcd85f6fb8" providerId="ADAL" clId="{AA8C2766-51AA-4D25-9646-EF9D3C2C4572}"/>
    <pc:docChg chg="undo custSel addSld delSld modSld sldOrd">
      <pc:chgData name="Nguyen Huy Bang" userId="7e284667-879f-4063-8029-8dbcd85f6fb8" providerId="ADAL" clId="{AA8C2766-51AA-4D25-9646-EF9D3C2C4572}" dt="2024-08-24T01:23:52.925" v="15099"/>
      <pc:docMkLst>
        <pc:docMk/>
      </pc:docMkLst>
      <pc:sldChg chg="modSp mod">
        <pc:chgData name="Nguyen Huy Bang" userId="7e284667-879f-4063-8029-8dbcd85f6fb8" providerId="ADAL" clId="{AA8C2766-51AA-4D25-9646-EF9D3C2C4572}" dt="2024-08-18T08:06:41.112" v="102" actId="20577"/>
        <pc:sldMkLst>
          <pc:docMk/>
          <pc:sldMk cId="149146222" sldId="256"/>
        </pc:sldMkLst>
        <pc:spChg chg="mod">
          <ac:chgData name="Nguyen Huy Bang" userId="7e284667-879f-4063-8029-8dbcd85f6fb8" providerId="ADAL" clId="{AA8C2766-51AA-4D25-9646-EF9D3C2C4572}" dt="2024-08-18T08:06:41.112" v="102" actId="20577"/>
          <ac:spMkLst>
            <pc:docMk/>
            <pc:sldMk cId="149146222" sldId="256"/>
            <ac:spMk id="2" creationId="{D21251FB-4593-CEC7-EB15-DAB4A378DEED}"/>
          </ac:spMkLst>
        </pc:spChg>
        <pc:spChg chg="mod">
          <ac:chgData name="Nguyen Huy Bang" userId="7e284667-879f-4063-8029-8dbcd85f6fb8" providerId="ADAL" clId="{AA8C2766-51AA-4D25-9646-EF9D3C2C4572}" dt="2024-08-18T08:05:57.945" v="63" actId="20577"/>
          <ac:spMkLst>
            <pc:docMk/>
            <pc:sldMk cId="149146222" sldId="256"/>
            <ac:spMk id="10" creationId="{2B2EDFE4-E763-A0EB-AAB5-DCB304D502B2}"/>
          </ac:spMkLst>
        </pc:spChg>
      </pc:sldChg>
      <pc:sldChg chg="modSp mod ord">
        <pc:chgData name="Nguyen Huy Bang" userId="7e284667-879f-4063-8029-8dbcd85f6fb8" providerId="ADAL" clId="{AA8C2766-51AA-4D25-9646-EF9D3C2C4572}" dt="2024-08-24T00:51:54.559" v="14591"/>
        <pc:sldMkLst>
          <pc:docMk/>
          <pc:sldMk cId="2585975162" sldId="388"/>
        </pc:sldMkLst>
        <pc:spChg chg="mod">
          <ac:chgData name="Nguyen Huy Bang" userId="7e284667-879f-4063-8029-8dbcd85f6fb8" providerId="ADAL" clId="{AA8C2766-51AA-4D25-9646-EF9D3C2C4572}" dt="2024-08-24T00:34:45.638" v="14344" actId="207"/>
          <ac:spMkLst>
            <pc:docMk/>
            <pc:sldMk cId="2585975162" sldId="388"/>
            <ac:spMk id="15" creationId="{A4F16D1A-9EFC-7D96-3280-CA016999652F}"/>
          </ac:spMkLst>
        </pc:spChg>
      </pc:sldChg>
      <pc:sldChg chg="modSp mod ord modAnim">
        <pc:chgData name="Nguyen Huy Bang" userId="7e284667-879f-4063-8029-8dbcd85f6fb8" providerId="ADAL" clId="{AA8C2766-51AA-4D25-9646-EF9D3C2C4572}" dt="2024-08-24T01:12:33.419" v="14781"/>
        <pc:sldMkLst>
          <pc:docMk/>
          <pc:sldMk cId="1273815341" sldId="409"/>
        </pc:sldMkLst>
        <pc:spChg chg="mod">
          <ac:chgData name="Nguyen Huy Bang" userId="7e284667-879f-4063-8029-8dbcd85f6fb8" providerId="ADAL" clId="{AA8C2766-51AA-4D25-9646-EF9D3C2C4572}" dt="2024-08-24T00:26:31.303" v="14121" actId="20577"/>
          <ac:spMkLst>
            <pc:docMk/>
            <pc:sldMk cId="1273815341" sldId="409"/>
            <ac:spMk id="25" creationId="{E348898A-A14F-2E2D-450E-BD7AEBC4B47D}"/>
          </ac:spMkLst>
        </pc:spChg>
      </pc:sldChg>
      <pc:sldChg chg="modSp del mod ord">
        <pc:chgData name="Nguyen Huy Bang" userId="7e284667-879f-4063-8029-8dbcd85f6fb8" providerId="ADAL" clId="{AA8C2766-51AA-4D25-9646-EF9D3C2C4572}" dt="2024-08-24T01:10:17.127" v="14780" actId="47"/>
        <pc:sldMkLst>
          <pc:docMk/>
          <pc:sldMk cId="3542563879" sldId="486"/>
        </pc:sldMkLst>
        <pc:spChg chg="mod">
          <ac:chgData name="Nguyen Huy Bang" userId="7e284667-879f-4063-8029-8dbcd85f6fb8" providerId="ADAL" clId="{AA8C2766-51AA-4D25-9646-EF9D3C2C4572}" dt="2024-08-23T15:36:27.905" v="10178" actId="20577"/>
          <ac:spMkLst>
            <pc:docMk/>
            <pc:sldMk cId="3542563879" sldId="486"/>
            <ac:spMk id="12" creationId="{EBE1C057-4E03-2EFE-7658-A850A3981E63}"/>
          </ac:spMkLst>
        </pc:spChg>
        <pc:spChg chg="mod">
          <ac:chgData name="Nguyen Huy Bang" userId="7e284667-879f-4063-8029-8dbcd85f6fb8" providerId="ADAL" clId="{AA8C2766-51AA-4D25-9646-EF9D3C2C4572}" dt="2024-08-23T23:42:42.860" v="13355" actId="20577"/>
          <ac:spMkLst>
            <pc:docMk/>
            <pc:sldMk cId="3542563879" sldId="486"/>
            <ac:spMk id="97" creationId="{FD369708-CEEA-9E80-B4B8-C99856E3C6F5}"/>
          </ac:spMkLst>
        </pc:spChg>
      </pc:sldChg>
      <pc:sldChg chg="addSp delSp modSp mod modAnim">
        <pc:chgData name="Nguyen Huy Bang" userId="7e284667-879f-4063-8029-8dbcd85f6fb8" providerId="ADAL" clId="{AA8C2766-51AA-4D25-9646-EF9D3C2C4572}" dt="2024-08-23T07:36:15.977" v="4044"/>
        <pc:sldMkLst>
          <pc:docMk/>
          <pc:sldMk cId="3468022538" sldId="1110"/>
        </pc:sldMkLst>
        <pc:spChg chg="mod">
          <ac:chgData name="Nguyen Huy Bang" userId="7e284667-879f-4063-8029-8dbcd85f6fb8" providerId="ADAL" clId="{AA8C2766-51AA-4D25-9646-EF9D3C2C4572}" dt="2024-08-23T04:37:37.701" v="2955" actId="20577"/>
          <ac:spMkLst>
            <pc:docMk/>
            <pc:sldMk cId="3468022538" sldId="1110"/>
            <ac:spMk id="2" creationId="{221709B0-A85F-DDA4-7882-064D53CE5E1A}"/>
          </ac:spMkLst>
        </pc:spChg>
        <pc:spChg chg="mod">
          <ac:chgData name="Nguyen Huy Bang" userId="7e284667-879f-4063-8029-8dbcd85f6fb8" providerId="ADAL" clId="{AA8C2766-51AA-4D25-9646-EF9D3C2C4572}" dt="2024-08-23T04:42:34.192" v="3136" actId="120"/>
          <ac:spMkLst>
            <pc:docMk/>
            <pc:sldMk cId="3468022538" sldId="1110"/>
            <ac:spMk id="3" creationId="{2DD23A7C-2F1F-A96B-DEEF-1F72F8A7227A}"/>
          </ac:spMkLst>
        </pc:spChg>
        <pc:spChg chg="mod topLvl">
          <ac:chgData name="Nguyen Huy Bang" userId="7e284667-879f-4063-8029-8dbcd85f6fb8" providerId="ADAL" clId="{AA8C2766-51AA-4D25-9646-EF9D3C2C4572}" dt="2024-08-23T07:25:37.485" v="3163" actId="6549"/>
          <ac:spMkLst>
            <pc:docMk/>
            <pc:sldMk cId="3468022538" sldId="1110"/>
            <ac:spMk id="6" creationId="{872E9AAC-2CE0-6F1A-A26F-AE6508077843}"/>
          </ac:spMkLst>
        </pc:spChg>
        <pc:spChg chg="add del">
          <ac:chgData name="Nguyen Huy Bang" userId="7e284667-879f-4063-8029-8dbcd85f6fb8" providerId="ADAL" clId="{AA8C2766-51AA-4D25-9646-EF9D3C2C4572}" dt="2024-08-23T04:43:49.562" v="3154" actId="478"/>
          <ac:spMkLst>
            <pc:docMk/>
            <pc:sldMk cId="3468022538" sldId="1110"/>
            <ac:spMk id="7" creationId="{0C64CAAC-C543-B627-293C-16322C755E76}"/>
          </ac:spMkLst>
        </pc:spChg>
        <pc:spChg chg="del mod topLvl">
          <ac:chgData name="Nguyen Huy Bang" userId="7e284667-879f-4063-8029-8dbcd85f6fb8" providerId="ADAL" clId="{AA8C2766-51AA-4D25-9646-EF9D3C2C4572}" dt="2024-08-23T04:42:37.816" v="3137" actId="478"/>
          <ac:spMkLst>
            <pc:docMk/>
            <pc:sldMk cId="3468022538" sldId="1110"/>
            <ac:spMk id="8" creationId="{0DB0E2DC-9B3B-39A8-3204-8FA484799699}"/>
          </ac:spMkLst>
        </pc:spChg>
        <pc:spChg chg="add del mod">
          <ac:chgData name="Nguyen Huy Bang" userId="7e284667-879f-4063-8029-8dbcd85f6fb8" providerId="ADAL" clId="{AA8C2766-51AA-4D25-9646-EF9D3C2C4572}" dt="2024-08-23T07:28:05.177" v="3242" actId="478"/>
          <ac:spMkLst>
            <pc:docMk/>
            <pc:sldMk cId="3468022538" sldId="1110"/>
            <ac:spMk id="12" creationId="{7661E5D4-061A-28D9-A25C-C1D20B27D112}"/>
          </ac:spMkLst>
        </pc:spChg>
        <pc:spChg chg="del mod topLvl">
          <ac:chgData name="Nguyen Huy Bang" userId="7e284667-879f-4063-8029-8dbcd85f6fb8" providerId="ADAL" clId="{AA8C2766-51AA-4D25-9646-EF9D3C2C4572}" dt="2024-08-23T04:41:29.523" v="3077" actId="478"/>
          <ac:spMkLst>
            <pc:docMk/>
            <pc:sldMk cId="3468022538" sldId="1110"/>
            <ac:spMk id="13" creationId="{32008A1A-D098-B2D2-7442-5B6CE9F6D521}"/>
          </ac:spMkLst>
        </pc:spChg>
        <pc:spChg chg="add mod">
          <ac:chgData name="Nguyen Huy Bang" userId="7e284667-879f-4063-8029-8dbcd85f6fb8" providerId="ADAL" clId="{AA8C2766-51AA-4D25-9646-EF9D3C2C4572}" dt="2024-08-23T07:29:34.824" v="3564" actId="164"/>
          <ac:spMkLst>
            <pc:docMk/>
            <pc:sldMk cId="3468022538" sldId="1110"/>
            <ac:spMk id="14" creationId="{A889A837-BF74-F58E-B6CD-9A5244BB02A0}"/>
          </ac:spMkLst>
        </pc:spChg>
        <pc:spChg chg="mod">
          <ac:chgData name="Nguyen Huy Bang" userId="7e284667-879f-4063-8029-8dbcd85f6fb8" providerId="ADAL" clId="{AA8C2766-51AA-4D25-9646-EF9D3C2C4572}" dt="2024-08-23T07:30:26.420" v="3660" actId="14100"/>
          <ac:spMkLst>
            <pc:docMk/>
            <pc:sldMk cId="3468022538" sldId="1110"/>
            <ac:spMk id="18" creationId="{880CCBA5-3DB9-4F70-280C-4F9F572116A5}"/>
          </ac:spMkLst>
        </pc:spChg>
        <pc:spChg chg="mod">
          <ac:chgData name="Nguyen Huy Bang" userId="7e284667-879f-4063-8029-8dbcd85f6fb8" providerId="ADAL" clId="{AA8C2766-51AA-4D25-9646-EF9D3C2C4572}" dt="2024-08-23T07:31:45.600" v="3801" actId="20577"/>
          <ac:spMkLst>
            <pc:docMk/>
            <pc:sldMk cId="3468022538" sldId="1110"/>
            <ac:spMk id="21" creationId="{53D1E929-C453-E908-DE00-F2E49BC83A6B}"/>
          </ac:spMkLst>
        </pc:spChg>
        <pc:spChg chg="mod">
          <ac:chgData name="Nguyen Huy Bang" userId="7e284667-879f-4063-8029-8dbcd85f6fb8" providerId="ADAL" clId="{AA8C2766-51AA-4D25-9646-EF9D3C2C4572}" dt="2024-08-23T07:33:30.848" v="3942" actId="14100"/>
          <ac:spMkLst>
            <pc:docMk/>
            <pc:sldMk cId="3468022538" sldId="1110"/>
            <ac:spMk id="24" creationId="{8EAF1808-1AFB-3714-423C-AC0A9759B4AF}"/>
          </ac:spMkLst>
        </pc:spChg>
        <pc:spChg chg="mod">
          <ac:chgData name="Nguyen Huy Bang" userId="7e284667-879f-4063-8029-8dbcd85f6fb8" providerId="ADAL" clId="{AA8C2766-51AA-4D25-9646-EF9D3C2C4572}" dt="2024-08-23T07:35:20.301" v="4039" actId="20577"/>
          <ac:spMkLst>
            <pc:docMk/>
            <pc:sldMk cId="3468022538" sldId="1110"/>
            <ac:spMk id="30" creationId="{DE29B148-BCFB-FC38-44FA-BEC2FC430534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49" creationId="{FC13AFA4-F0F0-99AE-4695-AC17A4F4DC6B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54" creationId="{17F683E0-A342-FE7D-B077-8D62C1923E79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55" creationId="{FDA2ED12-6ED8-846B-842D-AC2765CA0E0A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56" creationId="{8C98FFCC-49B6-63D3-BD98-D05474C27F5D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57" creationId="{6D1E3208-6CD4-C622-284D-79A6797326D3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58" creationId="{31C03D0C-31CC-31EA-239B-88A424DE278F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59" creationId="{999E444F-52C5-177C-0E9C-1C0535E1398E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60" creationId="{981AF85D-5D2F-5C0E-2462-FC1308EDE7A5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61" creationId="{DB7E0DB1-50D3-5DDD-F561-A18F4BD0A8D0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62" creationId="{C933FF49-48C6-52DA-C39E-1819FD661088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63" creationId="{89DC3E7D-6542-7E02-0B3B-C1835D5712C9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1024" creationId="{0CEA9D93-DD4C-7170-2B97-7649F33D26CE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1025" creationId="{FFC87D31-16F5-F4B1-156F-C34F18372E9F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1027" creationId="{86470A27-F9E1-B919-D9AA-D0CC77BBBE4C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1028" creationId="{1BE93D7F-B1C6-6A9A-5DB2-2D23FAC64593}"/>
          </ac:spMkLst>
        </pc:spChg>
        <pc:spChg chg="mod">
          <ac:chgData name="Nguyen Huy Bang" userId="7e284667-879f-4063-8029-8dbcd85f6fb8" providerId="ADAL" clId="{AA8C2766-51AA-4D25-9646-EF9D3C2C4572}" dt="2024-08-23T04:41:23.553" v="3076" actId="165"/>
          <ac:spMkLst>
            <pc:docMk/>
            <pc:sldMk cId="3468022538" sldId="1110"/>
            <ac:spMk id="1029" creationId="{EBFCA53C-D8FB-2602-FE8F-7CBB5CC86FBB}"/>
          </ac:spMkLst>
        </pc:spChg>
        <pc:grpChg chg="add mod">
          <ac:chgData name="Nguyen Huy Bang" userId="7e284667-879f-4063-8029-8dbcd85f6fb8" providerId="ADAL" clId="{AA8C2766-51AA-4D25-9646-EF9D3C2C4572}" dt="2024-08-23T07:29:34.824" v="3564" actId="164"/>
          <ac:grpSpMkLst>
            <pc:docMk/>
            <pc:sldMk cId="3468022538" sldId="1110"/>
            <ac:grpSpMk id="15" creationId="{5867E1B4-35F8-BE3B-5E5B-E88FBB4A927C}"/>
          </ac:grpSpMkLst>
        </pc:grpChg>
        <pc:grpChg chg="add mod">
          <ac:chgData name="Nguyen Huy Bang" userId="7e284667-879f-4063-8029-8dbcd85f6fb8" providerId="ADAL" clId="{AA8C2766-51AA-4D25-9646-EF9D3C2C4572}" dt="2024-08-23T07:31:06.769" v="3720" actId="1035"/>
          <ac:grpSpMkLst>
            <pc:docMk/>
            <pc:sldMk cId="3468022538" sldId="1110"/>
            <ac:grpSpMk id="16" creationId="{8C47CA4A-23D1-C77F-521A-E7098962AAE0}"/>
          </ac:grpSpMkLst>
        </pc:grpChg>
        <pc:grpChg chg="add mod">
          <ac:chgData name="Nguyen Huy Bang" userId="7e284667-879f-4063-8029-8dbcd85f6fb8" providerId="ADAL" clId="{AA8C2766-51AA-4D25-9646-EF9D3C2C4572}" dt="2024-08-23T07:31:30.651" v="3783" actId="1035"/>
          <ac:grpSpMkLst>
            <pc:docMk/>
            <pc:sldMk cId="3468022538" sldId="1110"/>
            <ac:grpSpMk id="19" creationId="{329E9116-C266-7885-FBA0-03453F0E2A3E}"/>
          </ac:grpSpMkLst>
        </pc:grpChg>
        <pc:grpChg chg="add mod">
          <ac:chgData name="Nguyen Huy Bang" userId="7e284667-879f-4063-8029-8dbcd85f6fb8" providerId="ADAL" clId="{AA8C2766-51AA-4D25-9646-EF9D3C2C4572}" dt="2024-08-23T07:32:55.905" v="3895" actId="14100"/>
          <ac:grpSpMkLst>
            <pc:docMk/>
            <pc:sldMk cId="3468022538" sldId="1110"/>
            <ac:grpSpMk id="22" creationId="{9C2572AE-5CDA-BF93-2350-F18F3212B67C}"/>
          </ac:grpSpMkLst>
        </pc:grpChg>
        <pc:grpChg chg="add del mod">
          <ac:chgData name="Nguyen Huy Bang" userId="7e284667-879f-4063-8029-8dbcd85f6fb8" providerId="ADAL" clId="{AA8C2766-51AA-4D25-9646-EF9D3C2C4572}" dt="2024-08-23T07:35:35.917" v="4040" actId="478"/>
          <ac:grpSpMkLst>
            <pc:docMk/>
            <pc:sldMk cId="3468022538" sldId="1110"/>
            <ac:grpSpMk id="28" creationId="{DCBFBD31-F91D-1F8E-1224-F21326649993}"/>
          </ac:grpSpMkLst>
        </pc:grpChg>
        <pc:grpChg chg="mod">
          <ac:chgData name="Nguyen Huy Bang" userId="7e284667-879f-4063-8029-8dbcd85f6fb8" providerId="ADAL" clId="{AA8C2766-51AA-4D25-9646-EF9D3C2C4572}" dt="2024-08-23T04:41:23.553" v="3076" actId="165"/>
          <ac:grpSpMkLst>
            <pc:docMk/>
            <pc:sldMk cId="3468022538" sldId="1110"/>
            <ac:grpSpMk id="50" creationId="{7F7824BC-4BB2-014F-97DC-980ED3D01C14}"/>
          </ac:grpSpMkLst>
        </pc:grpChg>
        <pc:grpChg chg="mod">
          <ac:chgData name="Nguyen Huy Bang" userId="7e284667-879f-4063-8029-8dbcd85f6fb8" providerId="ADAL" clId="{AA8C2766-51AA-4D25-9646-EF9D3C2C4572}" dt="2024-08-23T04:41:23.553" v="3076" actId="165"/>
          <ac:grpSpMkLst>
            <pc:docMk/>
            <pc:sldMk cId="3468022538" sldId="1110"/>
            <ac:grpSpMk id="51" creationId="{C470D8AA-F9C8-0B34-BFA4-4763D9622957}"/>
          </ac:grpSpMkLst>
        </pc:grpChg>
        <pc:grpChg chg="mod">
          <ac:chgData name="Nguyen Huy Bang" userId="7e284667-879f-4063-8029-8dbcd85f6fb8" providerId="ADAL" clId="{AA8C2766-51AA-4D25-9646-EF9D3C2C4572}" dt="2024-08-23T04:41:23.553" v="3076" actId="165"/>
          <ac:grpSpMkLst>
            <pc:docMk/>
            <pc:sldMk cId="3468022538" sldId="1110"/>
            <ac:grpSpMk id="52" creationId="{65F27B27-9108-615A-6CE3-FE79C5AC1AD2}"/>
          </ac:grpSpMkLst>
        </pc:grpChg>
        <pc:grpChg chg="mod">
          <ac:chgData name="Nguyen Huy Bang" userId="7e284667-879f-4063-8029-8dbcd85f6fb8" providerId="ADAL" clId="{AA8C2766-51AA-4D25-9646-EF9D3C2C4572}" dt="2024-08-23T04:41:23.553" v="3076" actId="165"/>
          <ac:grpSpMkLst>
            <pc:docMk/>
            <pc:sldMk cId="3468022538" sldId="1110"/>
            <ac:grpSpMk id="53" creationId="{BAB35238-354E-9380-DBB3-D340650AAECE}"/>
          </ac:grpSpMkLst>
        </pc:grpChg>
        <pc:grpChg chg="del mod topLvl">
          <ac:chgData name="Nguyen Huy Bang" userId="7e284667-879f-4063-8029-8dbcd85f6fb8" providerId="ADAL" clId="{AA8C2766-51AA-4D25-9646-EF9D3C2C4572}" dt="2024-08-23T04:41:30.644" v="3079" actId="478"/>
          <ac:grpSpMkLst>
            <pc:docMk/>
            <pc:sldMk cId="3468022538" sldId="1110"/>
            <ac:grpSpMk id="1030" creationId="{9E5C7C7F-4804-02FB-6F80-48107AF779AC}"/>
          </ac:grpSpMkLst>
        </pc:grpChg>
        <pc:grpChg chg="add del mod">
          <ac:chgData name="Nguyen Huy Bang" userId="7e284667-879f-4063-8029-8dbcd85f6fb8" providerId="ADAL" clId="{AA8C2766-51AA-4D25-9646-EF9D3C2C4572}" dt="2024-08-23T04:41:23.553" v="3076" actId="165"/>
          <ac:grpSpMkLst>
            <pc:docMk/>
            <pc:sldMk cId="3468022538" sldId="1110"/>
            <ac:grpSpMk id="1031" creationId="{415254D5-C792-9B5D-9B5B-1208DF327211}"/>
          </ac:grpSpMkLst>
        </pc:grpChg>
        <pc:picChg chg="mod topLvl">
          <ac:chgData name="Nguyen Huy Bang" userId="7e284667-879f-4063-8029-8dbcd85f6fb8" providerId="ADAL" clId="{AA8C2766-51AA-4D25-9646-EF9D3C2C4572}" dt="2024-08-23T07:27:29.206" v="3208" actId="1038"/>
          <ac:picMkLst>
            <pc:docMk/>
            <pc:sldMk cId="3468022538" sldId="1110"/>
            <ac:picMk id="5" creationId="{AF454089-F69B-F993-5EBB-84D302CBEF02}"/>
          </ac:picMkLst>
        </pc:picChg>
        <pc:cxnChg chg="add mod">
          <ac:chgData name="Nguyen Huy Bang" userId="7e284667-879f-4063-8029-8dbcd85f6fb8" providerId="ADAL" clId="{AA8C2766-51AA-4D25-9646-EF9D3C2C4572}" dt="2024-08-23T07:29:34.824" v="3564" actId="164"/>
          <ac:cxnSpMkLst>
            <pc:docMk/>
            <pc:sldMk cId="3468022538" sldId="1110"/>
            <ac:cxnSpMk id="10" creationId="{FF835DCA-9B10-0B64-EF0D-EF693BC00210}"/>
          </ac:cxnSpMkLst>
        </pc:cxnChg>
        <pc:cxnChg chg="mod">
          <ac:chgData name="Nguyen Huy Bang" userId="7e284667-879f-4063-8029-8dbcd85f6fb8" providerId="ADAL" clId="{AA8C2766-51AA-4D25-9646-EF9D3C2C4572}" dt="2024-08-23T07:29:36.613" v="3565"/>
          <ac:cxnSpMkLst>
            <pc:docMk/>
            <pc:sldMk cId="3468022538" sldId="1110"/>
            <ac:cxnSpMk id="17" creationId="{C09E1140-730B-6BF1-D813-E0AE97EC66FF}"/>
          </ac:cxnSpMkLst>
        </pc:cxnChg>
        <pc:cxnChg chg="mod">
          <ac:chgData name="Nguyen Huy Bang" userId="7e284667-879f-4063-8029-8dbcd85f6fb8" providerId="ADAL" clId="{AA8C2766-51AA-4D25-9646-EF9D3C2C4572}" dt="2024-08-23T07:30:34.304" v="3661"/>
          <ac:cxnSpMkLst>
            <pc:docMk/>
            <pc:sldMk cId="3468022538" sldId="1110"/>
            <ac:cxnSpMk id="20" creationId="{01045753-7B27-A0E0-2CA7-726E7DB58F85}"/>
          </ac:cxnSpMkLst>
        </pc:cxnChg>
        <pc:cxnChg chg="mod">
          <ac:chgData name="Nguyen Huy Bang" userId="7e284667-879f-4063-8029-8dbcd85f6fb8" providerId="ADAL" clId="{AA8C2766-51AA-4D25-9646-EF9D3C2C4572}" dt="2024-08-23T07:33:30.848" v="3942" actId="14100"/>
          <ac:cxnSpMkLst>
            <pc:docMk/>
            <pc:sldMk cId="3468022538" sldId="1110"/>
            <ac:cxnSpMk id="23" creationId="{C07AC912-F23C-C3F3-9E32-3F86F7CA3734}"/>
          </ac:cxnSpMkLst>
        </pc:cxnChg>
        <pc:cxnChg chg="mod">
          <ac:chgData name="Nguyen Huy Bang" userId="7e284667-879f-4063-8029-8dbcd85f6fb8" providerId="ADAL" clId="{AA8C2766-51AA-4D25-9646-EF9D3C2C4572}" dt="2024-08-23T07:35:35.917" v="4040" actId="478"/>
          <ac:cxnSpMkLst>
            <pc:docMk/>
            <pc:sldMk cId="3468022538" sldId="1110"/>
            <ac:cxnSpMk id="29" creationId="{867C47CC-262C-64FC-1B17-1B816D4F4487}"/>
          </ac:cxnSpMkLst>
        </pc:cxnChg>
      </pc:sldChg>
      <pc:sldChg chg="modSp mod">
        <pc:chgData name="Nguyen Huy Bang" userId="7e284667-879f-4063-8029-8dbcd85f6fb8" providerId="ADAL" clId="{AA8C2766-51AA-4D25-9646-EF9D3C2C4572}" dt="2024-08-23T08:22:07.618" v="5123" actId="20577"/>
        <pc:sldMkLst>
          <pc:docMk/>
          <pc:sldMk cId="2667927711" sldId="1111"/>
        </pc:sldMkLst>
        <pc:spChg chg="mod">
          <ac:chgData name="Nguyen Huy Bang" userId="7e284667-879f-4063-8029-8dbcd85f6fb8" providerId="ADAL" clId="{AA8C2766-51AA-4D25-9646-EF9D3C2C4572}" dt="2024-08-23T08:22:07.618" v="5123" actId="20577"/>
          <ac:spMkLst>
            <pc:docMk/>
            <pc:sldMk cId="2667927711" sldId="1111"/>
            <ac:spMk id="5" creationId="{2B01CCB2-2399-4871-7C75-FF1F4EAB556E}"/>
          </ac:spMkLst>
        </pc:spChg>
      </pc:sldChg>
      <pc:sldChg chg="modSp mod ord">
        <pc:chgData name="Nguyen Huy Bang" userId="7e284667-879f-4063-8029-8dbcd85f6fb8" providerId="ADAL" clId="{AA8C2766-51AA-4D25-9646-EF9D3C2C4572}" dt="2024-08-24T00:01:42.948" v="13652" actId="20577"/>
        <pc:sldMkLst>
          <pc:docMk/>
          <pc:sldMk cId="2007815273" sldId="1135"/>
        </pc:sldMkLst>
        <pc:spChg chg="mod">
          <ac:chgData name="Nguyen Huy Bang" userId="7e284667-879f-4063-8029-8dbcd85f6fb8" providerId="ADAL" clId="{AA8C2766-51AA-4D25-9646-EF9D3C2C4572}" dt="2024-08-24T00:01:42.948" v="13652" actId="20577"/>
          <ac:spMkLst>
            <pc:docMk/>
            <pc:sldMk cId="2007815273" sldId="1135"/>
            <ac:spMk id="2" creationId="{12A40466-52F2-528E-635C-E2BB4D8A9357}"/>
          </ac:spMkLst>
        </pc:spChg>
      </pc:sldChg>
      <pc:sldChg chg="modSp mod">
        <pc:chgData name="Nguyen Huy Bang" userId="7e284667-879f-4063-8029-8dbcd85f6fb8" providerId="ADAL" clId="{AA8C2766-51AA-4D25-9646-EF9D3C2C4572}" dt="2024-08-23T23:57:42.863" v="13635" actId="20577"/>
        <pc:sldMkLst>
          <pc:docMk/>
          <pc:sldMk cId="2492368156" sldId="1136"/>
        </pc:sldMkLst>
        <pc:spChg chg="mod">
          <ac:chgData name="Nguyen Huy Bang" userId="7e284667-879f-4063-8029-8dbcd85f6fb8" providerId="ADAL" clId="{AA8C2766-51AA-4D25-9646-EF9D3C2C4572}" dt="2024-08-23T23:57:42.863" v="13635" actId="20577"/>
          <ac:spMkLst>
            <pc:docMk/>
            <pc:sldMk cId="2492368156" sldId="1136"/>
            <ac:spMk id="2" creationId="{12A40466-52F2-528E-635C-E2BB4D8A9357}"/>
          </ac:spMkLst>
        </pc:spChg>
      </pc:sldChg>
      <pc:sldChg chg="modSp mod">
        <pc:chgData name="Nguyen Huy Bang" userId="7e284667-879f-4063-8029-8dbcd85f6fb8" providerId="ADAL" clId="{AA8C2766-51AA-4D25-9646-EF9D3C2C4572}" dt="2024-08-24T00:01:48.045" v="13653" actId="20577"/>
        <pc:sldMkLst>
          <pc:docMk/>
          <pc:sldMk cId="4022312758" sldId="1137"/>
        </pc:sldMkLst>
        <pc:spChg chg="mod">
          <ac:chgData name="Nguyen Huy Bang" userId="7e284667-879f-4063-8029-8dbcd85f6fb8" providerId="ADAL" clId="{AA8C2766-51AA-4D25-9646-EF9D3C2C4572}" dt="2024-08-24T00:01:48.045" v="13653" actId="20577"/>
          <ac:spMkLst>
            <pc:docMk/>
            <pc:sldMk cId="4022312758" sldId="1137"/>
            <ac:spMk id="3" creationId="{823095EB-2A88-D98F-B914-485E267943CD}"/>
          </ac:spMkLst>
        </pc:spChg>
      </pc:sldChg>
      <pc:sldChg chg="addSp delSp modSp add del mod ord delAnim modAnim">
        <pc:chgData name="Nguyen Huy Bang" userId="7e284667-879f-4063-8029-8dbcd85f6fb8" providerId="ADAL" clId="{AA8C2766-51AA-4D25-9646-EF9D3C2C4572}" dt="2024-08-24T01:23:08.423" v="15094" actId="47"/>
        <pc:sldMkLst>
          <pc:docMk/>
          <pc:sldMk cId="997553459" sldId="1138"/>
        </pc:sldMkLst>
        <pc:spChg chg="add mod">
          <ac:chgData name="Nguyen Huy Bang" userId="7e284667-879f-4063-8029-8dbcd85f6fb8" providerId="ADAL" clId="{AA8C2766-51AA-4D25-9646-EF9D3C2C4572}" dt="2024-08-24T00:19:11.856" v="13976" actId="20577"/>
          <ac:spMkLst>
            <pc:docMk/>
            <pc:sldMk cId="997553459" sldId="1138"/>
            <ac:spMk id="2" creationId="{5E3ADA7A-D230-16B3-9485-2E16DEABC65C}"/>
          </ac:spMkLst>
        </pc:spChg>
        <pc:spChg chg="del">
          <ac:chgData name="Nguyen Huy Bang" userId="7e284667-879f-4063-8029-8dbcd85f6fb8" providerId="ADAL" clId="{AA8C2766-51AA-4D25-9646-EF9D3C2C4572}" dt="2024-08-24T00:10:26.650" v="13796" actId="478"/>
          <ac:spMkLst>
            <pc:docMk/>
            <pc:sldMk cId="997553459" sldId="1138"/>
            <ac:spMk id="4" creationId="{2A3D9FC9-F94F-57DC-7B43-1577C71313B7}"/>
          </ac:spMkLst>
        </pc:spChg>
        <pc:spChg chg="del">
          <ac:chgData name="Nguyen Huy Bang" userId="7e284667-879f-4063-8029-8dbcd85f6fb8" providerId="ADAL" clId="{AA8C2766-51AA-4D25-9646-EF9D3C2C4572}" dt="2024-08-24T00:10:23.379" v="13795" actId="478"/>
          <ac:spMkLst>
            <pc:docMk/>
            <pc:sldMk cId="997553459" sldId="1138"/>
            <ac:spMk id="5" creationId="{07CB7CFB-181C-7CB8-DDF1-B419F318269B}"/>
          </ac:spMkLst>
        </pc:spChg>
        <pc:spChg chg="add mod">
          <ac:chgData name="Nguyen Huy Bang" userId="7e284667-879f-4063-8029-8dbcd85f6fb8" providerId="ADAL" clId="{AA8C2766-51AA-4D25-9646-EF9D3C2C4572}" dt="2024-08-24T01:22:47.721" v="15089"/>
          <ac:spMkLst>
            <pc:docMk/>
            <pc:sldMk cId="997553459" sldId="1138"/>
            <ac:spMk id="14" creationId="{3CE42B90-87F0-52C7-D870-B17E3EBFBD17}"/>
          </ac:spMkLst>
        </pc:spChg>
        <pc:picChg chg="del">
          <ac:chgData name="Nguyen Huy Bang" userId="7e284667-879f-4063-8029-8dbcd85f6fb8" providerId="ADAL" clId="{AA8C2766-51AA-4D25-9646-EF9D3C2C4572}" dt="2024-08-24T00:09:44.681" v="13794" actId="478"/>
          <ac:picMkLst>
            <pc:docMk/>
            <pc:sldMk cId="997553459" sldId="1138"/>
            <ac:picMk id="3" creationId="{82637BD0-411F-2CBD-D146-CB07E9032768}"/>
          </ac:picMkLst>
        </pc:picChg>
        <pc:picChg chg="add del mod">
          <ac:chgData name="Nguyen Huy Bang" userId="7e284667-879f-4063-8029-8dbcd85f6fb8" providerId="ADAL" clId="{AA8C2766-51AA-4D25-9646-EF9D3C2C4572}" dt="2024-08-24T00:50:57.006" v="14549" actId="478"/>
          <ac:picMkLst>
            <pc:docMk/>
            <pc:sldMk cId="997553459" sldId="1138"/>
            <ac:picMk id="6" creationId="{A8E196D0-DB1F-4CB3-AFBD-AB0B8CF07141}"/>
          </ac:picMkLst>
        </pc:picChg>
        <pc:picChg chg="add del mod">
          <ac:chgData name="Nguyen Huy Bang" userId="7e284667-879f-4063-8029-8dbcd85f6fb8" providerId="ADAL" clId="{AA8C2766-51AA-4D25-9646-EF9D3C2C4572}" dt="2024-08-24T01:22:34.780" v="15086" actId="478"/>
          <ac:picMkLst>
            <pc:docMk/>
            <pc:sldMk cId="997553459" sldId="1138"/>
            <ac:picMk id="8" creationId="{3A3D806B-0C3F-7A88-2300-562A6A59D98E}"/>
          </ac:picMkLst>
        </pc:picChg>
        <pc:picChg chg="add mod">
          <ac:chgData name="Nguyen Huy Bang" userId="7e284667-879f-4063-8029-8dbcd85f6fb8" providerId="ADAL" clId="{AA8C2766-51AA-4D25-9646-EF9D3C2C4572}" dt="2024-08-24T00:14:50.721" v="13882" actId="1076"/>
          <ac:picMkLst>
            <pc:docMk/>
            <pc:sldMk cId="997553459" sldId="1138"/>
            <ac:picMk id="13" creationId="{7A0103F9-7506-8FDA-E6CD-C7E204669749}"/>
          </ac:picMkLst>
        </pc:picChg>
        <pc:picChg chg="add mod">
          <ac:chgData name="Nguyen Huy Bang" userId="7e284667-879f-4063-8029-8dbcd85f6fb8" providerId="ADAL" clId="{AA8C2766-51AA-4D25-9646-EF9D3C2C4572}" dt="2024-08-24T01:22:47.721" v="15089"/>
          <ac:picMkLst>
            <pc:docMk/>
            <pc:sldMk cId="997553459" sldId="1138"/>
            <ac:picMk id="15" creationId="{CD949467-756B-0623-F3D4-E5ACEB730F16}"/>
          </ac:picMkLst>
        </pc:picChg>
      </pc:sldChg>
      <pc:sldChg chg="addSp delSp modSp add mod">
        <pc:chgData name="Nguyen Huy Bang" userId="7e284667-879f-4063-8029-8dbcd85f6fb8" providerId="ADAL" clId="{AA8C2766-51AA-4D25-9646-EF9D3C2C4572}" dt="2024-08-24T00:36:24.029" v="14361" actId="1038"/>
        <pc:sldMkLst>
          <pc:docMk/>
          <pc:sldMk cId="1783647091" sldId="1182"/>
        </pc:sldMkLst>
        <pc:spChg chg="del mod">
          <ac:chgData name="Nguyen Huy Bang" userId="7e284667-879f-4063-8029-8dbcd85f6fb8" providerId="ADAL" clId="{AA8C2766-51AA-4D25-9646-EF9D3C2C4572}" dt="2024-08-24T00:36:10.835" v="14347" actId="478"/>
          <ac:spMkLst>
            <pc:docMk/>
            <pc:sldMk cId="1783647091" sldId="1182"/>
            <ac:spMk id="3" creationId="{8BA912EF-94ED-0BC5-7B51-7ED46B3DD924}"/>
          </ac:spMkLst>
        </pc:spChg>
        <pc:spChg chg="mod">
          <ac:chgData name="Nguyen Huy Bang" userId="7e284667-879f-4063-8029-8dbcd85f6fb8" providerId="ADAL" clId="{AA8C2766-51AA-4D25-9646-EF9D3C2C4572}" dt="2024-08-24T00:07:35.913" v="13776" actId="207"/>
          <ac:spMkLst>
            <pc:docMk/>
            <pc:sldMk cId="1783647091" sldId="1182"/>
            <ac:spMk id="7" creationId="{794A1BE1-4BC5-0C84-E736-B8C927D84A7C}"/>
          </ac:spMkLst>
        </pc:spChg>
        <pc:picChg chg="add mod">
          <ac:chgData name="Nguyen Huy Bang" userId="7e284667-879f-4063-8029-8dbcd85f6fb8" providerId="ADAL" clId="{AA8C2766-51AA-4D25-9646-EF9D3C2C4572}" dt="2024-08-24T00:07:46.244" v="13777"/>
          <ac:picMkLst>
            <pc:docMk/>
            <pc:sldMk cId="1783647091" sldId="1182"/>
            <ac:picMk id="2" creationId="{67B6B3ED-1CEC-6BFD-68C5-EBCDF98B4568}"/>
          </ac:picMkLst>
        </pc:picChg>
        <pc:picChg chg="mod">
          <ac:chgData name="Nguyen Huy Bang" userId="7e284667-879f-4063-8029-8dbcd85f6fb8" providerId="ADAL" clId="{AA8C2766-51AA-4D25-9646-EF9D3C2C4572}" dt="2024-08-24T00:36:24.029" v="14361" actId="1038"/>
          <ac:picMkLst>
            <pc:docMk/>
            <pc:sldMk cId="1783647091" sldId="1182"/>
            <ac:picMk id="6" creationId="{CCBCC68F-1BF1-213B-1B24-96F3934626B9}"/>
          </ac:picMkLst>
        </pc:picChg>
      </pc:sldChg>
      <pc:sldChg chg="addSp delSp modSp add mod">
        <pc:chgData name="Nguyen Huy Bang" userId="7e284667-879f-4063-8029-8dbcd85f6fb8" providerId="ADAL" clId="{AA8C2766-51AA-4D25-9646-EF9D3C2C4572}" dt="2024-08-24T00:39:32.538" v="14435" actId="20577"/>
        <pc:sldMkLst>
          <pc:docMk/>
          <pc:sldMk cId="1155283182" sldId="1183"/>
        </pc:sldMkLst>
        <pc:spChg chg="mod">
          <ac:chgData name="Nguyen Huy Bang" userId="7e284667-879f-4063-8029-8dbcd85f6fb8" providerId="ADAL" clId="{AA8C2766-51AA-4D25-9646-EF9D3C2C4572}" dt="2024-08-24T00:39:32.538" v="14435" actId="20577"/>
          <ac:spMkLst>
            <pc:docMk/>
            <pc:sldMk cId="1155283182" sldId="1183"/>
            <ac:spMk id="3" creationId="{8BA912EF-94ED-0BC5-7B51-7ED46B3DD924}"/>
          </ac:spMkLst>
        </pc:spChg>
        <pc:spChg chg="add mod">
          <ac:chgData name="Nguyen Huy Bang" userId="7e284667-879f-4063-8029-8dbcd85f6fb8" providerId="ADAL" clId="{AA8C2766-51AA-4D25-9646-EF9D3C2C4572}" dt="2024-08-24T00:08:04.082" v="13779"/>
          <ac:spMkLst>
            <pc:docMk/>
            <pc:sldMk cId="1155283182" sldId="1183"/>
            <ac:spMk id="6" creationId="{C1C6A787-CDD5-10F5-6E49-E2A6D6005A95}"/>
          </ac:spMkLst>
        </pc:spChg>
        <pc:spChg chg="del">
          <ac:chgData name="Nguyen Huy Bang" userId="7e284667-879f-4063-8029-8dbcd85f6fb8" providerId="ADAL" clId="{AA8C2766-51AA-4D25-9646-EF9D3C2C4572}" dt="2024-08-24T00:08:03.340" v="13778" actId="478"/>
          <ac:spMkLst>
            <pc:docMk/>
            <pc:sldMk cId="1155283182" sldId="1183"/>
            <ac:spMk id="7" creationId="{794A1BE1-4BC5-0C84-E736-B8C927D84A7C}"/>
          </ac:spMkLst>
        </pc:spChg>
        <pc:picChg chg="add mod">
          <ac:chgData name="Nguyen Huy Bang" userId="7e284667-879f-4063-8029-8dbcd85f6fb8" providerId="ADAL" clId="{AA8C2766-51AA-4D25-9646-EF9D3C2C4572}" dt="2024-08-24T00:08:04.082" v="13779"/>
          <ac:picMkLst>
            <pc:docMk/>
            <pc:sldMk cId="1155283182" sldId="1183"/>
            <ac:picMk id="13" creationId="{E14C2C09-4DBF-466B-0A32-AB8C3F6863D2}"/>
          </ac:picMkLst>
        </pc:picChg>
      </pc:sldChg>
      <pc:sldChg chg="addSp delSp modSp add mod">
        <pc:chgData name="Nguyen Huy Bang" userId="7e284667-879f-4063-8029-8dbcd85f6fb8" providerId="ADAL" clId="{AA8C2766-51AA-4D25-9646-EF9D3C2C4572}" dt="2024-08-24T00:49:28.035" v="14517" actId="14100"/>
        <pc:sldMkLst>
          <pc:docMk/>
          <pc:sldMk cId="3678770100" sldId="1184"/>
        </pc:sldMkLst>
        <pc:spChg chg="add mod">
          <ac:chgData name="Nguyen Huy Bang" userId="7e284667-879f-4063-8029-8dbcd85f6fb8" providerId="ADAL" clId="{AA8C2766-51AA-4D25-9646-EF9D3C2C4572}" dt="2024-08-24T00:49:17.618" v="14514" actId="20577"/>
          <ac:spMkLst>
            <pc:docMk/>
            <pc:sldMk cId="3678770100" sldId="1184"/>
            <ac:spMk id="2" creationId="{3E270AAD-5870-D8B0-B4A7-F3AC16B25363}"/>
          </ac:spMkLst>
        </pc:spChg>
        <pc:spChg chg="del">
          <ac:chgData name="Nguyen Huy Bang" userId="7e284667-879f-4063-8029-8dbcd85f6fb8" providerId="ADAL" clId="{AA8C2766-51AA-4D25-9646-EF9D3C2C4572}" dt="2024-08-24T00:49:14.337" v="14512" actId="478"/>
          <ac:spMkLst>
            <pc:docMk/>
            <pc:sldMk cId="3678770100" sldId="1184"/>
            <ac:spMk id="3" creationId="{8BA912EF-94ED-0BC5-7B51-7ED46B3DD924}"/>
          </ac:spMkLst>
        </pc:spChg>
        <pc:spChg chg="del">
          <ac:chgData name="Nguyen Huy Bang" userId="7e284667-879f-4063-8029-8dbcd85f6fb8" providerId="ADAL" clId="{AA8C2766-51AA-4D25-9646-EF9D3C2C4572}" dt="2024-08-24T00:08:14.227" v="13780" actId="478"/>
          <ac:spMkLst>
            <pc:docMk/>
            <pc:sldMk cId="3678770100" sldId="1184"/>
            <ac:spMk id="7" creationId="{794A1BE1-4BC5-0C84-E736-B8C927D84A7C}"/>
          </ac:spMkLst>
        </pc:spChg>
        <pc:picChg chg="add mod">
          <ac:chgData name="Nguyen Huy Bang" userId="7e284667-879f-4063-8029-8dbcd85f6fb8" providerId="ADAL" clId="{AA8C2766-51AA-4D25-9646-EF9D3C2C4572}" dt="2024-08-24T00:08:15.490" v="13781"/>
          <ac:picMkLst>
            <pc:docMk/>
            <pc:sldMk cId="3678770100" sldId="1184"/>
            <ac:picMk id="4" creationId="{9614269E-B78A-9DFE-F719-1BEF2D6F0556}"/>
          </ac:picMkLst>
        </pc:picChg>
        <pc:picChg chg="mod">
          <ac:chgData name="Nguyen Huy Bang" userId="7e284667-879f-4063-8029-8dbcd85f6fb8" providerId="ADAL" clId="{AA8C2766-51AA-4D25-9646-EF9D3C2C4572}" dt="2024-08-24T00:49:28.035" v="14517" actId="14100"/>
          <ac:picMkLst>
            <pc:docMk/>
            <pc:sldMk cId="3678770100" sldId="1184"/>
            <ac:picMk id="6" creationId="{639D129C-1CCA-F1D4-C4FC-1D4A80BD58EA}"/>
          </ac:picMkLst>
        </pc:picChg>
      </pc:sldChg>
      <pc:sldChg chg="addSp delSp modSp add mod modAnim">
        <pc:chgData name="Nguyen Huy Bang" userId="7e284667-879f-4063-8029-8dbcd85f6fb8" providerId="ADAL" clId="{AA8C2766-51AA-4D25-9646-EF9D3C2C4572}" dt="2024-08-24T00:45:07.385" v="14487" actId="14100"/>
        <pc:sldMkLst>
          <pc:docMk/>
          <pc:sldMk cId="2578166052" sldId="1185"/>
        </pc:sldMkLst>
        <pc:spChg chg="del mod">
          <ac:chgData name="Nguyen Huy Bang" userId="7e284667-879f-4063-8029-8dbcd85f6fb8" providerId="ADAL" clId="{AA8C2766-51AA-4D25-9646-EF9D3C2C4572}" dt="2024-08-24T00:45:01.842" v="14486" actId="478"/>
          <ac:spMkLst>
            <pc:docMk/>
            <pc:sldMk cId="2578166052" sldId="1185"/>
            <ac:spMk id="3" creationId="{8BA912EF-94ED-0BC5-7B51-7ED46B3DD924}"/>
          </ac:spMkLst>
        </pc:spChg>
        <pc:spChg chg="add mod">
          <ac:chgData name="Nguyen Huy Bang" userId="7e284667-879f-4063-8029-8dbcd85f6fb8" providerId="ADAL" clId="{AA8C2766-51AA-4D25-9646-EF9D3C2C4572}" dt="2024-08-24T00:44:55.699" v="14485" actId="20577"/>
          <ac:spMkLst>
            <pc:docMk/>
            <pc:sldMk cId="2578166052" sldId="1185"/>
            <ac:spMk id="4" creationId="{DF24F9D7-E880-7100-0630-BE47C9D51741}"/>
          </ac:spMkLst>
        </pc:spChg>
        <pc:spChg chg="del">
          <ac:chgData name="Nguyen Huy Bang" userId="7e284667-879f-4063-8029-8dbcd85f6fb8" providerId="ADAL" clId="{AA8C2766-51AA-4D25-9646-EF9D3C2C4572}" dt="2024-08-24T00:08:21.293" v="13782" actId="478"/>
          <ac:spMkLst>
            <pc:docMk/>
            <pc:sldMk cId="2578166052" sldId="1185"/>
            <ac:spMk id="7" creationId="{794A1BE1-4BC5-0C84-E736-B8C927D84A7C}"/>
          </ac:spMkLst>
        </pc:spChg>
        <pc:spChg chg="mod">
          <ac:chgData name="Nguyen Huy Bang" userId="7e284667-879f-4063-8029-8dbcd85f6fb8" providerId="ADAL" clId="{AA8C2766-51AA-4D25-9646-EF9D3C2C4572}" dt="2024-08-24T00:43:39.886" v="14440"/>
          <ac:spMkLst>
            <pc:docMk/>
            <pc:sldMk cId="2578166052" sldId="1185"/>
            <ac:spMk id="12" creationId="{ED86D310-D6F5-B780-4351-FCA0AB99EBDE}"/>
          </ac:spMkLst>
        </pc:spChg>
        <pc:spChg chg="mod">
          <ac:chgData name="Nguyen Huy Bang" userId="7e284667-879f-4063-8029-8dbcd85f6fb8" providerId="ADAL" clId="{AA8C2766-51AA-4D25-9646-EF9D3C2C4572}" dt="2024-08-24T00:43:39.886" v="14440"/>
          <ac:spMkLst>
            <pc:docMk/>
            <pc:sldMk cId="2578166052" sldId="1185"/>
            <ac:spMk id="13" creationId="{35034AB1-5DAF-04B0-9373-94188A5F62BB}"/>
          </ac:spMkLst>
        </pc:spChg>
        <pc:spChg chg="mod">
          <ac:chgData name="Nguyen Huy Bang" userId="7e284667-879f-4063-8029-8dbcd85f6fb8" providerId="ADAL" clId="{AA8C2766-51AA-4D25-9646-EF9D3C2C4572}" dt="2024-08-24T00:43:39.886" v="14440"/>
          <ac:spMkLst>
            <pc:docMk/>
            <pc:sldMk cId="2578166052" sldId="1185"/>
            <ac:spMk id="14" creationId="{0DBE2236-C882-88AF-FBC5-8A86F19E8820}"/>
          </ac:spMkLst>
        </pc:spChg>
        <pc:spChg chg="mod">
          <ac:chgData name="Nguyen Huy Bang" userId="7e284667-879f-4063-8029-8dbcd85f6fb8" providerId="ADAL" clId="{AA8C2766-51AA-4D25-9646-EF9D3C2C4572}" dt="2024-08-24T00:43:39.886" v="14440"/>
          <ac:spMkLst>
            <pc:docMk/>
            <pc:sldMk cId="2578166052" sldId="1185"/>
            <ac:spMk id="17" creationId="{A08A5D99-C4D3-49A6-4357-9C29D2C41480}"/>
          </ac:spMkLst>
        </pc:spChg>
        <pc:spChg chg="mod">
          <ac:chgData name="Nguyen Huy Bang" userId="7e284667-879f-4063-8029-8dbcd85f6fb8" providerId="ADAL" clId="{AA8C2766-51AA-4D25-9646-EF9D3C2C4572}" dt="2024-08-24T00:43:39.886" v="14440"/>
          <ac:spMkLst>
            <pc:docMk/>
            <pc:sldMk cId="2578166052" sldId="1185"/>
            <ac:spMk id="18" creationId="{15BE2011-34AD-ACEB-3F9F-8E8CC2BFEEDD}"/>
          </ac:spMkLst>
        </pc:spChg>
        <pc:spChg chg="mod">
          <ac:chgData name="Nguyen Huy Bang" userId="7e284667-879f-4063-8029-8dbcd85f6fb8" providerId="ADAL" clId="{AA8C2766-51AA-4D25-9646-EF9D3C2C4572}" dt="2024-08-24T00:43:39.886" v="14440"/>
          <ac:spMkLst>
            <pc:docMk/>
            <pc:sldMk cId="2578166052" sldId="1185"/>
            <ac:spMk id="19" creationId="{60237059-D4F8-6020-EBF1-0141C89B7D69}"/>
          </ac:spMkLst>
        </pc:spChg>
        <pc:spChg chg="mod">
          <ac:chgData name="Nguyen Huy Bang" userId="7e284667-879f-4063-8029-8dbcd85f6fb8" providerId="ADAL" clId="{AA8C2766-51AA-4D25-9646-EF9D3C2C4572}" dt="2024-08-24T00:43:39.886" v="14440"/>
          <ac:spMkLst>
            <pc:docMk/>
            <pc:sldMk cId="2578166052" sldId="1185"/>
            <ac:spMk id="21" creationId="{FBF7DFDC-D22E-1631-DFA8-11471DF82EA9}"/>
          </ac:spMkLst>
        </pc:spChg>
        <pc:spChg chg="mod">
          <ac:chgData name="Nguyen Huy Bang" userId="7e284667-879f-4063-8029-8dbcd85f6fb8" providerId="ADAL" clId="{AA8C2766-51AA-4D25-9646-EF9D3C2C4572}" dt="2024-08-24T00:43:39.886" v="14440"/>
          <ac:spMkLst>
            <pc:docMk/>
            <pc:sldMk cId="2578166052" sldId="1185"/>
            <ac:spMk id="22" creationId="{3450513C-036C-EB7E-043C-1F2931845CA2}"/>
          </ac:spMkLst>
        </pc:spChg>
        <pc:spChg chg="mod">
          <ac:chgData name="Nguyen Huy Bang" userId="7e284667-879f-4063-8029-8dbcd85f6fb8" providerId="ADAL" clId="{AA8C2766-51AA-4D25-9646-EF9D3C2C4572}" dt="2024-08-24T00:43:39.886" v="14440"/>
          <ac:spMkLst>
            <pc:docMk/>
            <pc:sldMk cId="2578166052" sldId="1185"/>
            <ac:spMk id="23" creationId="{BBD7F925-892E-F464-614F-14671F1BDC95}"/>
          </ac:spMkLst>
        </pc:spChg>
        <pc:grpChg chg="add mod">
          <ac:chgData name="Nguyen Huy Bang" userId="7e284667-879f-4063-8029-8dbcd85f6fb8" providerId="ADAL" clId="{AA8C2766-51AA-4D25-9646-EF9D3C2C4572}" dt="2024-08-24T00:43:39.886" v="14440"/>
          <ac:grpSpMkLst>
            <pc:docMk/>
            <pc:sldMk cId="2578166052" sldId="1185"/>
            <ac:grpSpMk id="6" creationId="{18BCB61E-CD63-753B-0D44-85B7B9172DD1}"/>
          </ac:grpSpMkLst>
        </pc:grpChg>
        <pc:grpChg chg="mod">
          <ac:chgData name="Nguyen Huy Bang" userId="7e284667-879f-4063-8029-8dbcd85f6fb8" providerId="ADAL" clId="{AA8C2766-51AA-4D25-9646-EF9D3C2C4572}" dt="2024-08-24T00:43:39.886" v="14440"/>
          <ac:grpSpMkLst>
            <pc:docMk/>
            <pc:sldMk cId="2578166052" sldId="1185"/>
            <ac:grpSpMk id="8" creationId="{0FE1F8AD-63C7-6AC3-1A86-D04720F6E0C8}"/>
          </ac:grpSpMkLst>
        </pc:grpChg>
        <pc:grpChg chg="add mod">
          <ac:chgData name="Nguyen Huy Bang" userId="7e284667-879f-4063-8029-8dbcd85f6fb8" providerId="ADAL" clId="{AA8C2766-51AA-4D25-9646-EF9D3C2C4572}" dt="2024-08-24T00:43:39.886" v="14440"/>
          <ac:grpSpMkLst>
            <pc:docMk/>
            <pc:sldMk cId="2578166052" sldId="1185"/>
            <ac:grpSpMk id="15" creationId="{C85189EA-743C-1048-36AD-AC841FE9EC71}"/>
          </ac:grpSpMkLst>
        </pc:grpChg>
        <pc:grpChg chg="mod">
          <ac:chgData name="Nguyen Huy Bang" userId="7e284667-879f-4063-8029-8dbcd85f6fb8" providerId="ADAL" clId="{AA8C2766-51AA-4D25-9646-EF9D3C2C4572}" dt="2024-08-24T00:43:39.886" v="14440"/>
          <ac:grpSpMkLst>
            <pc:docMk/>
            <pc:sldMk cId="2578166052" sldId="1185"/>
            <ac:grpSpMk id="16" creationId="{D2205C36-E91A-C575-73A9-E2AB9C218FF3}"/>
          </ac:grpSpMkLst>
        </pc:grpChg>
        <pc:grpChg chg="add mod">
          <ac:chgData name="Nguyen Huy Bang" userId="7e284667-879f-4063-8029-8dbcd85f6fb8" providerId="ADAL" clId="{AA8C2766-51AA-4D25-9646-EF9D3C2C4572}" dt="2024-08-24T00:44:11.839" v="14469" actId="1038"/>
          <ac:grpSpMkLst>
            <pc:docMk/>
            <pc:sldMk cId="2578166052" sldId="1185"/>
            <ac:grpSpMk id="20" creationId="{037270FB-FF39-1B2E-0294-D755EE1EC4E9}"/>
          </ac:grpSpMkLst>
        </pc:grpChg>
        <pc:picChg chg="mod">
          <ac:chgData name="Nguyen Huy Bang" userId="7e284667-879f-4063-8029-8dbcd85f6fb8" providerId="ADAL" clId="{AA8C2766-51AA-4D25-9646-EF9D3C2C4572}" dt="2024-08-24T00:45:07.385" v="14487" actId="14100"/>
          <ac:picMkLst>
            <pc:docMk/>
            <pc:sldMk cId="2578166052" sldId="1185"/>
            <ac:picMk id="2" creationId="{DAC80909-6F7F-204A-BB7F-BCE90BF366CD}"/>
          </ac:picMkLst>
        </pc:picChg>
        <pc:picChg chg="add mod">
          <ac:chgData name="Nguyen Huy Bang" userId="7e284667-879f-4063-8029-8dbcd85f6fb8" providerId="ADAL" clId="{AA8C2766-51AA-4D25-9646-EF9D3C2C4572}" dt="2024-08-24T00:08:22.822" v="13783"/>
          <ac:picMkLst>
            <pc:docMk/>
            <pc:sldMk cId="2578166052" sldId="1185"/>
            <ac:picMk id="5" creationId="{360E4111-15D7-0698-66B4-8EB0A7B9D0E4}"/>
          </ac:picMkLst>
        </pc:picChg>
      </pc:sldChg>
      <pc:sldChg chg="del">
        <pc:chgData name="Nguyen Huy Bang" userId="7e284667-879f-4063-8029-8dbcd85f6fb8" providerId="ADAL" clId="{AA8C2766-51AA-4D25-9646-EF9D3C2C4572}" dt="2024-08-24T00:52:55.541" v="14618" actId="47"/>
        <pc:sldMkLst>
          <pc:docMk/>
          <pc:sldMk cId="3098035738" sldId="1186"/>
        </pc:sldMkLst>
      </pc:sldChg>
      <pc:sldChg chg="modSp del mod">
        <pc:chgData name="Nguyen Huy Bang" userId="7e284667-879f-4063-8029-8dbcd85f6fb8" providerId="ADAL" clId="{AA8C2766-51AA-4D25-9646-EF9D3C2C4572}" dt="2024-08-24T00:52:58.707" v="14619" actId="47"/>
        <pc:sldMkLst>
          <pc:docMk/>
          <pc:sldMk cId="1843983124" sldId="1187"/>
        </pc:sldMkLst>
        <pc:spChg chg="mod">
          <ac:chgData name="Nguyen Huy Bang" userId="7e284667-879f-4063-8029-8dbcd85f6fb8" providerId="ADAL" clId="{AA8C2766-51AA-4D25-9646-EF9D3C2C4572}" dt="2024-08-24T00:33:28.283" v="14314" actId="20577"/>
          <ac:spMkLst>
            <pc:docMk/>
            <pc:sldMk cId="1843983124" sldId="1187"/>
            <ac:spMk id="13" creationId="{7A9A1A51-24C1-00AA-B471-07701BD1369E}"/>
          </ac:spMkLst>
        </pc:spChg>
      </pc:sldChg>
      <pc:sldChg chg="addSp delSp modSp add mod">
        <pc:chgData name="Nguyen Huy Bang" userId="7e284667-879f-4063-8029-8dbcd85f6fb8" providerId="ADAL" clId="{AA8C2766-51AA-4D25-9646-EF9D3C2C4572}" dt="2024-08-24T00:50:37.047" v="14544" actId="14100"/>
        <pc:sldMkLst>
          <pc:docMk/>
          <pc:sldMk cId="1078279195" sldId="1191"/>
        </pc:sldMkLst>
        <pc:spChg chg="add del mod">
          <ac:chgData name="Nguyen Huy Bang" userId="7e284667-879f-4063-8029-8dbcd85f6fb8" providerId="ADAL" clId="{AA8C2766-51AA-4D25-9646-EF9D3C2C4572}" dt="2024-08-24T00:47:04.919" v="14499" actId="478"/>
          <ac:spMkLst>
            <pc:docMk/>
            <pc:sldMk cId="1078279195" sldId="1191"/>
            <ac:spMk id="2" creationId="{0654EA09-C492-9066-2C08-C740F5035E0B}"/>
          </ac:spMkLst>
        </pc:spChg>
        <pc:spChg chg="del">
          <ac:chgData name="Nguyen Huy Bang" userId="7e284667-879f-4063-8029-8dbcd85f6fb8" providerId="ADAL" clId="{AA8C2766-51AA-4D25-9646-EF9D3C2C4572}" dt="2024-08-24T00:50:33.039" v="14543" actId="478"/>
          <ac:spMkLst>
            <pc:docMk/>
            <pc:sldMk cId="1078279195" sldId="1191"/>
            <ac:spMk id="3" creationId="{8BA912EF-94ED-0BC5-7B51-7ED46B3DD924}"/>
          </ac:spMkLst>
        </pc:spChg>
        <pc:spChg chg="add del mod">
          <ac:chgData name="Nguyen Huy Bang" userId="7e284667-879f-4063-8029-8dbcd85f6fb8" providerId="ADAL" clId="{AA8C2766-51AA-4D25-9646-EF9D3C2C4572}" dt="2024-08-24T00:49:56.551" v="14519" actId="478"/>
          <ac:spMkLst>
            <pc:docMk/>
            <pc:sldMk cId="1078279195" sldId="1191"/>
            <ac:spMk id="5" creationId="{D2FBC461-AA51-6EC2-D899-8743A696A58B}"/>
          </ac:spMkLst>
        </pc:spChg>
        <pc:spChg chg="del">
          <ac:chgData name="Nguyen Huy Bang" userId="7e284667-879f-4063-8029-8dbcd85f6fb8" providerId="ADAL" clId="{AA8C2766-51AA-4D25-9646-EF9D3C2C4572}" dt="2024-08-24T00:08:50.181" v="13789" actId="478"/>
          <ac:spMkLst>
            <pc:docMk/>
            <pc:sldMk cId="1078279195" sldId="1191"/>
            <ac:spMk id="7" creationId="{794A1BE1-4BC5-0C84-E736-B8C927D84A7C}"/>
          </ac:spMkLst>
        </pc:spChg>
        <pc:spChg chg="add mod">
          <ac:chgData name="Nguyen Huy Bang" userId="7e284667-879f-4063-8029-8dbcd85f6fb8" providerId="ADAL" clId="{AA8C2766-51AA-4D25-9646-EF9D3C2C4572}" dt="2024-08-24T00:50:28.487" v="14542" actId="255"/>
          <ac:spMkLst>
            <pc:docMk/>
            <pc:sldMk cId="1078279195" sldId="1191"/>
            <ac:spMk id="12" creationId="{73029068-E6E8-D9CA-F75D-89102FF32F15}"/>
          </ac:spMkLst>
        </pc:spChg>
        <pc:picChg chg="add del mod">
          <ac:chgData name="Nguyen Huy Bang" userId="7e284667-879f-4063-8029-8dbcd85f6fb8" providerId="ADAL" clId="{AA8C2766-51AA-4D25-9646-EF9D3C2C4572}" dt="2024-08-24T00:47:04.919" v="14499" actId="478"/>
          <ac:picMkLst>
            <pc:docMk/>
            <pc:sldMk cId="1078279195" sldId="1191"/>
            <ac:picMk id="4" creationId="{7C2F037C-82F9-29F2-C523-36F8D08B3E36}"/>
          </ac:picMkLst>
        </pc:picChg>
        <pc:picChg chg="add del mod">
          <ac:chgData name="Nguyen Huy Bang" userId="7e284667-879f-4063-8029-8dbcd85f6fb8" providerId="ADAL" clId="{AA8C2766-51AA-4D25-9646-EF9D3C2C4572}" dt="2024-08-24T00:49:58.837" v="14520" actId="478"/>
          <ac:picMkLst>
            <pc:docMk/>
            <pc:sldMk cId="1078279195" sldId="1191"/>
            <ac:picMk id="6" creationId="{23C32875-F30C-467D-AFFA-F8303E77FFC4}"/>
          </ac:picMkLst>
        </pc:picChg>
        <pc:picChg chg="mod">
          <ac:chgData name="Nguyen Huy Bang" userId="7e284667-879f-4063-8029-8dbcd85f6fb8" providerId="ADAL" clId="{AA8C2766-51AA-4D25-9646-EF9D3C2C4572}" dt="2024-08-24T00:50:37.047" v="14544" actId="14100"/>
          <ac:picMkLst>
            <pc:docMk/>
            <pc:sldMk cId="1078279195" sldId="1191"/>
            <ac:picMk id="8" creationId="{00BA5D93-2D31-591F-5FC5-3C6CB37D7B09}"/>
          </ac:picMkLst>
        </pc:picChg>
        <pc:picChg chg="add mod">
          <ac:chgData name="Nguyen Huy Bang" userId="7e284667-879f-4063-8029-8dbcd85f6fb8" providerId="ADAL" clId="{AA8C2766-51AA-4D25-9646-EF9D3C2C4572}" dt="2024-08-24T00:49:59.452" v="14521"/>
          <ac:picMkLst>
            <pc:docMk/>
            <pc:sldMk cId="1078279195" sldId="1191"/>
            <ac:picMk id="13" creationId="{49E3CCB1-8251-B829-E67F-FF6F44FCDDDE}"/>
          </ac:picMkLst>
        </pc:picChg>
      </pc:sldChg>
      <pc:sldChg chg="addSp delSp modSp add mod">
        <pc:chgData name="Nguyen Huy Bang" userId="7e284667-879f-4063-8029-8dbcd85f6fb8" providerId="ADAL" clId="{AA8C2766-51AA-4D25-9646-EF9D3C2C4572}" dt="2024-08-24T00:50:50.087" v="14547"/>
        <pc:sldMkLst>
          <pc:docMk/>
          <pc:sldMk cId="2966354116" sldId="1192"/>
        </pc:sldMkLst>
        <pc:spChg chg="add del mod">
          <ac:chgData name="Nguyen Huy Bang" userId="7e284667-879f-4063-8029-8dbcd85f6fb8" providerId="ADAL" clId="{AA8C2766-51AA-4D25-9646-EF9D3C2C4572}" dt="2024-08-24T00:50:49.008" v="14546" actId="478"/>
          <ac:spMkLst>
            <pc:docMk/>
            <pc:sldMk cId="2966354116" sldId="1192"/>
            <ac:spMk id="2" creationId="{03509E24-6EFB-00E9-5F15-61472D970C51}"/>
          </ac:spMkLst>
        </pc:spChg>
        <pc:spChg chg="del">
          <ac:chgData name="Nguyen Huy Bang" userId="7e284667-879f-4063-8029-8dbcd85f6fb8" providerId="ADAL" clId="{AA8C2766-51AA-4D25-9646-EF9D3C2C4572}" dt="2024-08-24T00:08:56.945" v="13791" actId="478"/>
          <ac:spMkLst>
            <pc:docMk/>
            <pc:sldMk cId="2966354116" sldId="1192"/>
            <ac:spMk id="7" creationId="{794A1BE1-4BC5-0C84-E736-B8C927D84A7C}"/>
          </ac:spMkLst>
        </pc:spChg>
        <pc:spChg chg="add mod">
          <ac:chgData name="Nguyen Huy Bang" userId="7e284667-879f-4063-8029-8dbcd85f6fb8" providerId="ADAL" clId="{AA8C2766-51AA-4D25-9646-EF9D3C2C4572}" dt="2024-08-24T00:50:50.087" v="14547"/>
          <ac:spMkLst>
            <pc:docMk/>
            <pc:sldMk cId="2966354116" sldId="1192"/>
            <ac:spMk id="13" creationId="{3BC40086-615A-2944-C681-A7015C9A3FAA}"/>
          </ac:spMkLst>
        </pc:spChg>
        <pc:spChg chg="mod">
          <ac:chgData name="Nguyen Huy Bang" userId="7e284667-879f-4063-8029-8dbcd85f6fb8" providerId="ADAL" clId="{AA8C2766-51AA-4D25-9646-EF9D3C2C4572}" dt="2024-08-24T00:09:05.297" v="13793" actId="20577"/>
          <ac:spMkLst>
            <pc:docMk/>
            <pc:sldMk cId="2966354116" sldId="1192"/>
            <ac:spMk id="21" creationId="{9F6FF7B5-623D-C830-8D03-D1FBA7CB3DE7}"/>
          </ac:spMkLst>
        </pc:spChg>
        <pc:picChg chg="add del mod">
          <ac:chgData name="Nguyen Huy Bang" userId="7e284667-879f-4063-8029-8dbcd85f6fb8" providerId="ADAL" clId="{AA8C2766-51AA-4D25-9646-EF9D3C2C4572}" dt="2024-08-24T00:50:47.189" v="14545" actId="478"/>
          <ac:picMkLst>
            <pc:docMk/>
            <pc:sldMk cId="2966354116" sldId="1192"/>
            <ac:picMk id="8" creationId="{E9B6C997-8D58-E60E-C417-975A30F6D10F}"/>
          </ac:picMkLst>
        </pc:picChg>
        <pc:picChg chg="add mod">
          <ac:chgData name="Nguyen Huy Bang" userId="7e284667-879f-4063-8029-8dbcd85f6fb8" providerId="ADAL" clId="{AA8C2766-51AA-4D25-9646-EF9D3C2C4572}" dt="2024-08-24T00:50:50.087" v="14547"/>
          <ac:picMkLst>
            <pc:docMk/>
            <pc:sldMk cId="2966354116" sldId="1192"/>
            <ac:picMk id="16" creationId="{6AB5CB82-39E3-B6A7-0FF7-3E9C955F410B}"/>
          </ac:picMkLst>
        </pc:picChg>
      </pc:sldChg>
      <pc:sldChg chg="ord">
        <pc:chgData name="Nguyen Huy Bang" userId="7e284667-879f-4063-8029-8dbcd85f6fb8" providerId="ADAL" clId="{AA8C2766-51AA-4D25-9646-EF9D3C2C4572}" dt="2024-08-24T00:35:01.459" v="14346"/>
        <pc:sldMkLst>
          <pc:docMk/>
          <pc:sldMk cId="2965509842" sldId="1216"/>
        </pc:sldMkLst>
      </pc:sldChg>
      <pc:sldChg chg="modSp mod">
        <pc:chgData name="Nguyen Huy Bang" userId="7e284667-879f-4063-8029-8dbcd85f6fb8" providerId="ADAL" clId="{AA8C2766-51AA-4D25-9646-EF9D3C2C4572}" dt="2024-08-18T08:23:04.185" v="424" actId="20577"/>
        <pc:sldMkLst>
          <pc:docMk/>
          <pc:sldMk cId="2050578001" sldId="1254"/>
        </pc:sldMkLst>
        <pc:spChg chg="mod">
          <ac:chgData name="Nguyen Huy Bang" userId="7e284667-879f-4063-8029-8dbcd85f6fb8" providerId="ADAL" clId="{AA8C2766-51AA-4D25-9646-EF9D3C2C4572}" dt="2024-08-18T08:22:11.387" v="390" actId="20577"/>
          <ac:spMkLst>
            <pc:docMk/>
            <pc:sldMk cId="2050578001" sldId="1254"/>
            <ac:spMk id="22" creationId="{946625FC-C0D7-9CE2-2078-F5EAD8FBC3D5}"/>
          </ac:spMkLst>
        </pc:spChg>
        <pc:spChg chg="mod">
          <ac:chgData name="Nguyen Huy Bang" userId="7e284667-879f-4063-8029-8dbcd85f6fb8" providerId="ADAL" clId="{AA8C2766-51AA-4D25-9646-EF9D3C2C4572}" dt="2024-08-18T08:23:04.185" v="424" actId="20577"/>
          <ac:spMkLst>
            <pc:docMk/>
            <pc:sldMk cId="2050578001" sldId="1254"/>
            <ac:spMk id="25" creationId="{354BFB65-8584-97C3-AEB0-F5E7F344C18F}"/>
          </ac:spMkLst>
        </pc:spChg>
        <pc:grpChg chg="mod">
          <ac:chgData name="Nguyen Huy Bang" userId="7e284667-879f-4063-8029-8dbcd85f6fb8" providerId="ADAL" clId="{AA8C2766-51AA-4D25-9646-EF9D3C2C4572}" dt="2024-08-18T08:20:24.685" v="334" actId="1036"/>
          <ac:grpSpMkLst>
            <pc:docMk/>
            <pc:sldMk cId="2050578001" sldId="1254"/>
            <ac:grpSpMk id="17" creationId="{DA525784-F02C-6247-FB5F-C799FBB6159C}"/>
          </ac:grpSpMkLst>
        </pc:grpChg>
      </pc:sldChg>
      <pc:sldChg chg="modSp mod">
        <pc:chgData name="Nguyen Huy Bang" userId="7e284667-879f-4063-8029-8dbcd85f6fb8" providerId="ADAL" clId="{AA8C2766-51AA-4D25-9646-EF9D3C2C4572}" dt="2024-08-23T07:48:26.786" v="4207" actId="20577"/>
        <pc:sldMkLst>
          <pc:docMk/>
          <pc:sldMk cId="2231623571" sldId="1257"/>
        </pc:sldMkLst>
        <pc:spChg chg="mod">
          <ac:chgData name="Nguyen Huy Bang" userId="7e284667-879f-4063-8029-8dbcd85f6fb8" providerId="ADAL" clId="{AA8C2766-51AA-4D25-9646-EF9D3C2C4572}" dt="2024-08-23T07:48:26.786" v="4207" actId="20577"/>
          <ac:spMkLst>
            <pc:docMk/>
            <pc:sldMk cId="2231623571" sldId="1257"/>
            <ac:spMk id="4" creationId="{3F31DB59-E77F-9D1F-46ED-688E6546D06B}"/>
          </ac:spMkLst>
        </pc:spChg>
      </pc:sldChg>
      <pc:sldChg chg="modSp mod modAnim">
        <pc:chgData name="Nguyen Huy Bang" userId="7e284667-879f-4063-8029-8dbcd85f6fb8" providerId="ADAL" clId="{AA8C2766-51AA-4D25-9646-EF9D3C2C4572}" dt="2024-08-23T07:47:28.458" v="4183" actId="20577"/>
        <pc:sldMkLst>
          <pc:docMk/>
          <pc:sldMk cId="2792771623" sldId="1259"/>
        </pc:sldMkLst>
        <pc:spChg chg="mod">
          <ac:chgData name="Nguyen Huy Bang" userId="7e284667-879f-4063-8029-8dbcd85f6fb8" providerId="ADAL" clId="{AA8C2766-51AA-4D25-9646-EF9D3C2C4572}" dt="2024-08-23T07:47:28.458" v="4183" actId="20577"/>
          <ac:spMkLst>
            <pc:docMk/>
            <pc:sldMk cId="2792771623" sldId="1259"/>
            <ac:spMk id="4" creationId="{3F31DB59-E77F-9D1F-46ED-688E6546D06B}"/>
          </ac:spMkLst>
        </pc:spChg>
      </pc:sldChg>
      <pc:sldChg chg="modSp mod modAnim">
        <pc:chgData name="Nguyen Huy Bang" userId="7e284667-879f-4063-8029-8dbcd85f6fb8" providerId="ADAL" clId="{AA8C2766-51AA-4D25-9646-EF9D3C2C4572}" dt="2024-08-23T07:47:53.811" v="4191"/>
        <pc:sldMkLst>
          <pc:docMk/>
          <pc:sldMk cId="281352682" sldId="1264"/>
        </pc:sldMkLst>
        <pc:spChg chg="mod">
          <ac:chgData name="Nguyen Huy Bang" userId="7e284667-879f-4063-8029-8dbcd85f6fb8" providerId="ADAL" clId="{AA8C2766-51AA-4D25-9646-EF9D3C2C4572}" dt="2024-08-23T07:47:49.413" v="4190" actId="20577"/>
          <ac:spMkLst>
            <pc:docMk/>
            <pc:sldMk cId="281352682" sldId="1264"/>
            <ac:spMk id="4" creationId="{3F31DB59-E77F-9D1F-46ED-688E6546D06B}"/>
          </ac:spMkLst>
        </pc:spChg>
      </pc:sldChg>
      <pc:sldChg chg="addSp modSp mod">
        <pc:chgData name="Nguyen Huy Bang" userId="7e284667-879f-4063-8029-8dbcd85f6fb8" providerId="ADAL" clId="{AA8C2766-51AA-4D25-9646-EF9D3C2C4572}" dt="2024-08-23T07:50:08.156" v="4290" actId="20577"/>
        <pc:sldMkLst>
          <pc:docMk/>
          <pc:sldMk cId="1581416515" sldId="1266"/>
        </pc:sldMkLst>
        <pc:spChg chg="mod">
          <ac:chgData name="Nguyen Huy Bang" userId="7e284667-879f-4063-8029-8dbcd85f6fb8" providerId="ADAL" clId="{AA8C2766-51AA-4D25-9646-EF9D3C2C4572}" dt="2024-08-18T08:27:03.614" v="532" actId="20577"/>
          <ac:spMkLst>
            <pc:docMk/>
            <pc:sldMk cId="1581416515" sldId="1266"/>
            <ac:spMk id="2" creationId="{4325E38D-513A-B521-0305-C832C3D19AB4}"/>
          </ac:spMkLst>
        </pc:spChg>
        <pc:spChg chg="add mod">
          <ac:chgData name="Nguyen Huy Bang" userId="7e284667-879f-4063-8029-8dbcd85f6fb8" providerId="ADAL" clId="{AA8C2766-51AA-4D25-9646-EF9D3C2C4572}" dt="2024-08-18T08:25:33.340" v="445" actId="692"/>
          <ac:spMkLst>
            <pc:docMk/>
            <pc:sldMk cId="1581416515" sldId="1266"/>
            <ac:spMk id="3" creationId="{BCFF8C01-E3CE-A420-9147-3D733E5FC352}"/>
          </ac:spMkLst>
        </pc:spChg>
        <pc:spChg chg="mod">
          <ac:chgData name="Nguyen Huy Bang" userId="7e284667-879f-4063-8029-8dbcd85f6fb8" providerId="ADAL" clId="{AA8C2766-51AA-4D25-9646-EF9D3C2C4572}" dt="2024-08-23T07:50:08.156" v="4290" actId="20577"/>
          <ac:spMkLst>
            <pc:docMk/>
            <pc:sldMk cId="1581416515" sldId="1266"/>
            <ac:spMk id="4" creationId="{3F31DB59-E77F-9D1F-46ED-688E6546D06B}"/>
          </ac:spMkLst>
        </pc:spChg>
        <pc:spChg chg="add mod">
          <ac:chgData name="Nguyen Huy Bang" userId="7e284667-879f-4063-8029-8dbcd85f6fb8" providerId="ADAL" clId="{AA8C2766-51AA-4D25-9646-EF9D3C2C4572}" dt="2024-08-18T08:25:54.363" v="512" actId="1038"/>
          <ac:spMkLst>
            <pc:docMk/>
            <pc:sldMk cId="1581416515" sldId="1266"/>
            <ac:spMk id="7" creationId="{8E4DFB36-820C-1DBF-4A09-F736ADB51AC4}"/>
          </ac:spMkLst>
        </pc:spChg>
        <pc:spChg chg="add mod">
          <ac:chgData name="Nguyen Huy Bang" userId="7e284667-879f-4063-8029-8dbcd85f6fb8" providerId="ADAL" clId="{AA8C2766-51AA-4D25-9646-EF9D3C2C4572}" dt="2024-08-18T08:30:09.992" v="594" actId="1076"/>
          <ac:spMkLst>
            <pc:docMk/>
            <pc:sldMk cId="1581416515" sldId="1266"/>
            <ac:spMk id="9" creationId="{2F9836BF-CE1F-B2E8-3CA0-B880BA546446}"/>
          </ac:spMkLst>
        </pc:spChg>
        <pc:spChg chg="add mod">
          <ac:chgData name="Nguyen Huy Bang" userId="7e284667-879f-4063-8029-8dbcd85f6fb8" providerId="ADAL" clId="{AA8C2766-51AA-4D25-9646-EF9D3C2C4572}" dt="2024-08-18T08:31:08.481" v="710" actId="1037"/>
          <ac:spMkLst>
            <pc:docMk/>
            <pc:sldMk cId="1581416515" sldId="1266"/>
            <ac:spMk id="10" creationId="{6D0A372D-9440-104B-1A29-E1309F0A9B9F}"/>
          </ac:spMkLst>
        </pc:spChg>
      </pc:sldChg>
      <pc:sldChg chg="modSp mod ord">
        <pc:chgData name="Nguyen Huy Bang" userId="7e284667-879f-4063-8029-8dbcd85f6fb8" providerId="ADAL" clId="{AA8C2766-51AA-4D25-9646-EF9D3C2C4572}" dt="2024-08-24T00:01:54" v="13654" actId="20577"/>
        <pc:sldMkLst>
          <pc:docMk/>
          <pc:sldMk cId="1551488779" sldId="1268"/>
        </pc:sldMkLst>
        <pc:spChg chg="mod">
          <ac:chgData name="Nguyen Huy Bang" userId="7e284667-879f-4063-8029-8dbcd85f6fb8" providerId="ADAL" clId="{AA8C2766-51AA-4D25-9646-EF9D3C2C4572}" dt="2024-08-24T00:01:54" v="13654" actId="20577"/>
          <ac:spMkLst>
            <pc:docMk/>
            <pc:sldMk cId="1551488779" sldId="1268"/>
            <ac:spMk id="3" creationId="{823095EB-2A88-D98F-B914-485E267943CD}"/>
          </ac:spMkLst>
        </pc:spChg>
      </pc:sldChg>
      <pc:sldChg chg="modSp mod ord">
        <pc:chgData name="Nguyen Huy Bang" userId="7e284667-879f-4063-8029-8dbcd85f6fb8" providerId="ADAL" clId="{AA8C2766-51AA-4D25-9646-EF9D3C2C4572}" dt="2024-08-24T00:01:59.385" v="13655" actId="20577"/>
        <pc:sldMkLst>
          <pc:docMk/>
          <pc:sldMk cId="2650243452" sldId="1269"/>
        </pc:sldMkLst>
        <pc:spChg chg="mod">
          <ac:chgData name="Nguyen Huy Bang" userId="7e284667-879f-4063-8029-8dbcd85f6fb8" providerId="ADAL" clId="{AA8C2766-51AA-4D25-9646-EF9D3C2C4572}" dt="2024-08-24T00:01:59.385" v="13655" actId="20577"/>
          <ac:spMkLst>
            <pc:docMk/>
            <pc:sldMk cId="2650243452" sldId="1269"/>
            <ac:spMk id="3" creationId="{823095EB-2A88-D98F-B914-485E267943CD}"/>
          </ac:spMkLst>
        </pc:spChg>
      </pc:sldChg>
      <pc:sldChg chg="modSp mod ord">
        <pc:chgData name="Nguyen Huy Bang" userId="7e284667-879f-4063-8029-8dbcd85f6fb8" providerId="ADAL" clId="{AA8C2766-51AA-4D25-9646-EF9D3C2C4572}" dt="2024-08-24T00:02:08.245" v="13657" actId="20577"/>
        <pc:sldMkLst>
          <pc:docMk/>
          <pc:sldMk cId="1850957698" sldId="1270"/>
        </pc:sldMkLst>
        <pc:spChg chg="mod">
          <ac:chgData name="Nguyen Huy Bang" userId="7e284667-879f-4063-8029-8dbcd85f6fb8" providerId="ADAL" clId="{AA8C2766-51AA-4D25-9646-EF9D3C2C4572}" dt="2024-08-24T00:02:08.245" v="13657" actId="20577"/>
          <ac:spMkLst>
            <pc:docMk/>
            <pc:sldMk cId="1850957698" sldId="1270"/>
            <ac:spMk id="3" creationId="{823095EB-2A88-D98F-B914-485E267943CD}"/>
          </ac:spMkLst>
        </pc:spChg>
      </pc:sldChg>
      <pc:sldChg chg="modSp mod ord">
        <pc:chgData name="Nguyen Huy Bang" userId="7e284667-879f-4063-8029-8dbcd85f6fb8" providerId="ADAL" clId="{AA8C2766-51AA-4D25-9646-EF9D3C2C4572}" dt="2024-08-24T00:02:03.446" v="13656" actId="20577"/>
        <pc:sldMkLst>
          <pc:docMk/>
          <pc:sldMk cId="986692746" sldId="1271"/>
        </pc:sldMkLst>
        <pc:spChg chg="mod">
          <ac:chgData name="Nguyen Huy Bang" userId="7e284667-879f-4063-8029-8dbcd85f6fb8" providerId="ADAL" clId="{AA8C2766-51AA-4D25-9646-EF9D3C2C4572}" dt="2024-08-24T00:02:03.446" v="13656" actId="20577"/>
          <ac:spMkLst>
            <pc:docMk/>
            <pc:sldMk cId="986692746" sldId="1271"/>
            <ac:spMk id="3" creationId="{823095EB-2A88-D98F-B914-485E267943CD}"/>
          </ac:spMkLst>
        </pc:spChg>
      </pc:sldChg>
      <pc:sldChg chg="del">
        <pc:chgData name="Nguyen Huy Bang" userId="7e284667-879f-4063-8029-8dbcd85f6fb8" providerId="ADAL" clId="{AA8C2766-51AA-4D25-9646-EF9D3C2C4572}" dt="2024-08-24T00:52:53.257" v="14617" actId="47"/>
        <pc:sldMkLst>
          <pc:docMk/>
          <pc:sldMk cId="3400557063" sldId="1295"/>
        </pc:sldMkLst>
      </pc:sldChg>
      <pc:sldChg chg="del">
        <pc:chgData name="Nguyen Huy Bang" userId="7e284667-879f-4063-8029-8dbcd85f6fb8" providerId="ADAL" clId="{AA8C2766-51AA-4D25-9646-EF9D3C2C4572}" dt="2024-08-24T00:52:51.872" v="14616" actId="47"/>
        <pc:sldMkLst>
          <pc:docMk/>
          <pc:sldMk cId="2888195170" sldId="1296"/>
        </pc:sldMkLst>
      </pc:sldChg>
      <pc:sldChg chg="modSp mod">
        <pc:chgData name="Nguyen Huy Bang" userId="7e284667-879f-4063-8029-8dbcd85f6fb8" providerId="ADAL" clId="{AA8C2766-51AA-4D25-9646-EF9D3C2C4572}" dt="2024-08-18T08:10:45.094" v="213" actId="20577"/>
        <pc:sldMkLst>
          <pc:docMk/>
          <pc:sldMk cId="3005013779" sldId="1297"/>
        </pc:sldMkLst>
        <pc:spChg chg="mod">
          <ac:chgData name="Nguyen Huy Bang" userId="7e284667-879f-4063-8029-8dbcd85f6fb8" providerId="ADAL" clId="{AA8C2766-51AA-4D25-9646-EF9D3C2C4572}" dt="2024-08-18T08:10:45.094" v="213" actId="20577"/>
          <ac:spMkLst>
            <pc:docMk/>
            <pc:sldMk cId="3005013779" sldId="1297"/>
            <ac:spMk id="39" creationId="{9EC0884B-7F68-8A98-8A9B-EBC79C0198E0}"/>
          </ac:spMkLst>
        </pc:spChg>
      </pc:sldChg>
      <pc:sldChg chg="modSp mod">
        <pc:chgData name="Nguyen Huy Bang" userId="7e284667-879f-4063-8029-8dbcd85f6fb8" providerId="ADAL" clId="{AA8C2766-51AA-4D25-9646-EF9D3C2C4572}" dt="2024-08-24T01:19:40.276" v="14937" actId="20577"/>
        <pc:sldMkLst>
          <pc:docMk/>
          <pc:sldMk cId="581885771" sldId="1298"/>
        </pc:sldMkLst>
        <pc:spChg chg="mod">
          <ac:chgData name="Nguyen Huy Bang" userId="7e284667-879f-4063-8029-8dbcd85f6fb8" providerId="ADAL" clId="{AA8C2766-51AA-4D25-9646-EF9D3C2C4572}" dt="2024-08-24T01:19:40.276" v="14937" actId="20577"/>
          <ac:spMkLst>
            <pc:docMk/>
            <pc:sldMk cId="581885771" sldId="1298"/>
            <ac:spMk id="7" creationId="{00000000-0000-0000-0000-000000000000}"/>
          </ac:spMkLst>
        </pc:spChg>
      </pc:sldChg>
      <pc:sldChg chg="modSp mod">
        <pc:chgData name="Nguyen Huy Bang" userId="7e284667-879f-4063-8029-8dbcd85f6fb8" providerId="ADAL" clId="{AA8C2766-51AA-4D25-9646-EF9D3C2C4572}" dt="2024-08-18T08:19:09.404" v="290" actId="6549"/>
        <pc:sldMkLst>
          <pc:docMk/>
          <pc:sldMk cId="1587455089" sldId="1300"/>
        </pc:sldMkLst>
        <pc:spChg chg="mod">
          <ac:chgData name="Nguyen Huy Bang" userId="7e284667-879f-4063-8029-8dbcd85f6fb8" providerId="ADAL" clId="{AA8C2766-51AA-4D25-9646-EF9D3C2C4572}" dt="2024-08-18T08:19:09.404" v="290" actId="6549"/>
          <ac:spMkLst>
            <pc:docMk/>
            <pc:sldMk cId="1587455089" sldId="1300"/>
            <ac:spMk id="39" creationId="{9EC0884B-7F68-8A98-8A9B-EBC79C0198E0}"/>
          </ac:spMkLst>
        </pc:spChg>
      </pc:sldChg>
      <pc:sldChg chg="ord">
        <pc:chgData name="Nguyen Huy Bang" userId="7e284667-879f-4063-8029-8dbcd85f6fb8" providerId="ADAL" clId="{AA8C2766-51AA-4D25-9646-EF9D3C2C4572}" dt="2024-08-24T00:57:44.458" v="14779"/>
        <pc:sldMkLst>
          <pc:docMk/>
          <pc:sldMk cId="1229392576" sldId="1301"/>
        </pc:sldMkLst>
      </pc:sldChg>
      <pc:sldChg chg="addSp delSp modSp mod ord">
        <pc:chgData name="Nguyen Huy Bang" userId="7e284667-879f-4063-8029-8dbcd85f6fb8" providerId="ADAL" clId="{AA8C2766-51AA-4D25-9646-EF9D3C2C4572}" dt="2024-08-24T00:52:34.013" v="14614" actId="20577"/>
        <pc:sldMkLst>
          <pc:docMk/>
          <pc:sldMk cId="3387709070" sldId="1305"/>
        </pc:sldMkLst>
        <pc:spChg chg="add mod">
          <ac:chgData name="Nguyen Huy Bang" userId="7e284667-879f-4063-8029-8dbcd85f6fb8" providerId="ADAL" clId="{AA8C2766-51AA-4D25-9646-EF9D3C2C4572}" dt="2024-08-24T00:52:12.315" v="14594"/>
          <ac:spMkLst>
            <pc:docMk/>
            <pc:sldMk cId="3387709070" sldId="1305"/>
            <ac:spMk id="5" creationId="{F4F607B4-57C6-0950-7CDD-81077885B333}"/>
          </ac:spMkLst>
        </pc:spChg>
        <pc:spChg chg="del">
          <ac:chgData name="Nguyen Huy Bang" userId="7e284667-879f-4063-8029-8dbcd85f6fb8" providerId="ADAL" clId="{AA8C2766-51AA-4D25-9646-EF9D3C2C4572}" dt="2024-08-24T00:52:09.684" v="14592" actId="478"/>
          <ac:spMkLst>
            <pc:docMk/>
            <pc:sldMk cId="3387709070" sldId="1305"/>
            <ac:spMk id="10" creationId="{C39EF835-8D3A-1FBB-C3C1-72C06855D00A}"/>
          </ac:spMkLst>
        </pc:spChg>
        <pc:spChg chg="add mod">
          <ac:chgData name="Nguyen Huy Bang" userId="7e284667-879f-4063-8029-8dbcd85f6fb8" providerId="ADAL" clId="{AA8C2766-51AA-4D25-9646-EF9D3C2C4572}" dt="2024-08-24T00:52:34.013" v="14614" actId="20577"/>
          <ac:spMkLst>
            <pc:docMk/>
            <pc:sldMk cId="3387709070" sldId="1305"/>
            <ac:spMk id="11" creationId="{78D0F0F1-774B-899A-DBE5-08C489EABC94}"/>
          </ac:spMkLst>
        </pc:spChg>
        <pc:picChg chg="del">
          <ac:chgData name="Nguyen Huy Bang" userId="7e284667-879f-4063-8029-8dbcd85f6fb8" providerId="ADAL" clId="{AA8C2766-51AA-4D25-9646-EF9D3C2C4572}" dt="2024-08-24T00:52:11.656" v="14593" actId="478"/>
          <ac:picMkLst>
            <pc:docMk/>
            <pc:sldMk cId="3387709070" sldId="1305"/>
            <ac:picMk id="2" creationId="{E96438DE-C7D8-6690-2A41-A667DF3996D8}"/>
          </ac:picMkLst>
        </pc:picChg>
        <pc:picChg chg="add mod">
          <ac:chgData name="Nguyen Huy Bang" userId="7e284667-879f-4063-8029-8dbcd85f6fb8" providerId="ADAL" clId="{AA8C2766-51AA-4D25-9646-EF9D3C2C4572}" dt="2024-08-24T00:52:23.879" v="14595"/>
          <ac:picMkLst>
            <pc:docMk/>
            <pc:sldMk cId="3387709070" sldId="1305"/>
            <ac:picMk id="14" creationId="{E2A19B4B-0878-FB04-944C-49DD856D2EA2}"/>
          </ac:picMkLst>
        </pc:picChg>
      </pc:sldChg>
      <pc:sldChg chg="addSp delSp modSp del mod ord setBg addAnim delAnim modAnim">
        <pc:chgData name="Nguyen Huy Bang" userId="7e284667-879f-4063-8029-8dbcd85f6fb8" providerId="ADAL" clId="{AA8C2766-51AA-4D25-9646-EF9D3C2C4572}" dt="2024-08-23T21:03:42.051" v="10462" actId="47"/>
        <pc:sldMkLst>
          <pc:docMk/>
          <pc:sldMk cId="1372142419" sldId="1308"/>
        </pc:sldMkLst>
        <pc:spChg chg="mod">
          <ac:chgData name="Nguyen Huy Bang" userId="7e284667-879f-4063-8029-8dbcd85f6fb8" providerId="ADAL" clId="{AA8C2766-51AA-4D25-9646-EF9D3C2C4572}" dt="2024-08-23T20:59:32.984" v="10424" actId="20577"/>
          <ac:spMkLst>
            <pc:docMk/>
            <pc:sldMk cId="1372142419" sldId="1308"/>
            <ac:spMk id="4" creationId="{3F31DB59-E77F-9D1F-46ED-688E6546D06B}"/>
          </ac:spMkLst>
        </pc:spChg>
        <pc:spChg chg="mod">
          <ac:chgData name="Nguyen Huy Bang" userId="7e284667-879f-4063-8029-8dbcd85f6fb8" providerId="ADAL" clId="{AA8C2766-51AA-4D25-9646-EF9D3C2C4572}" dt="2024-08-23T08:27:16.087" v="5223"/>
          <ac:spMkLst>
            <pc:docMk/>
            <pc:sldMk cId="1372142419" sldId="1308"/>
            <ac:spMk id="8" creationId="{0C56E1FE-A544-E3D9-BE66-5690FBF1425A}"/>
          </ac:spMkLst>
        </pc:spChg>
        <pc:spChg chg="add del mod">
          <ac:chgData name="Nguyen Huy Bang" userId="7e284667-879f-4063-8029-8dbcd85f6fb8" providerId="ADAL" clId="{AA8C2766-51AA-4D25-9646-EF9D3C2C4572}" dt="2024-08-23T14:38:03.527" v="6898" actId="478"/>
          <ac:spMkLst>
            <pc:docMk/>
            <pc:sldMk cId="1372142419" sldId="1308"/>
            <ac:spMk id="10" creationId="{65CD8884-2968-4787-3EF7-3A0DB8904FAF}"/>
          </ac:spMkLst>
        </pc:spChg>
        <pc:spChg chg="del">
          <ac:chgData name="Nguyen Huy Bang" userId="7e284667-879f-4063-8029-8dbcd85f6fb8" providerId="ADAL" clId="{AA8C2766-51AA-4D25-9646-EF9D3C2C4572}" dt="2024-08-23T08:26:14.577" v="5222" actId="478"/>
          <ac:spMkLst>
            <pc:docMk/>
            <pc:sldMk cId="1372142419" sldId="1308"/>
            <ac:spMk id="11" creationId="{8C3186D8-32EF-A4BA-5557-22E0E5CDF6A1}"/>
          </ac:spMkLst>
        </pc:spChg>
        <pc:spChg chg="add del mod">
          <ac:chgData name="Nguyen Huy Bang" userId="7e284667-879f-4063-8029-8dbcd85f6fb8" providerId="ADAL" clId="{AA8C2766-51AA-4D25-9646-EF9D3C2C4572}" dt="2024-08-23T14:38:03.527" v="6898" actId="478"/>
          <ac:spMkLst>
            <pc:docMk/>
            <pc:sldMk cId="1372142419" sldId="1308"/>
            <ac:spMk id="12" creationId="{09D02B54-70B8-601F-DDB1-E8FD5BEC67DD}"/>
          </ac:spMkLst>
        </pc:spChg>
        <pc:spChg chg="mod">
          <ac:chgData name="Nguyen Huy Bang" userId="7e284667-879f-4063-8029-8dbcd85f6fb8" providerId="ADAL" clId="{AA8C2766-51AA-4D25-9646-EF9D3C2C4572}" dt="2024-08-23T08:28:49.786" v="5261"/>
          <ac:spMkLst>
            <pc:docMk/>
            <pc:sldMk cId="1372142419" sldId="1308"/>
            <ac:spMk id="15" creationId="{6C9D6165-F68B-CD55-0FA6-9DFBC66A37D2}"/>
          </ac:spMkLst>
        </pc:spChg>
        <pc:spChg chg="add del mod">
          <ac:chgData name="Nguyen Huy Bang" userId="7e284667-879f-4063-8029-8dbcd85f6fb8" providerId="ADAL" clId="{AA8C2766-51AA-4D25-9646-EF9D3C2C4572}" dt="2024-08-23T14:38:03.527" v="6898" actId="478"/>
          <ac:spMkLst>
            <pc:docMk/>
            <pc:sldMk cId="1372142419" sldId="1308"/>
            <ac:spMk id="16" creationId="{0E0F2A32-740D-ADC7-AE47-795A1324C825}"/>
          </ac:spMkLst>
        </pc:spChg>
        <pc:spChg chg="add del mod">
          <ac:chgData name="Nguyen Huy Bang" userId="7e284667-879f-4063-8029-8dbcd85f6fb8" providerId="ADAL" clId="{AA8C2766-51AA-4D25-9646-EF9D3C2C4572}" dt="2024-08-23T14:38:03.527" v="6898" actId="478"/>
          <ac:spMkLst>
            <pc:docMk/>
            <pc:sldMk cId="1372142419" sldId="1308"/>
            <ac:spMk id="17" creationId="{16171752-FC39-6D47-5D2D-BF57A6625015}"/>
          </ac:spMkLst>
        </pc:spChg>
        <pc:spChg chg="del mod topLvl">
          <ac:chgData name="Nguyen Huy Bang" userId="7e284667-879f-4063-8029-8dbcd85f6fb8" providerId="ADAL" clId="{AA8C2766-51AA-4D25-9646-EF9D3C2C4572}" dt="2024-08-23T14:56:29.327" v="8302" actId="478"/>
          <ac:spMkLst>
            <pc:docMk/>
            <pc:sldMk cId="1372142419" sldId="1308"/>
            <ac:spMk id="19" creationId="{C626AC0F-D66B-6281-6299-3EBB3C733733}"/>
          </ac:spMkLst>
        </pc:spChg>
        <pc:spChg chg="del mod topLvl">
          <ac:chgData name="Nguyen Huy Bang" userId="7e284667-879f-4063-8029-8dbcd85f6fb8" providerId="ADAL" clId="{AA8C2766-51AA-4D25-9646-EF9D3C2C4572}" dt="2024-08-23T20:59:46.507" v="10425" actId="478"/>
          <ac:spMkLst>
            <pc:docMk/>
            <pc:sldMk cId="1372142419" sldId="1308"/>
            <ac:spMk id="20" creationId="{39FDC3F6-4CD3-61C7-F6B9-5854D7E51401}"/>
          </ac:spMkLst>
        </pc:spChg>
        <pc:spChg chg="mod">
          <ac:chgData name="Nguyen Huy Bang" userId="7e284667-879f-4063-8029-8dbcd85f6fb8" providerId="ADAL" clId="{AA8C2766-51AA-4D25-9646-EF9D3C2C4572}" dt="2024-08-23T14:38:28.533" v="6915"/>
          <ac:spMkLst>
            <pc:docMk/>
            <pc:sldMk cId="1372142419" sldId="1308"/>
            <ac:spMk id="22" creationId="{C0DADC5E-35AC-6D1D-B8EA-7E4C8C2C44E5}"/>
          </ac:spMkLst>
        </pc:spChg>
        <pc:spChg chg="mod">
          <ac:chgData name="Nguyen Huy Bang" userId="7e284667-879f-4063-8029-8dbcd85f6fb8" providerId="ADAL" clId="{AA8C2766-51AA-4D25-9646-EF9D3C2C4572}" dt="2024-08-23T14:38:28.533" v="6915"/>
          <ac:spMkLst>
            <pc:docMk/>
            <pc:sldMk cId="1372142419" sldId="1308"/>
            <ac:spMk id="23" creationId="{4CB412E2-7BC5-3078-033E-24C1D3FD81FC}"/>
          </ac:spMkLst>
        </pc:spChg>
        <pc:spChg chg="mod">
          <ac:chgData name="Nguyen Huy Bang" userId="7e284667-879f-4063-8029-8dbcd85f6fb8" providerId="ADAL" clId="{AA8C2766-51AA-4D25-9646-EF9D3C2C4572}" dt="2024-08-23T14:38:28.533" v="6915"/>
          <ac:spMkLst>
            <pc:docMk/>
            <pc:sldMk cId="1372142419" sldId="1308"/>
            <ac:spMk id="25" creationId="{66867F62-BBDD-271D-28F9-1ECE2D4DD626}"/>
          </ac:spMkLst>
        </pc:spChg>
        <pc:spChg chg="mod">
          <ac:chgData name="Nguyen Huy Bang" userId="7e284667-879f-4063-8029-8dbcd85f6fb8" providerId="ADAL" clId="{AA8C2766-51AA-4D25-9646-EF9D3C2C4572}" dt="2024-08-23T14:38:28.533" v="6915"/>
          <ac:spMkLst>
            <pc:docMk/>
            <pc:sldMk cId="1372142419" sldId="1308"/>
            <ac:spMk id="26" creationId="{70D35BE0-F2D8-8600-2356-CEDBF30BC7D4}"/>
          </ac:spMkLst>
        </pc:spChg>
        <pc:spChg chg="mod">
          <ac:chgData name="Nguyen Huy Bang" userId="7e284667-879f-4063-8029-8dbcd85f6fb8" providerId="ADAL" clId="{AA8C2766-51AA-4D25-9646-EF9D3C2C4572}" dt="2024-08-23T14:49:32.170" v="7752" actId="20577"/>
          <ac:spMkLst>
            <pc:docMk/>
            <pc:sldMk cId="1372142419" sldId="1308"/>
            <ac:spMk id="28" creationId="{22F763BC-5080-5988-8AB9-9B275FB7B109}"/>
          </ac:spMkLst>
        </pc:spChg>
        <pc:spChg chg="mod">
          <ac:chgData name="Nguyen Huy Bang" userId="7e284667-879f-4063-8029-8dbcd85f6fb8" providerId="ADAL" clId="{AA8C2766-51AA-4D25-9646-EF9D3C2C4572}" dt="2024-08-23T14:48:13.184" v="7721" actId="692"/>
          <ac:spMkLst>
            <pc:docMk/>
            <pc:sldMk cId="1372142419" sldId="1308"/>
            <ac:spMk id="29" creationId="{05A26976-8DAC-670C-E642-9968859E042C}"/>
          </ac:spMkLst>
        </pc:spChg>
        <pc:spChg chg="mod">
          <ac:chgData name="Nguyen Huy Bang" userId="7e284667-879f-4063-8029-8dbcd85f6fb8" providerId="ADAL" clId="{AA8C2766-51AA-4D25-9646-EF9D3C2C4572}" dt="2024-08-23T14:49:37.273" v="7756" actId="20577"/>
          <ac:spMkLst>
            <pc:docMk/>
            <pc:sldMk cId="1372142419" sldId="1308"/>
            <ac:spMk id="31" creationId="{01274816-2F5B-2C7C-1070-3BBC1C5DCB87}"/>
          </ac:spMkLst>
        </pc:spChg>
        <pc:spChg chg="mod">
          <ac:chgData name="Nguyen Huy Bang" userId="7e284667-879f-4063-8029-8dbcd85f6fb8" providerId="ADAL" clId="{AA8C2766-51AA-4D25-9646-EF9D3C2C4572}" dt="2024-08-23T14:47:50.160" v="7701" actId="692"/>
          <ac:spMkLst>
            <pc:docMk/>
            <pc:sldMk cId="1372142419" sldId="1308"/>
            <ac:spMk id="32" creationId="{15E17F39-98F4-2129-DFC1-75CB165AF08C}"/>
          </ac:spMkLst>
        </pc:spChg>
        <pc:spChg chg="mod">
          <ac:chgData name="Nguyen Huy Bang" userId="7e284667-879f-4063-8029-8dbcd85f6fb8" providerId="ADAL" clId="{AA8C2766-51AA-4D25-9646-EF9D3C2C4572}" dt="2024-08-23T14:49:42.472" v="7760" actId="20577"/>
          <ac:spMkLst>
            <pc:docMk/>
            <pc:sldMk cId="1372142419" sldId="1308"/>
            <ac:spMk id="34" creationId="{F6E67565-B70C-3FCA-CF6A-BA64B1576A63}"/>
          </ac:spMkLst>
        </pc:spChg>
        <pc:spChg chg="mod">
          <ac:chgData name="Nguyen Huy Bang" userId="7e284667-879f-4063-8029-8dbcd85f6fb8" providerId="ADAL" clId="{AA8C2766-51AA-4D25-9646-EF9D3C2C4572}" dt="2024-08-23T14:47:56.704" v="7704" actId="692"/>
          <ac:spMkLst>
            <pc:docMk/>
            <pc:sldMk cId="1372142419" sldId="1308"/>
            <ac:spMk id="35" creationId="{32A99960-94B6-1BB5-BD76-25733A6BEC54}"/>
          </ac:spMkLst>
        </pc:spChg>
        <pc:spChg chg="mod">
          <ac:chgData name="Nguyen Huy Bang" userId="7e284667-879f-4063-8029-8dbcd85f6fb8" providerId="ADAL" clId="{AA8C2766-51AA-4D25-9646-EF9D3C2C4572}" dt="2024-08-23T14:51:30.301" v="8097" actId="1035"/>
          <ac:spMkLst>
            <pc:docMk/>
            <pc:sldMk cId="1372142419" sldId="1308"/>
            <ac:spMk id="52" creationId="{BF0EB1E8-32D1-A1D4-69A5-8A1EFF91CE67}"/>
          </ac:spMkLst>
        </pc:spChg>
        <pc:spChg chg="mod">
          <ac:chgData name="Nguyen Huy Bang" userId="7e284667-879f-4063-8029-8dbcd85f6fb8" providerId="ADAL" clId="{AA8C2766-51AA-4D25-9646-EF9D3C2C4572}" dt="2024-08-23T14:48:57.855" v="7738" actId="692"/>
          <ac:spMkLst>
            <pc:docMk/>
            <pc:sldMk cId="1372142419" sldId="1308"/>
            <ac:spMk id="53" creationId="{3E962E45-76C8-A8E8-AFD3-E7756C350AA1}"/>
          </ac:spMkLst>
        </pc:spChg>
        <pc:spChg chg="mod">
          <ac:chgData name="Nguyen Huy Bang" userId="7e284667-879f-4063-8029-8dbcd85f6fb8" providerId="ADAL" clId="{AA8C2766-51AA-4D25-9646-EF9D3C2C4572}" dt="2024-08-23T14:51:41.774" v="8103" actId="1035"/>
          <ac:spMkLst>
            <pc:docMk/>
            <pc:sldMk cId="1372142419" sldId="1308"/>
            <ac:spMk id="55" creationId="{52575979-997C-47E5-81EB-FB1EAA8AA85A}"/>
          </ac:spMkLst>
        </pc:spChg>
        <pc:spChg chg="mod">
          <ac:chgData name="Nguyen Huy Bang" userId="7e284667-879f-4063-8029-8dbcd85f6fb8" providerId="ADAL" clId="{AA8C2766-51AA-4D25-9646-EF9D3C2C4572}" dt="2024-08-23T14:49:09.686" v="7746" actId="692"/>
          <ac:spMkLst>
            <pc:docMk/>
            <pc:sldMk cId="1372142419" sldId="1308"/>
            <ac:spMk id="56" creationId="{83A6CF40-95B0-409E-F00D-05F2FE434DAD}"/>
          </ac:spMkLst>
        </pc:spChg>
        <pc:spChg chg="mod">
          <ac:chgData name="Nguyen Huy Bang" userId="7e284667-879f-4063-8029-8dbcd85f6fb8" providerId="ADAL" clId="{AA8C2766-51AA-4D25-9646-EF9D3C2C4572}" dt="2024-08-23T14:52:01.544" v="8128" actId="1035"/>
          <ac:spMkLst>
            <pc:docMk/>
            <pc:sldMk cId="1372142419" sldId="1308"/>
            <ac:spMk id="58" creationId="{E84F9078-F05A-A2D3-9A9E-FD1CE14CAAF4}"/>
          </ac:spMkLst>
        </pc:spChg>
        <pc:spChg chg="mod">
          <ac:chgData name="Nguyen Huy Bang" userId="7e284667-879f-4063-8029-8dbcd85f6fb8" providerId="ADAL" clId="{AA8C2766-51AA-4D25-9646-EF9D3C2C4572}" dt="2024-08-23T14:49:50.813" v="7761"/>
          <ac:spMkLst>
            <pc:docMk/>
            <pc:sldMk cId="1372142419" sldId="1308"/>
            <ac:spMk id="59" creationId="{3944D2ED-72D2-E7B7-FE52-4BA50843D6EC}"/>
          </ac:spMkLst>
        </pc:spChg>
        <pc:spChg chg="mod">
          <ac:chgData name="Nguyen Huy Bang" userId="7e284667-879f-4063-8029-8dbcd85f6fb8" providerId="ADAL" clId="{AA8C2766-51AA-4D25-9646-EF9D3C2C4572}" dt="2024-08-23T14:53:38.130" v="8171" actId="58"/>
          <ac:spMkLst>
            <pc:docMk/>
            <pc:sldMk cId="1372142419" sldId="1308"/>
            <ac:spMk id="65" creationId="{AEB5732F-C8A5-1480-75D6-7963C86B2B6E}"/>
          </ac:spMkLst>
        </pc:spChg>
        <pc:spChg chg="mod">
          <ac:chgData name="Nguyen Huy Bang" userId="7e284667-879f-4063-8029-8dbcd85f6fb8" providerId="ADAL" clId="{AA8C2766-51AA-4D25-9646-EF9D3C2C4572}" dt="2024-08-23T14:50:51.794" v="7910"/>
          <ac:spMkLst>
            <pc:docMk/>
            <pc:sldMk cId="1372142419" sldId="1308"/>
            <ac:spMk id="66" creationId="{31DCA547-6E2E-C92F-3D46-2F9273BB6F00}"/>
          </ac:spMkLst>
        </pc:spChg>
        <pc:spChg chg="mod">
          <ac:chgData name="Nguyen Huy Bang" userId="7e284667-879f-4063-8029-8dbcd85f6fb8" providerId="ADAL" clId="{AA8C2766-51AA-4D25-9646-EF9D3C2C4572}" dt="2024-08-23T14:53:26.037" v="8166" actId="58"/>
          <ac:spMkLst>
            <pc:docMk/>
            <pc:sldMk cId="1372142419" sldId="1308"/>
            <ac:spMk id="69" creationId="{999F8165-B0BC-B076-3176-E05977794C14}"/>
          </ac:spMkLst>
        </pc:spChg>
        <pc:spChg chg="mod">
          <ac:chgData name="Nguyen Huy Bang" userId="7e284667-879f-4063-8029-8dbcd85f6fb8" providerId="ADAL" clId="{AA8C2766-51AA-4D25-9646-EF9D3C2C4572}" dt="2024-08-23T14:51:08.490" v="8009"/>
          <ac:spMkLst>
            <pc:docMk/>
            <pc:sldMk cId="1372142419" sldId="1308"/>
            <ac:spMk id="70" creationId="{B197117B-4C77-A2B6-F71A-24F898DDA25D}"/>
          </ac:spMkLst>
        </pc:spChg>
        <pc:spChg chg="mod">
          <ac:chgData name="Nguyen Huy Bang" userId="7e284667-879f-4063-8029-8dbcd85f6fb8" providerId="ADAL" clId="{AA8C2766-51AA-4D25-9646-EF9D3C2C4572}" dt="2024-08-23T14:54:57.569" v="8248" actId="207"/>
          <ac:spMkLst>
            <pc:docMk/>
            <pc:sldMk cId="1372142419" sldId="1308"/>
            <ac:spMk id="79" creationId="{D455DCF1-2CF1-9ED7-32BC-D3A107C4FA27}"/>
          </ac:spMkLst>
        </pc:spChg>
        <pc:spChg chg="mod">
          <ac:chgData name="Nguyen Huy Bang" userId="7e284667-879f-4063-8029-8dbcd85f6fb8" providerId="ADAL" clId="{AA8C2766-51AA-4D25-9646-EF9D3C2C4572}" dt="2024-08-23T14:54:52.362" v="8247" actId="692"/>
          <ac:spMkLst>
            <pc:docMk/>
            <pc:sldMk cId="1372142419" sldId="1308"/>
            <ac:spMk id="80" creationId="{3C475C8B-E1C5-9675-27A5-7A195ED84BF3}"/>
          </ac:spMkLst>
        </pc:spChg>
        <pc:spChg chg="mod">
          <ac:chgData name="Nguyen Huy Bang" userId="7e284667-879f-4063-8029-8dbcd85f6fb8" providerId="ADAL" clId="{AA8C2766-51AA-4D25-9646-EF9D3C2C4572}" dt="2024-08-23T14:55:12.331" v="8251" actId="692"/>
          <ac:spMkLst>
            <pc:docMk/>
            <pc:sldMk cId="1372142419" sldId="1308"/>
            <ac:spMk id="82" creationId="{DA0316E4-8A83-378F-3A0A-3200D1C78BB2}"/>
          </ac:spMkLst>
        </pc:spChg>
        <pc:spChg chg="mod">
          <ac:chgData name="Nguyen Huy Bang" userId="7e284667-879f-4063-8029-8dbcd85f6fb8" providerId="ADAL" clId="{AA8C2766-51AA-4D25-9646-EF9D3C2C4572}" dt="2024-08-23T14:55:20.347" v="8252" actId="692"/>
          <ac:spMkLst>
            <pc:docMk/>
            <pc:sldMk cId="1372142419" sldId="1308"/>
            <ac:spMk id="83" creationId="{3760B90B-B07E-6709-8FE9-DAD13F55203D}"/>
          </ac:spMkLst>
        </pc:spChg>
        <pc:spChg chg="mod">
          <ac:chgData name="Nguyen Huy Bang" userId="7e284667-879f-4063-8029-8dbcd85f6fb8" providerId="ADAL" clId="{AA8C2766-51AA-4D25-9646-EF9D3C2C4572}" dt="2024-08-23T14:54:43.476" v="8246" actId="207"/>
          <ac:spMkLst>
            <pc:docMk/>
            <pc:sldMk cId="1372142419" sldId="1308"/>
            <ac:spMk id="85" creationId="{AAA5CF26-0073-5BCD-9AE0-C4AF876E3183}"/>
          </ac:spMkLst>
        </pc:spChg>
        <pc:spChg chg="mod">
          <ac:chgData name="Nguyen Huy Bang" userId="7e284667-879f-4063-8029-8dbcd85f6fb8" providerId="ADAL" clId="{AA8C2766-51AA-4D25-9646-EF9D3C2C4572}" dt="2024-08-23T14:54:43.476" v="8246" actId="207"/>
          <ac:spMkLst>
            <pc:docMk/>
            <pc:sldMk cId="1372142419" sldId="1308"/>
            <ac:spMk id="86" creationId="{2EA22271-1AAB-9A8B-AFA7-94B7AF7463A0}"/>
          </ac:spMkLst>
        </pc:spChg>
        <pc:spChg chg="mod">
          <ac:chgData name="Nguyen Huy Bang" userId="7e284667-879f-4063-8029-8dbcd85f6fb8" providerId="ADAL" clId="{AA8C2766-51AA-4D25-9646-EF9D3C2C4572}" dt="2024-08-23T14:54:11.564" v="8174"/>
          <ac:spMkLst>
            <pc:docMk/>
            <pc:sldMk cId="1372142419" sldId="1308"/>
            <ac:spMk id="91" creationId="{62266027-3224-C744-1339-CECB223D07B0}"/>
          </ac:spMkLst>
        </pc:spChg>
        <pc:spChg chg="mod">
          <ac:chgData name="Nguyen Huy Bang" userId="7e284667-879f-4063-8029-8dbcd85f6fb8" providerId="ADAL" clId="{AA8C2766-51AA-4D25-9646-EF9D3C2C4572}" dt="2024-08-23T14:54:11.564" v="8174"/>
          <ac:spMkLst>
            <pc:docMk/>
            <pc:sldMk cId="1372142419" sldId="1308"/>
            <ac:spMk id="92" creationId="{A693756F-D3B4-1A85-B64F-E4B3A489B3D3}"/>
          </ac:spMkLst>
        </pc:spChg>
        <pc:spChg chg="mod">
          <ac:chgData name="Nguyen Huy Bang" userId="7e284667-879f-4063-8029-8dbcd85f6fb8" providerId="ADAL" clId="{AA8C2766-51AA-4D25-9646-EF9D3C2C4572}" dt="2024-08-23T14:54:11.564" v="8174"/>
          <ac:spMkLst>
            <pc:docMk/>
            <pc:sldMk cId="1372142419" sldId="1308"/>
            <ac:spMk id="94" creationId="{21168B7A-9504-3B40-9AC8-C07ACAF54DAA}"/>
          </ac:spMkLst>
        </pc:spChg>
        <pc:spChg chg="mod">
          <ac:chgData name="Nguyen Huy Bang" userId="7e284667-879f-4063-8029-8dbcd85f6fb8" providerId="ADAL" clId="{AA8C2766-51AA-4D25-9646-EF9D3C2C4572}" dt="2024-08-23T14:54:11.564" v="8174"/>
          <ac:spMkLst>
            <pc:docMk/>
            <pc:sldMk cId="1372142419" sldId="1308"/>
            <ac:spMk id="95" creationId="{478B6E3B-EE6C-1E11-4954-422A5D766642}"/>
          </ac:spMkLst>
        </pc:spChg>
        <pc:spChg chg="mod">
          <ac:chgData name="Nguyen Huy Bang" userId="7e284667-879f-4063-8029-8dbcd85f6fb8" providerId="ADAL" clId="{AA8C2766-51AA-4D25-9646-EF9D3C2C4572}" dt="2024-08-23T14:54:11.564" v="8174"/>
          <ac:spMkLst>
            <pc:docMk/>
            <pc:sldMk cId="1372142419" sldId="1308"/>
            <ac:spMk id="97" creationId="{20DDB033-BB39-1C09-497F-D508B3EEF1C3}"/>
          </ac:spMkLst>
        </pc:spChg>
        <pc:spChg chg="mod">
          <ac:chgData name="Nguyen Huy Bang" userId="7e284667-879f-4063-8029-8dbcd85f6fb8" providerId="ADAL" clId="{AA8C2766-51AA-4D25-9646-EF9D3C2C4572}" dt="2024-08-23T14:54:11.564" v="8174"/>
          <ac:spMkLst>
            <pc:docMk/>
            <pc:sldMk cId="1372142419" sldId="1308"/>
            <ac:spMk id="98" creationId="{0F6A4A66-8F47-2228-F367-27734290216A}"/>
          </ac:spMkLst>
        </pc:spChg>
        <pc:spChg chg="mod">
          <ac:chgData name="Nguyen Huy Bang" userId="7e284667-879f-4063-8029-8dbcd85f6fb8" providerId="ADAL" clId="{AA8C2766-51AA-4D25-9646-EF9D3C2C4572}" dt="2024-08-23T14:54:11.595" v="8175"/>
          <ac:spMkLst>
            <pc:docMk/>
            <pc:sldMk cId="1372142419" sldId="1308"/>
            <ac:spMk id="103" creationId="{C303420B-01B2-4009-9A16-52442817F5F3}"/>
          </ac:spMkLst>
        </pc:spChg>
        <pc:spChg chg="mod">
          <ac:chgData name="Nguyen Huy Bang" userId="7e284667-879f-4063-8029-8dbcd85f6fb8" providerId="ADAL" clId="{AA8C2766-51AA-4D25-9646-EF9D3C2C4572}" dt="2024-08-23T14:54:11.595" v="8175"/>
          <ac:spMkLst>
            <pc:docMk/>
            <pc:sldMk cId="1372142419" sldId="1308"/>
            <ac:spMk id="104" creationId="{4038F72B-167F-2AD6-1173-DADFCF1F7556}"/>
          </ac:spMkLst>
        </pc:spChg>
        <pc:spChg chg="mod">
          <ac:chgData name="Nguyen Huy Bang" userId="7e284667-879f-4063-8029-8dbcd85f6fb8" providerId="ADAL" clId="{AA8C2766-51AA-4D25-9646-EF9D3C2C4572}" dt="2024-08-23T14:54:11.595" v="8175"/>
          <ac:spMkLst>
            <pc:docMk/>
            <pc:sldMk cId="1372142419" sldId="1308"/>
            <ac:spMk id="106" creationId="{9ED136CA-C35F-858A-12DF-107C44C92913}"/>
          </ac:spMkLst>
        </pc:spChg>
        <pc:spChg chg="mod">
          <ac:chgData name="Nguyen Huy Bang" userId="7e284667-879f-4063-8029-8dbcd85f6fb8" providerId="ADAL" clId="{AA8C2766-51AA-4D25-9646-EF9D3C2C4572}" dt="2024-08-23T14:54:11.595" v="8175"/>
          <ac:spMkLst>
            <pc:docMk/>
            <pc:sldMk cId="1372142419" sldId="1308"/>
            <ac:spMk id="107" creationId="{41EEC66E-B996-4361-2340-FA1DA896ABDA}"/>
          </ac:spMkLst>
        </pc:spChg>
        <pc:spChg chg="mod">
          <ac:chgData name="Nguyen Huy Bang" userId="7e284667-879f-4063-8029-8dbcd85f6fb8" providerId="ADAL" clId="{AA8C2766-51AA-4D25-9646-EF9D3C2C4572}" dt="2024-08-23T14:54:11.595" v="8175"/>
          <ac:spMkLst>
            <pc:docMk/>
            <pc:sldMk cId="1372142419" sldId="1308"/>
            <ac:spMk id="109" creationId="{1B0E16CB-1F7F-3732-B48F-74B5976B1C85}"/>
          </ac:spMkLst>
        </pc:spChg>
        <pc:spChg chg="mod">
          <ac:chgData name="Nguyen Huy Bang" userId="7e284667-879f-4063-8029-8dbcd85f6fb8" providerId="ADAL" clId="{AA8C2766-51AA-4D25-9646-EF9D3C2C4572}" dt="2024-08-23T14:54:11.595" v="8175"/>
          <ac:spMkLst>
            <pc:docMk/>
            <pc:sldMk cId="1372142419" sldId="1308"/>
            <ac:spMk id="110" creationId="{D89F071C-47A3-920D-9006-1B9B0B18356E}"/>
          </ac:spMkLst>
        </pc:spChg>
        <pc:spChg chg="mod">
          <ac:chgData name="Nguyen Huy Bang" userId="7e284667-879f-4063-8029-8dbcd85f6fb8" providerId="ADAL" clId="{AA8C2766-51AA-4D25-9646-EF9D3C2C4572}" dt="2024-08-23T14:54:11.635" v="8176"/>
          <ac:spMkLst>
            <pc:docMk/>
            <pc:sldMk cId="1372142419" sldId="1308"/>
            <ac:spMk id="115" creationId="{4AEACA80-F111-07C4-5283-817FD4FA20FA}"/>
          </ac:spMkLst>
        </pc:spChg>
        <pc:spChg chg="mod">
          <ac:chgData name="Nguyen Huy Bang" userId="7e284667-879f-4063-8029-8dbcd85f6fb8" providerId="ADAL" clId="{AA8C2766-51AA-4D25-9646-EF9D3C2C4572}" dt="2024-08-23T14:54:11.635" v="8176"/>
          <ac:spMkLst>
            <pc:docMk/>
            <pc:sldMk cId="1372142419" sldId="1308"/>
            <ac:spMk id="116" creationId="{1358720A-AAFA-18E0-1800-AEDB61BA8701}"/>
          </ac:spMkLst>
        </pc:spChg>
        <pc:spChg chg="mod">
          <ac:chgData name="Nguyen Huy Bang" userId="7e284667-879f-4063-8029-8dbcd85f6fb8" providerId="ADAL" clId="{AA8C2766-51AA-4D25-9646-EF9D3C2C4572}" dt="2024-08-23T14:54:11.635" v="8176"/>
          <ac:spMkLst>
            <pc:docMk/>
            <pc:sldMk cId="1372142419" sldId="1308"/>
            <ac:spMk id="118" creationId="{432760D8-03CE-EF76-9074-5122D1DEB022}"/>
          </ac:spMkLst>
        </pc:spChg>
        <pc:spChg chg="mod">
          <ac:chgData name="Nguyen Huy Bang" userId="7e284667-879f-4063-8029-8dbcd85f6fb8" providerId="ADAL" clId="{AA8C2766-51AA-4D25-9646-EF9D3C2C4572}" dt="2024-08-23T14:54:11.635" v="8176"/>
          <ac:spMkLst>
            <pc:docMk/>
            <pc:sldMk cId="1372142419" sldId="1308"/>
            <ac:spMk id="119" creationId="{38CE78F0-63D9-FCC7-029A-86A714215A64}"/>
          </ac:spMkLst>
        </pc:spChg>
        <pc:spChg chg="mod">
          <ac:chgData name="Nguyen Huy Bang" userId="7e284667-879f-4063-8029-8dbcd85f6fb8" providerId="ADAL" clId="{AA8C2766-51AA-4D25-9646-EF9D3C2C4572}" dt="2024-08-23T14:54:11.635" v="8176"/>
          <ac:spMkLst>
            <pc:docMk/>
            <pc:sldMk cId="1372142419" sldId="1308"/>
            <ac:spMk id="121" creationId="{3DA23BDA-4B4E-D6E7-3964-0AC7BB018932}"/>
          </ac:spMkLst>
        </pc:spChg>
        <pc:spChg chg="mod">
          <ac:chgData name="Nguyen Huy Bang" userId="7e284667-879f-4063-8029-8dbcd85f6fb8" providerId="ADAL" clId="{AA8C2766-51AA-4D25-9646-EF9D3C2C4572}" dt="2024-08-23T14:54:11.635" v="8176"/>
          <ac:spMkLst>
            <pc:docMk/>
            <pc:sldMk cId="1372142419" sldId="1308"/>
            <ac:spMk id="122" creationId="{D5576D05-540D-609B-591E-18A96D38F1A2}"/>
          </ac:spMkLst>
        </pc:spChg>
        <pc:spChg chg="mod">
          <ac:chgData name="Nguyen Huy Bang" userId="7e284667-879f-4063-8029-8dbcd85f6fb8" providerId="ADAL" clId="{AA8C2766-51AA-4D25-9646-EF9D3C2C4572}" dt="2024-08-23T14:54:11.699" v="8177"/>
          <ac:spMkLst>
            <pc:docMk/>
            <pc:sldMk cId="1372142419" sldId="1308"/>
            <ac:spMk id="127" creationId="{9A60926A-A4DE-CDF3-35BB-A41743FE8D3E}"/>
          </ac:spMkLst>
        </pc:spChg>
        <pc:spChg chg="mod">
          <ac:chgData name="Nguyen Huy Bang" userId="7e284667-879f-4063-8029-8dbcd85f6fb8" providerId="ADAL" clId="{AA8C2766-51AA-4D25-9646-EF9D3C2C4572}" dt="2024-08-23T14:54:11.699" v="8177"/>
          <ac:spMkLst>
            <pc:docMk/>
            <pc:sldMk cId="1372142419" sldId="1308"/>
            <ac:spMk id="128" creationId="{22CDA1CE-BC15-F646-2792-AA0A3E27E11D}"/>
          </ac:spMkLst>
        </pc:spChg>
        <pc:spChg chg="mod">
          <ac:chgData name="Nguyen Huy Bang" userId="7e284667-879f-4063-8029-8dbcd85f6fb8" providerId="ADAL" clId="{AA8C2766-51AA-4D25-9646-EF9D3C2C4572}" dt="2024-08-23T14:54:11.699" v="8177"/>
          <ac:spMkLst>
            <pc:docMk/>
            <pc:sldMk cId="1372142419" sldId="1308"/>
            <ac:spMk id="130" creationId="{D1649260-252C-AB8E-6CDF-C5FD8E5795B9}"/>
          </ac:spMkLst>
        </pc:spChg>
        <pc:spChg chg="mod">
          <ac:chgData name="Nguyen Huy Bang" userId="7e284667-879f-4063-8029-8dbcd85f6fb8" providerId="ADAL" clId="{AA8C2766-51AA-4D25-9646-EF9D3C2C4572}" dt="2024-08-23T14:54:11.699" v="8177"/>
          <ac:spMkLst>
            <pc:docMk/>
            <pc:sldMk cId="1372142419" sldId="1308"/>
            <ac:spMk id="131" creationId="{3608A664-6CC0-B131-3F63-D27545459AC2}"/>
          </ac:spMkLst>
        </pc:spChg>
        <pc:spChg chg="mod">
          <ac:chgData name="Nguyen Huy Bang" userId="7e284667-879f-4063-8029-8dbcd85f6fb8" providerId="ADAL" clId="{AA8C2766-51AA-4D25-9646-EF9D3C2C4572}" dt="2024-08-23T14:54:11.699" v="8177"/>
          <ac:spMkLst>
            <pc:docMk/>
            <pc:sldMk cId="1372142419" sldId="1308"/>
            <ac:spMk id="133" creationId="{222023CF-D108-8308-44DE-8FAC10E1CB39}"/>
          </ac:spMkLst>
        </pc:spChg>
        <pc:spChg chg="mod">
          <ac:chgData name="Nguyen Huy Bang" userId="7e284667-879f-4063-8029-8dbcd85f6fb8" providerId="ADAL" clId="{AA8C2766-51AA-4D25-9646-EF9D3C2C4572}" dt="2024-08-23T14:54:11.699" v="8177"/>
          <ac:spMkLst>
            <pc:docMk/>
            <pc:sldMk cId="1372142419" sldId="1308"/>
            <ac:spMk id="134" creationId="{D7124CB3-7744-8951-D689-71EDDC3F9549}"/>
          </ac:spMkLst>
        </pc:spChg>
        <pc:spChg chg="mod">
          <ac:chgData name="Nguyen Huy Bang" userId="7e284667-879f-4063-8029-8dbcd85f6fb8" providerId="ADAL" clId="{AA8C2766-51AA-4D25-9646-EF9D3C2C4572}" dt="2024-08-23T14:54:11.751" v="8178"/>
          <ac:spMkLst>
            <pc:docMk/>
            <pc:sldMk cId="1372142419" sldId="1308"/>
            <ac:spMk id="139" creationId="{A9135BCA-757E-7220-313C-F523A10EB970}"/>
          </ac:spMkLst>
        </pc:spChg>
        <pc:spChg chg="mod">
          <ac:chgData name="Nguyen Huy Bang" userId="7e284667-879f-4063-8029-8dbcd85f6fb8" providerId="ADAL" clId="{AA8C2766-51AA-4D25-9646-EF9D3C2C4572}" dt="2024-08-23T14:54:11.751" v="8178"/>
          <ac:spMkLst>
            <pc:docMk/>
            <pc:sldMk cId="1372142419" sldId="1308"/>
            <ac:spMk id="140" creationId="{462AF8F7-86D4-2489-6415-F743BAC63959}"/>
          </ac:spMkLst>
        </pc:spChg>
        <pc:spChg chg="mod">
          <ac:chgData name="Nguyen Huy Bang" userId="7e284667-879f-4063-8029-8dbcd85f6fb8" providerId="ADAL" clId="{AA8C2766-51AA-4D25-9646-EF9D3C2C4572}" dt="2024-08-23T14:54:11.751" v="8178"/>
          <ac:spMkLst>
            <pc:docMk/>
            <pc:sldMk cId="1372142419" sldId="1308"/>
            <ac:spMk id="142" creationId="{D3BFC1EB-3362-4D46-CD47-5C584F58F5B7}"/>
          </ac:spMkLst>
        </pc:spChg>
        <pc:spChg chg="mod">
          <ac:chgData name="Nguyen Huy Bang" userId="7e284667-879f-4063-8029-8dbcd85f6fb8" providerId="ADAL" clId="{AA8C2766-51AA-4D25-9646-EF9D3C2C4572}" dt="2024-08-23T14:54:11.751" v="8178"/>
          <ac:spMkLst>
            <pc:docMk/>
            <pc:sldMk cId="1372142419" sldId="1308"/>
            <ac:spMk id="143" creationId="{8A37D307-9036-2793-DD75-874C10ABFD14}"/>
          </ac:spMkLst>
        </pc:spChg>
        <pc:spChg chg="mod">
          <ac:chgData name="Nguyen Huy Bang" userId="7e284667-879f-4063-8029-8dbcd85f6fb8" providerId="ADAL" clId="{AA8C2766-51AA-4D25-9646-EF9D3C2C4572}" dt="2024-08-23T14:54:11.751" v="8178"/>
          <ac:spMkLst>
            <pc:docMk/>
            <pc:sldMk cId="1372142419" sldId="1308"/>
            <ac:spMk id="145" creationId="{9200819F-EE28-A8BB-2714-B9487E355874}"/>
          </ac:spMkLst>
        </pc:spChg>
        <pc:spChg chg="mod">
          <ac:chgData name="Nguyen Huy Bang" userId="7e284667-879f-4063-8029-8dbcd85f6fb8" providerId="ADAL" clId="{AA8C2766-51AA-4D25-9646-EF9D3C2C4572}" dt="2024-08-23T14:54:11.751" v="8178"/>
          <ac:spMkLst>
            <pc:docMk/>
            <pc:sldMk cId="1372142419" sldId="1308"/>
            <ac:spMk id="146" creationId="{98418862-C452-FAB2-CE5A-3B6873849451}"/>
          </ac:spMkLst>
        </pc:spChg>
        <pc:spChg chg="mod">
          <ac:chgData name="Nguyen Huy Bang" userId="7e284667-879f-4063-8029-8dbcd85f6fb8" providerId="ADAL" clId="{AA8C2766-51AA-4D25-9646-EF9D3C2C4572}" dt="2024-08-23T14:56:01.646" v="8298" actId="207"/>
          <ac:spMkLst>
            <pc:docMk/>
            <pc:sldMk cId="1372142419" sldId="1308"/>
            <ac:spMk id="149" creationId="{840D2AB4-657F-D04C-244A-FCAD2C2EBD0A}"/>
          </ac:spMkLst>
        </pc:spChg>
        <pc:spChg chg="mod">
          <ac:chgData name="Nguyen Huy Bang" userId="7e284667-879f-4063-8029-8dbcd85f6fb8" providerId="ADAL" clId="{AA8C2766-51AA-4D25-9646-EF9D3C2C4572}" dt="2024-08-23T14:56:18.671" v="8300" actId="692"/>
          <ac:spMkLst>
            <pc:docMk/>
            <pc:sldMk cId="1372142419" sldId="1308"/>
            <ac:spMk id="150" creationId="{88D32A91-A1CF-8FBA-1863-DB9809DBE5BF}"/>
          </ac:spMkLst>
        </pc:spChg>
        <pc:spChg chg="add del mod">
          <ac:chgData name="Nguyen Huy Bang" userId="7e284667-879f-4063-8029-8dbcd85f6fb8" providerId="ADAL" clId="{AA8C2766-51AA-4D25-9646-EF9D3C2C4572}" dt="2024-08-23T20:59:46.507" v="10425" actId="478"/>
          <ac:spMkLst>
            <pc:docMk/>
            <pc:sldMk cId="1372142419" sldId="1308"/>
            <ac:spMk id="152" creationId="{F052E105-E88A-DA6F-CA39-5C5835303058}"/>
          </ac:spMkLst>
        </pc:spChg>
        <pc:spChg chg="add mod">
          <ac:chgData name="Nguyen Huy Bang" userId="7e284667-879f-4063-8029-8dbcd85f6fb8" providerId="ADAL" clId="{AA8C2766-51AA-4D25-9646-EF9D3C2C4572}" dt="2024-08-23T15:21:58.787" v="9544" actId="164"/>
          <ac:spMkLst>
            <pc:docMk/>
            <pc:sldMk cId="1372142419" sldId="1308"/>
            <ac:spMk id="174" creationId="{E7D739A0-5C7D-8609-37EE-D244174592F2}"/>
          </ac:spMkLst>
        </pc:spChg>
        <pc:spChg chg="add mod">
          <ac:chgData name="Nguyen Huy Bang" userId="7e284667-879f-4063-8029-8dbcd85f6fb8" providerId="ADAL" clId="{AA8C2766-51AA-4D25-9646-EF9D3C2C4572}" dt="2024-08-23T15:21:58.787" v="9544" actId="164"/>
          <ac:spMkLst>
            <pc:docMk/>
            <pc:sldMk cId="1372142419" sldId="1308"/>
            <ac:spMk id="175" creationId="{3B0BE66B-0529-B47F-9746-17FB58BDD706}"/>
          </ac:spMkLst>
        </pc:spChg>
        <pc:grpChg chg="add del mod">
          <ac:chgData name="Nguyen Huy Bang" userId="7e284667-879f-4063-8029-8dbcd85f6fb8" providerId="ADAL" clId="{AA8C2766-51AA-4D25-9646-EF9D3C2C4572}" dt="2024-08-23T08:27:49.713" v="5258" actId="1035"/>
          <ac:grpSpMkLst>
            <pc:docMk/>
            <pc:sldMk cId="1372142419" sldId="1308"/>
            <ac:grpSpMk id="3" creationId="{5BBA7F50-B7B0-5783-3412-83B71B76C5BB}"/>
          </ac:grpSpMkLst>
        </pc:grpChg>
        <pc:grpChg chg="add del mod">
          <ac:chgData name="Nguyen Huy Bang" userId="7e284667-879f-4063-8029-8dbcd85f6fb8" providerId="ADAL" clId="{AA8C2766-51AA-4D25-9646-EF9D3C2C4572}" dt="2024-08-23T08:29:15.368" v="5262" actId="478"/>
          <ac:grpSpMkLst>
            <pc:docMk/>
            <pc:sldMk cId="1372142419" sldId="1308"/>
            <ac:grpSpMk id="13" creationId="{F416C640-4C22-D2C0-E49F-03559DDB17E3}"/>
          </ac:grpSpMkLst>
        </pc:grpChg>
        <pc:grpChg chg="add del mod">
          <ac:chgData name="Nguyen Huy Bang" userId="7e284667-879f-4063-8029-8dbcd85f6fb8" providerId="ADAL" clId="{AA8C2766-51AA-4D25-9646-EF9D3C2C4572}" dt="2024-08-23T14:56:29.327" v="8302" actId="478"/>
          <ac:grpSpMkLst>
            <pc:docMk/>
            <pc:sldMk cId="1372142419" sldId="1308"/>
            <ac:grpSpMk id="18" creationId="{5A2EEB79-9A0E-211F-4B41-96BEADA23DA3}"/>
          </ac:grpSpMkLst>
        </pc:grpChg>
        <pc:grpChg chg="add del mod">
          <ac:chgData name="Nguyen Huy Bang" userId="7e284667-879f-4063-8029-8dbcd85f6fb8" providerId="ADAL" clId="{AA8C2766-51AA-4D25-9646-EF9D3C2C4572}" dt="2024-08-23T14:42:00.481" v="7344" actId="478"/>
          <ac:grpSpMkLst>
            <pc:docMk/>
            <pc:sldMk cId="1372142419" sldId="1308"/>
            <ac:grpSpMk id="21" creationId="{9C6380BC-E088-3D96-B0F8-6F25977CF64B}"/>
          </ac:grpSpMkLst>
        </pc:grpChg>
        <pc:grpChg chg="add del mod">
          <ac:chgData name="Nguyen Huy Bang" userId="7e284667-879f-4063-8029-8dbcd85f6fb8" providerId="ADAL" clId="{AA8C2766-51AA-4D25-9646-EF9D3C2C4572}" dt="2024-08-23T14:42:02.528" v="7345" actId="478"/>
          <ac:grpSpMkLst>
            <pc:docMk/>
            <pc:sldMk cId="1372142419" sldId="1308"/>
            <ac:grpSpMk id="24" creationId="{E9E8F7B2-5525-3768-C378-146384BD51B1}"/>
          </ac:grpSpMkLst>
        </pc:grpChg>
        <pc:grpChg chg="add del mod">
          <ac:chgData name="Nguyen Huy Bang" userId="7e284667-879f-4063-8029-8dbcd85f6fb8" providerId="ADAL" clId="{AA8C2766-51AA-4D25-9646-EF9D3C2C4572}" dt="2024-08-23T20:59:46.507" v="10425" actId="478"/>
          <ac:grpSpMkLst>
            <pc:docMk/>
            <pc:sldMk cId="1372142419" sldId="1308"/>
            <ac:grpSpMk id="27" creationId="{B62236FB-B751-BE78-993A-B054C7690559}"/>
          </ac:grpSpMkLst>
        </pc:grpChg>
        <pc:grpChg chg="add del mod">
          <ac:chgData name="Nguyen Huy Bang" userId="7e284667-879f-4063-8029-8dbcd85f6fb8" providerId="ADAL" clId="{AA8C2766-51AA-4D25-9646-EF9D3C2C4572}" dt="2024-08-23T20:59:46.507" v="10425" actId="478"/>
          <ac:grpSpMkLst>
            <pc:docMk/>
            <pc:sldMk cId="1372142419" sldId="1308"/>
            <ac:grpSpMk id="30" creationId="{D3C0344D-9A17-92FC-FE47-381E25A5C9B9}"/>
          </ac:grpSpMkLst>
        </pc:grpChg>
        <pc:grpChg chg="add del mod">
          <ac:chgData name="Nguyen Huy Bang" userId="7e284667-879f-4063-8029-8dbcd85f6fb8" providerId="ADAL" clId="{AA8C2766-51AA-4D25-9646-EF9D3C2C4572}" dt="2024-08-23T20:59:46.507" v="10425" actId="478"/>
          <ac:grpSpMkLst>
            <pc:docMk/>
            <pc:sldMk cId="1372142419" sldId="1308"/>
            <ac:grpSpMk id="33" creationId="{28DAE023-D078-6CEB-A62F-404E0A4F5E5A}"/>
          </ac:grpSpMkLst>
        </pc:grpChg>
        <pc:grpChg chg="add del mod">
          <ac:chgData name="Nguyen Huy Bang" userId="7e284667-879f-4063-8029-8dbcd85f6fb8" providerId="ADAL" clId="{AA8C2766-51AA-4D25-9646-EF9D3C2C4572}" dt="2024-08-23T20:59:46.507" v="10425" actId="478"/>
          <ac:grpSpMkLst>
            <pc:docMk/>
            <pc:sldMk cId="1372142419" sldId="1308"/>
            <ac:grpSpMk id="51" creationId="{70C0F065-D3A8-CF04-B621-303C21BF784F}"/>
          </ac:grpSpMkLst>
        </pc:grpChg>
        <pc:grpChg chg="add del mod">
          <ac:chgData name="Nguyen Huy Bang" userId="7e284667-879f-4063-8029-8dbcd85f6fb8" providerId="ADAL" clId="{AA8C2766-51AA-4D25-9646-EF9D3C2C4572}" dt="2024-08-23T20:59:46.507" v="10425" actId="478"/>
          <ac:grpSpMkLst>
            <pc:docMk/>
            <pc:sldMk cId="1372142419" sldId="1308"/>
            <ac:grpSpMk id="54" creationId="{C8144DF1-92A0-A404-8976-51734B314B91}"/>
          </ac:grpSpMkLst>
        </pc:grpChg>
        <pc:grpChg chg="add del mod">
          <ac:chgData name="Nguyen Huy Bang" userId="7e284667-879f-4063-8029-8dbcd85f6fb8" providerId="ADAL" clId="{AA8C2766-51AA-4D25-9646-EF9D3C2C4572}" dt="2024-08-23T20:59:53.943" v="10426" actId="478"/>
          <ac:grpSpMkLst>
            <pc:docMk/>
            <pc:sldMk cId="1372142419" sldId="1308"/>
            <ac:grpSpMk id="57" creationId="{6E11E649-EE12-872B-D980-5E0EECE25FC1}"/>
          </ac:grpSpMkLst>
        </pc:grpChg>
        <pc:grpChg chg="add del mod">
          <ac:chgData name="Nguyen Huy Bang" userId="7e284667-879f-4063-8029-8dbcd85f6fb8" providerId="ADAL" clId="{AA8C2766-51AA-4D25-9646-EF9D3C2C4572}" dt="2024-08-23T20:59:46.507" v="10425" actId="478"/>
          <ac:grpSpMkLst>
            <pc:docMk/>
            <pc:sldMk cId="1372142419" sldId="1308"/>
            <ac:grpSpMk id="64" creationId="{81D8CF8E-2E64-12F1-5792-47B47C6271C4}"/>
          </ac:grpSpMkLst>
        </pc:grpChg>
        <pc:grpChg chg="add del mod">
          <ac:chgData name="Nguyen Huy Bang" userId="7e284667-879f-4063-8029-8dbcd85f6fb8" providerId="ADAL" clId="{AA8C2766-51AA-4D25-9646-EF9D3C2C4572}" dt="2024-08-23T20:59:46.507" v="10425" actId="478"/>
          <ac:grpSpMkLst>
            <pc:docMk/>
            <pc:sldMk cId="1372142419" sldId="1308"/>
            <ac:grpSpMk id="68" creationId="{7CAECB1F-A30F-4D66-613F-0C1501150D3C}"/>
          </ac:grpSpMkLst>
        </pc:grpChg>
        <pc:grpChg chg="add del mod">
          <ac:chgData name="Nguyen Huy Bang" userId="7e284667-879f-4063-8029-8dbcd85f6fb8" providerId="ADAL" clId="{AA8C2766-51AA-4D25-9646-EF9D3C2C4572}" dt="2024-08-23T20:59:46.507" v="10425" actId="478"/>
          <ac:grpSpMkLst>
            <pc:docMk/>
            <pc:sldMk cId="1372142419" sldId="1308"/>
            <ac:grpSpMk id="78" creationId="{2E59B87B-A9FB-8E7E-430C-1EF50FCDB0F3}"/>
          </ac:grpSpMkLst>
        </pc:grpChg>
        <pc:grpChg chg="add del mod">
          <ac:chgData name="Nguyen Huy Bang" userId="7e284667-879f-4063-8029-8dbcd85f6fb8" providerId="ADAL" clId="{AA8C2766-51AA-4D25-9646-EF9D3C2C4572}" dt="2024-08-23T20:59:46.507" v="10425" actId="478"/>
          <ac:grpSpMkLst>
            <pc:docMk/>
            <pc:sldMk cId="1372142419" sldId="1308"/>
            <ac:grpSpMk id="81" creationId="{A04A0226-52F5-C557-B651-F53F62894314}"/>
          </ac:grpSpMkLst>
        </pc:grpChg>
        <pc:grpChg chg="add del mod">
          <ac:chgData name="Nguyen Huy Bang" userId="7e284667-879f-4063-8029-8dbcd85f6fb8" providerId="ADAL" clId="{AA8C2766-51AA-4D25-9646-EF9D3C2C4572}" dt="2024-08-23T20:59:53.943" v="10426" actId="478"/>
          <ac:grpSpMkLst>
            <pc:docMk/>
            <pc:sldMk cId="1372142419" sldId="1308"/>
            <ac:grpSpMk id="84" creationId="{F2C75EBE-FEA5-16F3-7F26-D32E0ABF9772}"/>
          </ac:grpSpMkLst>
        </pc:grpChg>
        <pc:grpChg chg="add mod">
          <ac:chgData name="Nguyen Huy Bang" userId="7e284667-879f-4063-8029-8dbcd85f6fb8" providerId="ADAL" clId="{AA8C2766-51AA-4D25-9646-EF9D3C2C4572}" dt="2024-08-23T14:54:11.564" v="8174"/>
          <ac:grpSpMkLst>
            <pc:docMk/>
            <pc:sldMk cId="1372142419" sldId="1308"/>
            <ac:grpSpMk id="90" creationId="{9A16D0DE-757E-1D8E-0323-BFA8CBF2402F}"/>
          </ac:grpSpMkLst>
        </pc:grpChg>
        <pc:grpChg chg="add mod">
          <ac:chgData name="Nguyen Huy Bang" userId="7e284667-879f-4063-8029-8dbcd85f6fb8" providerId="ADAL" clId="{AA8C2766-51AA-4D25-9646-EF9D3C2C4572}" dt="2024-08-23T14:54:11.564" v="8174"/>
          <ac:grpSpMkLst>
            <pc:docMk/>
            <pc:sldMk cId="1372142419" sldId="1308"/>
            <ac:grpSpMk id="93" creationId="{F54BF539-27EF-579A-2A39-BEC194BBE5F6}"/>
          </ac:grpSpMkLst>
        </pc:grpChg>
        <pc:grpChg chg="add mod">
          <ac:chgData name="Nguyen Huy Bang" userId="7e284667-879f-4063-8029-8dbcd85f6fb8" providerId="ADAL" clId="{AA8C2766-51AA-4D25-9646-EF9D3C2C4572}" dt="2024-08-23T14:54:11.564" v="8174"/>
          <ac:grpSpMkLst>
            <pc:docMk/>
            <pc:sldMk cId="1372142419" sldId="1308"/>
            <ac:grpSpMk id="96" creationId="{AED1F078-2B23-BA03-8CAF-F7ABF9744730}"/>
          </ac:grpSpMkLst>
        </pc:grpChg>
        <pc:grpChg chg="add mod">
          <ac:chgData name="Nguyen Huy Bang" userId="7e284667-879f-4063-8029-8dbcd85f6fb8" providerId="ADAL" clId="{AA8C2766-51AA-4D25-9646-EF9D3C2C4572}" dt="2024-08-23T14:54:11.595" v="8175"/>
          <ac:grpSpMkLst>
            <pc:docMk/>
            <pc:sldMk cId="1372142419" sldId="1308"/>
            <ac:grpSpMk id="102" creationId="{FFD555B8-8B31-C072-8487-E872D45AB90D}"/>
          </ac:grpSpMkLst>
        </pc:grpChg>
        <pc:grpChg chg="add mod">
          <ac:chgData name="Nguyen Huy Bang" userId="7e284667-879f-4063-8029-8dbcd85f6fb8" providerId="ADAL" clId="{AA8C2766-51AA-4D25-9646-EF9D3C2C4572}" dt="2024-08-23T14:54:11.595" v="8175"/>
          <ac:grpSpMkLst>
            <pc:docMk/>
            <pc:sldMk cId="1372142419" sldId="1308"/>
            <ac:grpSpMk id="105" creationId="{229153BE-7C2D-DFE5-6495-A400649E55B0}"/>
          </ac:grpSpMkLst>
        </pc:grpChg>
        <pc:grpChg chg="add mod">
          <ac:chgData name="Nguyen Huy Bang" userId="7e284667-879f-4063-8029-8dbcd85f6fb8" providerId="ADAL" clId="{AA8C2766-51AA-4D25-9646-EF9D3C2C4572}" dt="2024-08-23T14:54:11.595" v="8175"/>
          <ac:grpSpMkLst>
            <pc:docMk/>
            <pc:sldMk cId="1372142419" sldId="1308"/>
            <ac:grpSpMk id="108" creationId="{3B24BB1B-3216-AA74-D05A-C120DDD37516}"/>
          </ac:grpSpMkLst>
        </pc:grpChg>
        <pc:grpChg chg="add mod">
          <ac:chgData name="Nguyen Huy Bang" userId="7e284667-879f-4063-8029-8dbcd85f6fb8" providerId="ADAL" clId="{AA8C2766-51AA-4D25-9646-EF9D3C2C4572}" dt="2024-08-23T14:54:11.635" v="8176"/>
          <ac:grpSpMkLst>
            <pc:docMk/>
            <pc:sldMk cId="1372142419" sldId="1308"/>
            <ac:grpSpMk id="114" creationId="{2987219D-F6BE-E4B7-9D60-19F3C08A67E0}"/>
          </ac:grpSpMkLst>
        </pc:grpChg>
        <pc:grpChg chg="add mod">
          <ac:chgData name="Nguyen Huy Bang" userId="7e284667-879f-4063-8029-8dbcd85f6fb8" providerId="ADAL" clId="{AA8C2766-51AA-4D25-9646-EF9D3C2C4572}" dt="2024-08-23T14:54:11.635" v="8176"/>
          <ac:grpSpMkLst>
            <pc:docMk/>
            <pc:sldMk cId="1372142419" sldId="1308"/>
            <ac:grpSpMk id="117" creationId="{7F7B52FD-B7F5-7C2D-F6FC-D1CA6A45ED64}"/>
          </ac:grpSpMkLst>
        </pc:grpChg>
        <pc:grpChg chg="add mod">
          <ac:chgData name="Nguyen Huy Bang" userId="7e284667-879f-4063-8029-8dbcd85f6fb8" providerId="ADAL" clId="{AA8C2766-51AA-4D25-9646-EF9D3C2C4572}" dt="2024-08-23T14:54:11.635" v="8176"/>
          <ac:grpSpMkLst>
            <pc:docMk/>
            <pc:sldMk cId="1372142419" sldId="1308"/>
            <ac:grpSpMk id="120" creationId="{A20B051C-3BD3-2D6D-6C4C-B57EE65CF928}"/>
          </ac:grpSpMkLst>
        </pc:grpChg>
        <pc:grpChg chg="add mod">
          <ac:chgData name="Nguyen Huy Bang" userId="7e284667-879f-4063-8029-8dbcd85f6fb8" providerId="ADAL" clId="{AA8C2766-51AA-4D25-9646-EF9D3C2C4572}" dt="2024-08-23T14:54:11.699" v="8177"/>
          <ac:grpSpMkLst>
            <pc:docMk/>
            <pc:sldMk cId="1372142419" sldId="1308"/>
            <ac:grpSpMk id="126" creationId="{CA71D224-8A4E-D6AF-C484-DEA8C84FA0F2}"/>
          </ac:grpSpMkLst>
        </pc:grpChg>
        <pc:grpChg chg="add mod">
          <ac:chgData name="Nguyen Huy Bang" userId="7e284667-879f-4063-8029-8dbcd85f6fb8" providerId="ADAL" clId="{AA8C2766-51AA-4D25-9646-EF9D3C2C4572}" dt="2024-08-23T14:54:11.699" v="8177"/>
          <ac:grpSpMkLst>
            <pc:docMk/>
            <pc:sldMk cId="1372142419" sldId="1308"/>
            <ac:grpSpMk id="129" creationId="{FF6EE8D1-D7D6-FA0F-9DC3-E2F43A26C8A5}"/>
          </ac:grpSpMkLst>
        </pc:grpChg>
        <pc:grpChg chg="add mod">
          <ac:chgData name="Nguyen Huy Bang" userId="7e284667-879f-4063-8029-8dbcd85f6fb8" providerId="ADAL" clId="{AA8C2766-51AA-4D25-9646-EF9D3C2C4572}" dt="2024-08-23T14:54:11.699" v="8177"/>
          <ac:grpSpMkLst>
            <pc:docMk/>
            <pc:sldMk cId="1372142419" sldId="1308"/>
            <ac:grpSpMk id="132" creationId="{40974991-220F-22BB-E570-C48D0F0BF6BA}"/>
          </ac:grpSpMkLst>
        </pc:grpChg>
        <pc:grpChg chg="add mod">
          <ac:chgData name="Nguyen Huy Bang" userId="7e284667-879f-4063-8029-8dbcd85f6fb8" providerId="ADAL" clId="{AA8C2766-51AA-4D25-9646-EF9D3C2C4572}" dt="2024-08-23T14:54:11.751" v="8178"/>
          <ac:grpSpMkLst>
            <pc:docMk/>
            <pc:sldMk cId="1372142419" sldId="1308"/>
            <ac:grpSpMk id="138" creationId="{394338F8-60A1-57DC-ECBD-1706D4A753C0}"/>
          </ac:grpSpMkLst>
        </pc:grpChg>
        <pc:grpChg chg="add mod">
          <ac:chgData name="Nguyen Huy Bang" userId="7e284667-879f-4063-8029-8dbcd85f6fb8" providerId="ADAL" clId="{AA8C2766-51AA-4D25-9646-EF9D3C2C4572}" dt="2024-08-23T14:54:11.751" v="8178"/>
          <ac:grpSpMkLst>
            <pc:docMk/>
            <pc:sldMk cId="1372142419" sldId="1308"/>
            <ac:grpSpMk id="141" creationId="{7365497C-ADF0-A81C-5638-888EB7A20C4A}"/>
          </ac:grpSpMkLst>
        </pc:grpChg>
        <pc:grpChg chg="add mod">
          <ac:chgData name="Nguyen Huy Bang" userId="7e284667-879f-4063-8029-8dbcd85f6fb8" providerId="ADAL" clId="{AA8C2766-51AA-4D25-9646-EF9D3C2C4572}" dt="2024-08-23T14:54:11.751" v="8178"/>
          <ac:grpSpMkLst>
            <pc:docMk/>
            <pc:sldMk cId="1372142419" sldId="1308"/>
            <ac:grpSpMk id="144" creationId="{691DD686-D676-2CB3-141C-EB117D391F26}"/>
          </ac:grpSpMkLst>
        </pc:grpChg>
        <pc:grpChg chg="add del mod">
          <ac:chgData name="Nguyen Huy Bang" userId="7e284667-879f-4063-8029-8dbcd85f6fb8" providerId="ADAL" clId="{AA8C2766-51AA-4D25-9646-EF9D3C2C4572}" dt="2024-08-23T20:59:53.943" v="10426" actId="478"/>
          <ac:grpSpMkLst>
            <pc:docMk/>
            <pc:sldMk cId="1372142419" sldId="1308"/>
            <ac:grpSpMk id="148" creationId="{3E1552F8-8811-9F1C-D9E8-FDDAB0A2CA1F}"/>
          </ac:grpSpMkLst>
        </pc:grpChg>
        <pc:grpChg chg="add mod">
          <ac:chgData name="Nguyen Huy Bang" userId="7e284667-879f-4063-8029-8dbcd85f6fb8" providerId="ADAL" clId="{AA8C2766-51AA-4D25-9646-EF9D3C2C4572}" dt="2024-08-23T15:21:58.787" v="9544" actId="164"/>
          <ac:grpSpMkLst>
            <pc:docMk/>
            <pc:sldMk cId="1372142419" sldId="1308"/>
            <ac:grpSpMk id="176" creationId="{B9DA567A-BEC1-890A-7D84-15AC2DD9D014}"/>
          </ac:grpSpMkLst>
        </pc:grpChg>
        <pc:picChg chg="add mod">
          <ac:chgData name="Nguyen Huy Bang" userId="7e284667-879f-4063-8029-8dbcd85f6fb8" providerId="ADAL" clId="{AA8C2766-51AA-4D25-9646-EF9D3C2C4572}" dt="2024-08-23T08:27:49.713" v="5258" actId="1035"/>
          <ac:picMkLst>
            <pc:docMk/>
            <pc:sldMk cId="1372142419" sldId="1308"/>
            <ac:picMk id="2" creationId="{B6BED102-8F0C-A6D6-7495-CED27DD63AB9}"/>
          </ac:picMkLst>
        </pc:picChg>
        <pc:picChg chg="mod">
          <ac:chgData name="Nguyen Huy Bang" userId="7e284667-879f-4063-8029-8dbcd85f6fb8" providerId="ADAL" clId="{AA8C2766-51AA-4D25-9646-EF9D3C2C4572}" dt="2024-08-23T08:27:16.087" v="5223"/>
          <ac:picMkLst>
            <pc:docMk/>
            <pc:sldMk cId="1372142419" sldId="1308"/>
            <ac:picMk id="7" creationId="{2469E454-D314-B245-9D91-B47D7B0DC9D9}"/>
          </ac:picMkLst>
        </pc:picChg>
        <pc:picChg chg="add del mod">
          <ac:chgData name="Nguyen Huy Bang" userId="7e284667-879f-4063-8029-8dbcd85f6fb8" providerId="ADAL" clId="{AA8C2766-51AA-4D25-9646-EF9D3C2C4572}" dt="2024-08-23T14:37:59.363" v="6897" actId="478"/>
          <ac:picMkLst>
            <pc:docMk/>
            <pc:sldMk cId="1372142419" sldId="1308"/>
            <ac:picMk id="9" creationId="{ED35F8DD-0C42-19C3-AE15-131AD08A8E49}"/>
          </ac:picMkLst>
        </pc:picChg>
        <pc:picChg chg="mod">
          <ac:chgData name="Nguyen Huy Bang" userId="7e284667-879f-4063-8029-8dbcd85f6fb8" providerId="ADAL" clId="{AA8C2766-51AA-4D25-9646-EF9D3C2C4572}" dt="2024-08-23T08:28:49.786" v="5261"/>
          <ac:picMkLst>
            <pc:docMk/>
            <pc:sldMk cId="1372142419" sldId="1308"/>
            <ac:picMk id="14" creationId="{5901CC0E-A90C-FFFA-38B7-0FFEEE659624}"/>
          </ac:picMkLst>
        </pc:pic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37" creationId="{E0CAAA95-2186-BC09-314B-7D5CAF7ECB78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38" creationId="{3A8697BC-2300-40E9-E744-BCC06729AF78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41" creationId="{E31B79DE-6FE3-164C-C6F5-3CF15599DDEF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47" creationId="{5BF8E2BA-2739-994A-644E-66CCDB32C413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49" creationId="{62345F23-3F2F-748A-2AB6-86D93DA9B76A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60" creationId="{221C0076-334B-0BB2-25B5-D21F61C88CE6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67" creationId="{6C485E3D-0984-C3B6-5ED7-214BF3B5D848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71" creationId="{83D0D86C-94C5-2E36-4198-6D292E2387C4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76" creationId="{C7887D57-653A-3023-5CBF-3267836864ED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77" creationId="{E1569E25-A365-CDFE-0AE1-8CE291A9475E}"/>
          </ac:cxnSpMkLst>
        </pc:cxnChg>
        <pc:cxnChg chg="add del mod">
          <ac:chgData name="Nguyen Huy Bang" userId="7e284667-879f-4063-8029-8dbcd85f6fb8" providerId="ADAL" clId="{AA8C2766-51AA-4D25-9646-EF9D3C2C4572}" dt="2024-08-23T14:59:19.486" v="8430" actId="478"/>
          <ac:cxnSpMkLst>
            <pc:docMk/>
            <pc:sldMk cId="1372142419" sldId="1308"/>
            <ac:cxnSpMk id="87" creationId="{92309785-0601-72D2-88FF-3FD82714C92A}"/>
          </ac:cxnSpMkLst>
        </pc:cxnChg>
        <pc:cxnChg chg="add mod">
          <ac:chgData name="Nguyen Huy Bang" userId="7e284667-879f-4063-8029-8dbcd85f6fb8" providerId="ADAL" clId="{AA8C2766-51AA-4D25-9646-EF9D3C2C4572}" dt="2024-08-23T14:54:11.564" v="8174"/>
          <ac:cxnSpMkLst>
            <pc:docMk/>
            <pc:sldMk cId="1372142419" sldId="1308"/>
            <ac:cxnSpMk id="88" creationId="{6E080DA7-48DB-B12C-51BB-22C7D71B3E82}"/>
          </ac:cxnSpMkLst>
        </pc:cxnChg>
        <pc:cxnChg chg="add mod">
          <ac:chgData name="Nguyen Huy Bang" userId="7e284667-879f-4063-8029-8dbcd85f6fb8" providerId="ADAL" clId="{AA8C2766-51AA-4D25-9646-EF9D3C2C4572}" dt="2024-08-23T14:54:11.564" v="8174"/>
          <ac:cxnSpMkLst>
            <pc:docMk/>
            <pc:sldMk cId="1372142419" sldId="1308"/>
            <ac:cxnSpMk id="89" creationId="{44293634-9658-E791-D2BA-D4228D40A8B3}"/>
          </ac:cxnSpMkLst>
        </pc:cxnChg>
        <pc:cxnChg chg="add mod">
          <ac:chgData name="Nguyen Huy Bang" userId="7e284667-879f-4063-8029-8dbcd85f6fb8" providerId="ADAL" clId="{AA8C2766-51AA-4D25-9646-EF9D3C2C4572}" dt="2024-08-23T14:54:11.564" v="8174"/>
          <ac:cxnSpMkLst>
            <pc:docMk/>
            <pc:sldMk cId="1372142419" sldId="1308"/>
            <ac:cxnSpMk id="99" creationId="{ACED7AC0-EF9F-BFA3-79CD-C13406127D22}"/>
          </ac:cxnSpMkLst>
        </pc:cxnChg>
        <pc:cxnChg chg="add mod">
          <ac:chgData name="Nguyen Huy Bang" userId="7e284667-879f-4063-8029-8dbcd85f6fb8" providerId="ADAL" clId="{AA8C2766-51AA-4D25-9646-EF9D3C2C4572}" dt="2024-08-23T14:54:11.595" v="8175"/>
          <ac:cxnSpMkLst>
            <pc:docMk/>
            <pc:sldMk cId="1372142419" sldId="1308"/>
            <ac:cxnSpMk id="100" creationId="{4A1E8E7D-421A-9299-84DD-2B5DD7943242}"/>
          </ac:cxnSpMkLst>
        </pc:cxnChg>
        <pc:cxnChg chg="add mod">
          <ac:chgData name="Nguyen Huy Bang" userId="7e284667-879f-4063-8029-8dbcd85f6fb8" providerId="ADAL" clId="{AA8C2766-51AA-4D25-9646-EF9D3C2C4572}" dt="2024-08-23T14:54:11.595" v="8175"/>
          <ac:cxnSpMkLst>
            <pc:docMk/>
            <pc:sldMk cId="1372142419" sldId="1308"/>
            <ac:cxnSpMk id="101" creationId="{2CA28D67-79C9-590A-62F9-FC9205557F7D}"/>
          </ac:cxnSpMkLst>
        </pc:cxnChg>
        <pc:cxnChg chg="add mod">
          <ac:chgData name="Nguyen Huy Bang" userId="7e284667-879f-4063-8029-8dbcd85f6fb8" providerId="ADAL" clId="{AA8C2766-51AA-4D25-9646-EF9D3C2C4572}" dt="2024-08-23T14:54:11.595" v="8175"/>
          <ac:cxnSpMkLst>
            <pc:docMk/>
            <pc:sldMk cId="1372142419" sldId="1308"/>
            <ac:cxnSpMk id="111" creationId="{93EA84AA-5CA8-12DA-5FE5-81E978ADEEA7}"/>
          </ac:cxnSpMkLst>
        </pc:cxnChg>
        <pc:cxnChg chg="add mod">
          <ac:chgData name="Nguyen Huy Bang" userId="7e284667-879f-4063-8029-8dbcd85f6fb8" providerId="ADAL" clId="{AA8C2766-51AA-4D25-9646-EF9D3C2C4572}" dt="2024-08-23T14:54:11.635" v="8176"/>
          <ac:cxnSpMkLst>
            <pc:docMk/>
            <pc:sldMk cId="1372142419" sldId="1308"/>
            <ac:cxnSpMk id="112" creationId="{CA48724F-C597-FE0C-F74C-E326A1D3302F}"/>
          </ac:cxnSpMkLst>
        </pc:cxnChg>
        <pc:cxnChg chg="add mod">
          <ac:chgData name="Nguyen Huy Bang" userId="7e284667-879f-4063-8029-8dbcd85f6fb8" providerId="ADAL" clId="{AA8C2766-51AA-4D25-9646-EF9D3C2C4572}" dt="2024-08-23T14:54:11.635" v="8176"/>
          <ac:cxnSpMkLst>
            <pc:docMk/>
            <pc:sldMk cId="1372142419" sldId="1308"/>
            <ac:cxnSpMk id="113" creationId="{672BB5B8-96B7-BD03-64D4-EBD3D9BD712C}"/>
          </ac:cxnSpMkLst>
        </pc:cxnChg>
        <pc:cxnChg chg="add mod">
          <ac:chgData name="Nguyen Huy Bang" userId="7e284667-879f-4063-8029-8dbcd85f6fb8" providerId="ADAL" clId="{AA8C2766-51AA-4D25-9646-EF9D3C2C4572}" dt="2024-08-23T14:54:11.635" v="8176"/>
          <ac:cxnSpMkLst>
            <pc:docMk/>
            <pc:sldMk cId="1372142419" sldId="1308"/>
            <ac:cxnSpMk id="123" creationId="{0F6F9C9C-CB3F-77AC-F982-A4E5050B0AF0}"/>
          </ac:cxnSpMkLst>
        </pc:cxnChg>
        <pc:cxnChg chg="add mod">
          <ac:chgData name="Nguyen Huy Bang" userId="7e284667-879f-4063-8029-8dbcd85f6fb8" providerId="ADAL" clId="{AA8C2766-51AA-4D25-9646-EF9D3C2C4572}" dt="2024-08-23T14:54:11.699" v="8177"/>
          <ac:cxnSpMkLst>
            <pc:docMk/>
            <pc:sldMk cId="1372142419" sldId="1308"/>
            <ac:cxnSpMk id="124" creationId="{5E857AC1-BA35-AC88-9920-0C0E3A8FA3C8}"/>
          </ac:cxnSpMkLst>
        </pc:cxnChg>
        <pc:cxnChg chg="add mod">
          <ac:chgData name="Nguyen Huy Bang" userId="7e284667-879f-4063-8029-8dbcd85f6fb8" providerId="ADAL" clId="{AA8C2766-51AA-4D25-9646-EF9D3C2C4572}" dt="2024-08-23T14:54:11.699" v="8177"/>
          <ac:cxnSpMkLst>
            <pc:docMk/>
            <pc:sldMk cId="1372142419" sldId="1308"/>
            <ac:cxnSpMk id="125" creationId="{B7CBB9D9-3409-DF92-B88A-5F03553EAEEF}"/>
          </ac:cxnSpMkLst>
        </pc:cxnChg>
        <pc:cxnChg chg="add mod">
          <ac:chgData name="Nguyen Huy Bang" userId="7e284667-879f-4063-8029-8dbcd85f6fb8" providerId="ADAL" clId="{AA8C2766-51AA-4D25-9646-EF9D3C2C4572}" dt="2024-08-23T14:54:11.699" v="8177"/>
          <ac:cxnSpMkLst>
            <pc:docMk/>
            <pc:sldMk cId="1372142419" sldId="1308"/>
            <ac:cxnSpMk id="135" creationId="{F20F3365-2C9F-3C35-026B-8BB67E2610D8}"/>
          </ac:cxnSpMkLst>
        </pc:cxnChg>
        <pc:cxnChg chg="add mod">
          <ac:chgData name="Nguyen Huy Bang" userId="7e284667-879f-4063-8029-8dbcd85f6fb8" providerId="ADAL" clId="{AA8C2766-51AA-4D25-9646-EF9D3C2C4572}" dt="2024-08-23T14:54:11.751" v="8178"/>
          <ac:cxnSpMkLst>
            <pc:docMk/>
            <pc:sldMk cId="1372142419" sldId="1308"/>
            <ac:cxnSpMk id="136" creationId="{4A771FEB-63D4-404C-CDDC-AB0B8264A7BF}"/>
          </ac:cxnSpMkLst>
        </pc:cxnChg>
        <pc:cxnChg chg="add mod">
          <ac:chgData name="Nguyen Huy Bang" userId="7e284667-879f-4063-8029-8dbcd85f6fb8" providerId="ADAL" clId="{AA8C2766-51AA-4D25-9646-EF9D3C2C4572}" dt="2024-08-23T14:54:11.751" v="8178"/>
          <ac:cxnSpMkLst>
            <pc:docMk/>
            <pc:sldMk cId="1372142419" sldId="1308"/>
            <ac:cxnSpMk id="137" creationId="{6F74E34D-0F4D-EE07-93F2-AE8FDD231793}"/>
          </ac:cxnSpMkLst>
        </pc:cxnChg>
        <pc:cxnChg chg="add mod">
          <ac:chgData name="Nguyen Huy Bang" userId="7e284667-879f-4063-8029-8dbcd85f6fb8" providerId="ADAL" clId="{AA8C2766-51AA-4D25-9646-EF9D3C2C4572}" dt="2024-08-23T14:54:11.751" v="8178"/>
          <ac:cxnSpMkLst>
            <pc:docMk/>
            <pc:sldMk cId="1372142419" sldId="1308"/>
            <ac:cxnSpMk id="147" creationId="{B87A9ED2-EAB2-6BEC-95E7-200D9A0AF56C}"/>
          </ac:cxnSpMkLst>
        </pc:cxnChg>
        <pc:cxnChg chg="add del mod">
          <ac:chgData name="Nguyen Huy Bang" userId="7e284667-879f-4063-8029-8dbcd85f6fb8" providerId="ADAL" clId="{AA8C2766-51AA-4D25-9646-EF9D3C2C4572}" dt="2024-08-23T14:58:53.716" v="8354" actId="478"/>
          <ac:cxnSpMkLst>
            <pc:docMk/>
            <pc:sldMk cId="1372142419" sldId="1308"/>
            <ac:cxnSpMk id="151" creationId="{C0A7DBFE-3266-AA31-4AB9-ADDE0BEAF0D6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53" creationId="{8FDAD750-4678-FEA4-2CCC-637CAF152D89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55" creationId="{B139444C-53FE-7C56-AA4C-5B33BADBAF6B}"/>
          </ac:cxnSpMkLst>
        </pc:cxnChg>
        <pc:cxnChg chg="add del mod">
          <ac:chgData name="Nguyen Huy Bang" userId="7e284667-879f-4063-8029-8dbcd85f6fb8" providerId="ADAL" clId="{AA8C2766-51AA-4D25-9646-EF9D3C2C4572}" dt="2024-08-23T14:58:49.190" v="8353" actId="478"/>
          <ac:cxnSpMkLst>
            <pc:docMk/>
            <pc:sldMk cId="1372142419" sldId="1308"/>
            <ac:cxnSpMk id="157" creationId="{1267DA0F-88A4-0B1E-A18A-46FE6E0D6699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58" creationId="{423FFC5C-4F8E-3676-5664-D22CC7879AFB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59" creationId="{0C9EAFAB-FF6E-564F-F921-0953D7706365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60" creationId="{F5130C37-8856-2946-4BD6-5C895DBB5556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61" creationId="{FF42DF2B-1CAB-27EB-4BE8-20E0EADEE773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62" creationId="{9B9FA667-5102-2496-5A3D-4BD21A875262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63" creationId="{0C5E6ACA-7CD1-7B33-EC3B-288B97D26C20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64" creationId="{83D296AF-595A-C691-453B-1CED1A8D8000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65" creationId="{4FA2D35A-A396-BAE1-CCA3-E6E298CCBE6C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66" creationId="{2F56CF93-ADF3-BE34-BF26-6B82A43CE66D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67" creationId="{7C364839-0E81-90ED-6D80-AD76D48ED6DE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68" creationId="{F5B66DA6-1AD6-6FC1-43EA-E317B8BA2D05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69" creationId="{CA745F62-B511-1733-C5B5-EC911261DD84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70" creationId="{13D4672E-5C54-4AF6-CF64-E95F67649F01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71" creationId="{6C5B38DC-84D7-5242-44DB-C7974B1740BF}"/>
          </ac:cxnSpMkLst>
        </pc:cxnChg>
        <pc:cxnChg chg="add del mod">
          <ac:chgData name="Nguyen Huy Bang" userId="7e284667-879f-4063-8029-8dbcd85f6fb8" providerId="ADAL" clId="{AA8C2766-51AA-4D25-9646-EF9D3C2C4572}" dt="2024-08-23T20:59:46.507" v="10425" actId="478"/>
          <ac:cxnSpMkLst>
            <pc:docMk/>
            <pc:sldMk cId="1372142419" sldId="1308"/>
            <ac:cxnSpMk id="172" creationId="{3B994B17-EE18-572A-3CEE-21CB61535A20}"/>
          </ac:cxnSpMkLst>
        </pc:cxnChg>
      </pc:sldChg>
      <pc:sldChg chg="modSp mod ord">
        <pc:chgData name="Nguyen Huy Bang" userId="7e284667-879f-4063-8029-8dbcd85f6fb8" providerId="ADAL" clId="{AA8C2766-51AA-4D25-9646-EF9D3C2C4572}" dt="2024-08-24T00:23:16.156" v="14059" actId="20577"/>
        <pc:sldMkLst>
          <pc:docMk/>
          <pc:sldMk cId="3193673181" sldId="1309"/>
        </pc:sldMkLst>
        <pc:spChg chg="mod">
          <ac:chgData name="Nguyen Huy Bang" userId="7e284667-879f-4063-8029-8dbcd85f6fb8" providerId="ADAL" clId="{AA8C2766-51AA-4D25-9646-EF9D3C2C4572}" dt="2024-08-24T00:23:16.156" v="14059" actId="20577"/>
          <ac:spMkLst>
            <pc:docMk/>
            <pc:sldMk cId="3193673181" sldId="1309"/>
            <ac:spMk id="4" creationId="{3F31DB59-E77F-9D1F-46ED-688E6546D06B}"/>
          </ac:spMkLst>
        </pc:spChg>
      </pc:sldChg>
      <pc:sldChg chg="modSp add del mod ord">
        <pc:chgData name="Nguyen Huy Bang" userId="7e284667-879f-4063-8029-8dbcd85f6fb8" providerId="ADAL" clId="{AA8C2766-51AA-4D25-9646-EF9D3C2C4572}" dt="2024-08-24T00:24:38.656" v="14061" actId="47"/>
        <pc:sldMkLst>
          <pc:docMk/>
          <pc:sldMk cId="4236102894" sldId="1310"/>
        </pc:sldMkLst>
        <pc:spChg chg="mod">
          <ac:chgData name="Nguyen Huy Bang" userId="7e284667-879f-4063-8029-8dbcd85f6fb8" providerId="ADAL" clId="{AA8C2766-51AA-4D25-9646-EF9D3C2C4572}" dt="2024-08-23T15:36:52.812" v="10222" actId="20577"/>
          <ac:spMkLst>
            <pc:docMk/>
            <pc:sldMk cId="4236102894" sldId="1310"/>
            <ac:spMk id="4" creationId="{3F31DB59-E77F-9D1F-46ED-688E6546D06B}"/>
          </ac:spMkLst>
        </pc:spChg>
      </pc:sldChg>
      <pc:sldChg chg="modSp del mod ord">
        <pc:chgData name="Nguyen Huy Bang" userId="7e284667-879f-4063-8029-8dbcd85f6fb8" providerId="ADAL" clId="{AA8C2766-51AA-4D25-9646-EF9D3C2C4572}" dt="2024-08-24T00:48:30.596" v="14508" actId="47"/>
        <pc:sldMkLst>
          <pc:docMk/>
          <pc:sldMk cId="1277404736" sldId="1311"/>
        </pc:sldMkLst>
        <pc:spChg chg="mod">
          <ac:chgData name="Nguyen Huy Bang" userId="7e284667-879f-4063-8029-8dbcd85f6fb8" providerId="ADAL" clId="{AA8C2766-51AA-4D25-9646-EF9D3C2C4572}" dt="2024-08-23T21:03:30.856" v="10461" actId="113"/>
          <ac:spMkLst>
            <pc:docMk/>
            <pc:sldMk cId="1277404736" sldId="1311"/>
            <ac:spMk id="2" creationId="{16547C6B-B7E8-F15D-C44D-B65E0DB62960}"/>
          </ac:spMkLst>
        </pc:spChg>
      </pc:sldChg>
      <pc:sldChg chg="del">
        <pc:chgData name="Nguyen Huy Bang" userId="7e284667-879f-4063-8029-8dbcd85f6fb8" providerId="ADAL" clId="{AA8C2766-51AA-4D25-9646-EF9D3C2C4572}" dt="2024-08-24T00:52:49.636" v="14615" actId="47"/>
        <pc:sldMkLst>
          <pc:docMk/>
          <pc:sldMk cId="3538208223" sldId="1312"/>
        </pc:sldMkLst>
      </pc:sldChg>
      <pc:sldChg chg="del ord">
        <pc:chgData name="Nguyen Huy Bang" userId="7e284667-879f-4063-8029-8dbcd85f6fb8" providerId="ADAL" clId="{AA8C2766-51AA-4D25-9646-EF9D3C2C4572}" dt="2024-08-24T00:45:30.815" v="14488" actId="47"/>
        <pc:sldMkLst>
          <pc:docMk/>
          <pc:sldMk cId="3978930257" sldId="1314"/>
        </pc:sldMkLst>
      </pc:sldChg>
      <pc:sldChg chg="addSp delSp modSp mod">
        <pc:chgData name="Nguyen Huy Bang" userId="7e284667-879f-4063-8029-8dbcd85f6fb8" providerId="ADAL" clId="{AA8C2766-51AA-4D25-9646-EF9D3C2C4572}" dt="2024-08-24T01:18:34.035" v="14871" actId="20577"/>
        <pc:sldMkLst>
          <pc:docMk/>
          <pc:sldMk cId="145702709" sldId="1315"/>
        </pc:sldMkLst>
        <pc:spChg chg="del">
          <ac:chgData name="Nguyen Huy Bang" userId="7e284667-879f-4063-8029-8dbcd85f6fb8" providerId="ADAL" clId="{AA8C2766-51AA-4D25-9646-EF9D3C2C4572}" dt="2024-08-24T00:54:53.653" v="14701" actId="478"/>
          <ac:spMkLst>
            <pc:docMk/>
            <pc:sldMk cId="145702709" sldId="1315"/>
            <ac:spMk id="2" creationId="{12A40466-52F2-528E-635C-E2BB4D8A9357}"/>
          </ac:spMkLst>
        </pc:spChg>
        <pc:spChg chg="add mod">
          <ac:chgData name="Nguyen Huy Bang" userId="7e284667-879f-4063-8029-8dbcd85f6fb8" providerId="ADAL" clId="{AA8C2766-51AA-4D25-9646-EF9D3C2C4572}" dt="2024-08-24T01:18:34.035" v="14871" actId="20577"/>
          <ac:spMkLst>
            <pc:docMk/>
            <pc:sldMk cId="145702709" sldId="1315"/>
            <ac:spMk id="3" creationId="{A9F6CB85-4926-2C1B-44DC-DDC7C1CE94C7}"/>
          </ac:spMkLst>
        </pc:spChg>
        <pc:picChg chg="add mod">
          <ac:chgData name="Nguyen Huy Bang" userId="7e284667-879f-4063-8029-8dbcd85f6fb8" providerId="ADAL" clId="{AA8C2766-51AA-4D25-9646-EF9D3C2C4572}" dt="2024-08-24T00:54:58.984" v="14703"/>
          <ac:picMkLst>
            <pc:docMk/>
            <pc:sldMk cId="145702709" sldId="1315"/>
            <ac:picMk id="7" creationId="{35AAA6EC-D1BD-3033-FC91-2AE4208E55A5}"/>
          </ac:picMkLst>
        </pc:picChg>
        <pc:picChg chg="del">
          <ac:chgData name="Nguyen Huy Bang" userId="7e284667-879f-4063-8029-8dbcd85f6fb8" providerId="ADAL" clId="{AA8C2766-51AA-4D25-9646-EF9D3C2C4572}" dt="2024-08-24T00:54:56.515" v="14702" actId="478"/>
          <ac:picMkLst>
            <pc:docMk/>
            <pc:sldMk cId="145702709" sldId="1315"/>
            <ac:picMk id="65" creationId="{64B74686-4EAC-5E1E-28B6-D5D98E11757B}"/>
          </ac:picMkLst>
        </pc:picChg>
      </pc:sldChg>
      <pc:sldChg chg="addSp delSp modSp mod">
        <pc:chgData name="Nguyen Huy Bang" userId="7e284667-879f-4063-8029-8dbcd85f6fb8" providerId="ADAL" clId="{AA8C2766-51AA-4D25-9646-EF9D3C2C4572}" dt="2024-08-24T00:56:47.478" v="14770"/>
        <pc:sldMkLst>
          <pc:docMk/>
          <pc:sldMk cId="2887607629" sldId="1316"/>
        </pc:sldMkLst>
        <pc:spChg chg="del">
          <ac:chgData name="Nguyen Huy Bang" userId="7e284667-879f-4063-8029-8dbcd85f6fb8" providerId="ADAL" clId="{AA8C2766-51AA-4D25-9646-EF9D3C2C4572}" dt="2024-08-24T00:56:38.264" v="14765" actId="478"/>
          <ac:spMkLst>
            <pc:docMk/>
            <pc:sldMk cId="2887607629" sldId="1316"/>
            <ac:spMk id="2" creationId="{12A40466-52F2-528E-635C-E2BB4D8A9357}"/>
          </ac:spMkLst>
        </pc:spChg>
        <pc:spChg chg="del mod">
          <ac:chgData name="Nguyen Huy Bang" userId="7e284667-879f-4063-8029-8dbcd85f6fb8" providerId="ADAL" clId="{AA8C2766-51AA-4D25-9646-EF9D3C2C4572}" dt="2024-08-24T00:56:47.478" v="14770"/>
          <ac:spMkLst>
            <pc:docMk/>
            <pc:sldMk cId="2887607629" sldId="1316"/>
            <ac:spMk id="3" creationId="{5970EF75-D441-B17F-787B-81202AE2744A}"/>
          </ac:spMkLst>
        </pc:spChg>
        <pc:spChg chg="add mod">
          <ac:chgData name="Nguyen Huy Bang" userId="7e284667-879f-4063-8029-8dbcd85f6fb8" providerId="ADAL" clId="{AA8C2766-51AA-4D25-9646-EF9D3C2C4572}" dt="2024-08-24T00:56:42.011" v="14767"/>
          <ac:spMkLst>
            <pc:docMk/>
            <pc:sldMk cId="2887607629" sldId="1316"/>
            <ac:spMk id="5" creationId="{27F3BC64-65D6-01D9-D68D-8A7B479CCC48}"/>
          </ac:spMkLst>
        </pc:spChg>
        <pc:picChg chg="del">
          <ac:chgData name="Nguyen Huy Bang" userId="7e284667-879f-4063-8029-8dbcd85f6fb8" providerId="ADAL" clId="{AA8C2766-51AA-4D25-9646-EF9D3C2C4572}" dt="2024-08-24T00:56:40.908" v="14766" actId="478"/>
          <ac:picMkLst>
            <pc:docMk/>
            <pc:sldMk cId="2887607629" sldId="1316"/>
            <ac:picMk id="4" creationId="{965FAF31-D1DA-753C-2DBA-41EF4F96837E}"/>
          </ac:picMkLst>
        </pc:picChg>
        <pc:picChg chg="add mod">
          <ac:chgData name="Nguyen Huy Bang" userId="7e284667-879f-4063-8029-8dbcd85f6fb8" providerId="ADAL" clId="{AA8C2766-51AA-4D25-9646-EF9D3C2C4572}" dt="2024-08-24T00:56:42.011" v="14767"/>
          <ac:picMkLst>
            <pc:docMk/>
            <pc:sldMk cId="2887607629" sldId="1316"/>
            <ac:picMk id="6" creationId="{DFF43583-DF6B-4EAE-1BD9-03CC5800C016}"/>
          </ac:picMkLst>
        </pc:picChg>
      </pc:sldChg>
      <pc:sldChg chg="ord">
        <pc:chgData name="Nguyen Huy Bang" userId="7e284667-879f-4063-8029-8dbcd85f6fb8" providerId="ADAL" clId="{AA8C2766-51AA-4D25-9646-EF9D3C2C4572}" dt="2024-08-24T00:53:14.973" v="14621"/>
        <pc:sldMkLst>
          <pc:docMk/>
          <pc:sldMk cId="746622788" sldId="1317"/>
        </pc:sldMkLst>
      </pc:sldChg>
      <pc:sldChg chg="modSp mod">
        <pc:chgData name="Nguyen Huy Bang" userId="7e284667-879f-4063-8029-8dbcd85f6fb8" providerId="ADAL" clId="{AA8C2766-51AA-4D25-9646-EF9D3C2C4572}" dt="2024-08-23T07:44:42.249" v="4134" actId="20577"/>
        <pc:sldMkLst>
          <pc:docMk/>
          <pc:sldMk cId="605603583" sldId="1322"/>
        </pc:sldMkLst>
        <pc:spChg chg="mod">
          <ac:chgData name="Nguyen Huy Bang" userId="7e284667-879f-4063-8029-8dbcd85f6fb8" providerId="ADAL" clId="{AA8C2766-51AA-4D25-9646-EF9D3C2C4572}" dt="2024-08-23T07:44:22.181" v="4107" actId="20577"/>
          <ac:spMkLst>
            <pc:docMk/>
            <pc:sldMk cId="605603583" sldId="1322"/>
            <ac:spMk id="3" creationId="{DE9C626B-377C-27DB-00B8-63396A519528}"/>
          </ac:spMkLst>
        </pc:spChg>
        <pc:spChg chg="mod">
          <ac:chgData name="Nguyen Huy Bang" userId="7e284667-879f-4063-8029-8dbcd85f6fb8" providerId="ADAL" clId="{AA8C2766-51AA-4D25-9646-EF9D3C2C4572}" dt="2024-08-23T07:44:42.249" v="4134" actId="20577"/>
          <ac:spMkLst>
            <pc:docMk/>
            <pc:sldMk cId="605603583" sldId="1322"/>
            <ac:spMk id="16" creationId="{B5E191DD-1DDB-DA1D-F1ED-726D79858DA5}"/>
          </ac:spMkLst>
        </pc:spChg>
      </pc:sldChg>
      <pc:sldChg chg="addSp modSp add del mod modAnim">
        <pc:chgData name="Nguyen Huy Bang" userId="7e284667-879f-4063-8029-8dbcd85f6fb8" providerId="ADAL" clId="{AA8C2766-51AA-4D25-9646-EF9D3C2C4572}" dt="2024-08-23T14:26:30.295" v="6895" actId="20577"/>
        <pc:sldMkLst>
          <pc:docMk/>
          <pc:sldMk cId="627179855" sldId="1323"/>
        </pc:sldMkLst>
        <pc:spChg chg="mod">
          <ac:chgData name="Nguyen Huy Bang" userId="7e284667-879f-4063-8029-8dbcd85f6fb8" providerId="ADAL" clId="{AA8C2766-51AA-4D25-9646-EF9D3C2C4572}" dt="2024-08-23T14:17:13.735" v="6232" actId="20577"/>
          <ac:spMkLst>
            <pc:docMk/>
            <pc:sldMk cId="627179855" sldId="1323"/>
            <ac:spMk id="3" creationId="{B1D18633-072F-207B-11B5-51CE9F050CEB}"/>
          </ac:spMkLst>
        </pc:spChg>
        <pc:spChg chg="mod">
          <ac:chgData name="Nguyen Huy Bang" userId="7e284667-879f-4063-8029-8dbcd85f6fb8" providerId="ADAL" clId="{AA8C2766-51AA-4D25-9646-EF9D3C2C4572}" dt="2024-08-23T14:26:30.295" v="6895" actId="20577"/>
          <ac:spMkLst>
            <pc:docMk/>
            <pc:sldMk cId="627179855" sldId="1323"/>
            <ac:spMk id="8" creationId="{6FBD659F-2314-5989-4ED1-680325B48197}"/>
          </ac:spMkLst>
        </pc:spChg>
        <pc:spChg chg="mod">
          <ac:chgData name="Nguyen Huy Bang" userId="7e284667-879f-4063-8029-8dbcd85f6fb8" providerId="ADAL" clId="{AA8C2766-51AA-4D25-9646-EF9D3C2C4572}" dt="2024-08-23T14:17:46.925" v="6236"/>
          <ac:spMkLst>
            <pc:docMk/>
            <pc:sldMk cId="627179855" sldId="1323"/>
            <ac:spMk id="10" creationId="{B764E3F0-3BC3-B565-5170-F331928E0678}"/>
          </ac:spMkLst>
        </pc:spChg>
        <pc:spChg chg="mod">
          <ac:chgData name="Nguyen Huy Bang" userId="7e284667-879f-4063-8029-8dbcd85f6fb8" providerId="ADAL" clId="{AA8C2766-51AA-4D25-9646-EF9D3C2C4572}" dt="2024-08-23T14:17:18.126" v="6233" actId="20577"/>
          <ac:spMkLst>
            <pc:docMk/>
            <pc:sldMk cId="627179855" sldId="1323"/>
            <ac:spMk id="12" creationId="{D09CEAE5-B753-2EFA-DB97-38035253B7D3}"/>
          </ac:spMkLst>
        </pc:spChg>
        <pc:spChg chg="mod">
          <ac:chgData name="Nguyen Huy Bang" userId="7e284667-879f-4063-8029-8dbcd85f6fb8" providerId="ADAL" clId="{AA8C2766-51AA-4D25-9646-EF9D3C2C4572}" dt="2024-08-23T14:21:25.001" v="6702" actId="20577"/>
          <ac:spMkLst>
            <pc:docMk/>
            <pc:sldMk cId="627179855" sldId="1323"/>
            <ac:spMk id="13" creationId="{BB0C00F2-5385-E704-EDA8-5FE4C3F13E46}"/>
          </ac:spMkLst>
        </pc:spChg>
        <pc:spChg chg="mod">
          <ac:chgData name="Nguyen Huy Bang" userId="7e284667-879f-4063-8029-8dbcd85f6fb8" providerId="ADAL" clId="{AA8C2766-51AA-4D25-9646-EF9D3C2C4572}" dt="2024-08-23T14:17:46.925" v="6236"/>
          <ac:spMkLst>
            <pc:docMk/>
            <pc:sldMk cId="627179855" sldId="1323"/>
            <ac:spMk id="14" creationId="{B52614F3-7EBC-3160-0407-A038ADF210FD}"/>
          </ac:spMkLst>
        </pc:spChg>
        <pc:spChg chg="mod">
          <ac:chgData name="Nguyen Huy Bang" userId="7e284667-879f-4063-8029-8dbcd85f6fb8" providerId="ADAL" clId="{AA8C2766-51AA-4D25-9646-EF9D3C2C4572}" dt="2024-08-23T14:24:41.112" v="6753" actId="1036"/>
          <ac:spMkLst>
            <pc:docMk/>
            <pc:sldMk cId="627179855" sldId="1323"/>
            <ac:spMk id="16" creationId="{1D051E93-A73E-1D57-767B-C3C43E0FE7AF}"/>
          </ac:spMkLst>
        </pc:spChg>
        <pc:spChg chg="mod">
          <ac:chgData name="Nguyen Huy Bang" userId="7e284667-879f-4063-8029-8dbcd85f6fb8" providerId="ADAL" clId="{AA8C2766-51AA-4D25-9646-EF9D3C2C4572}" dt="2024-08-23T14:24:50.424" v="6787" actId="1037"/>
          <ac:spMkLst>
            <pc:docMk/>
            <pc:sldMk cId="627179855" sldId="1323"/>
            <ac:spMk id="17" creationId="{D8A83402-10BE-1BEB-2C2C-6822CDBEEEF7}"/>
          </ac:spMkLst>
        </pc:spChg>
        <pc:spChg chg="mod">
          <ac:chgData name="Nguyen Huy Bang" userId="7e284667-879f-4063-8029-8dbcd85f6fb8" providerId="ADAL" clId="{AA8C2766-51AA-4D25-9646-EF9D3C2C4572}" dt="2024-08-23T08:16:30.112" v="5101" actId="404"/>
          <ac:spMkLst>
            <pc:docMk/>
            <pc:sldMk cId="627179855" sldId="1323"/>
            <ac:spMk id="25" creationId="{EE167DDA-E40F-8B89-75F8-E39C4FCD086A}"/>
          </ac:spMkLst>
        </pc:spChg>
        <pc:spChg chg="mod">
          <ac:chgData name="Nguyen Huy Bang" userId="7e284667-879f-4063-8029-8dbcd85f6fb8" providerId="ADAL" clId="{AA8C2766-51AA-4D25-9646-EF9D3C2C4572}" dt="2024-08-23T14:15:08.152" v="6113" actId="20577"/>
          <ac:spMkLst>
            <pc:docMk/>
            <pc:sldMk cId="627179855" sldId="1323"/>
            <ac:spMk id="28" creationId="{6DAC38BA-F992-24AD-2E00-0376170500AF}"/>
          </ac:spMkLst>
        </pc:spChg>
        <pc:spChg chg="mod">
          <ac:chgData name="Nguyen Huy Bang" userId="7e284667-879f-4063-8029-8dbcd85f6fb8" providerId="ADAL" clId="{AA8C2766-51AA-4D25-9646-EF9D3C2C4572}" dt="2024-08-23T14:25:39.265" v="6853" actId="1035"/>
          <ac:spMkLst>
            <pc:docMk/>
            <pc:sldMk cId="627179855" sldId="1323"/>
            <ac:spMk id="30" creationId="{30242511-893F-E4E1-7EB2-9A9CDF3F8117}"/>
          </ac:spMkLst>
        </pc:spChg>
        <pc:spChg chg="mod">
          <ac:chgData name="Nguyen Huy Bang" userId="7e284667-879f-4063-8029-8dbcd85f6fb8" providerId="ADAL" clId="{AA8C2766-51AA-4D25-9646-EF9D3C2C4572}" dt="2024-08-23T14:25:53.749" v="6884" actId="1035"/>
          <ac:spMkLst>
            <pc:docMk/>
            <pc:sldMk cId="627179855" sldId="1323"/>
            <ac:spMk id="31" creationId="{C07B0E85-D2FF-247D-D4F3-CF164647CBA9}"/>
          </ac:spMkLst>
        </pc:spChg>
        <pc:spChg chg="mod">
          <ac:chgData name="Nguyen Huy Bang" userId="7e284667-879f-4063-8029-8dbcd85f6fb8" providerId="ADAL" clId="{AA8C2766-51AA-4D25-9646-EF9D3C2C4572}" dt="2024-08-23T14:25:26.493" v="6835" actId="1035"/>
          <ac:spMkLst>
            <pc:docMk/>
            <pc:sldMk cId="627179855" sldId="1323"/>
            <ac:spMk id="32" creationId="{15C0B6AA-B9C8-0A87-9ADC-DB8CD6D8DB07}"/>
          </ac:spMkLst>
        </pc:spChg>
        <pc:spChg chg="mod">
          <ac:chgData name="Nguyen Huy Bang" userId="7e284667-879f-4063-8029-8dbcd85f6fb8" providerId="ADAL" clId="{AA8C2766-51AA-4D25-9646-EF9D3C2C4572}" dt="2024-08-23T14:25:26.493" v="6835" actId="1035"/>
          <ac:spMkLst>
            <pc:docMk/>
            <pc:sldMk cId="627179855" sldId="1323"/>
            <ac:spMk id="33" creationId="{ADC30C61-37FF-A90F-81E3-334709BD1AD7}"/>
          </ac:spMkLst>
        </pc:spChg>
        <pc:spChg chg="mod">
          <ac:chgData name="Nguyen Huy Bang" userId="7e284667-879f-4063-8029-8dbcd85f6fb8" providerId="ADAL" clId="{AA8C2766-51AA-4D25-9646-EF9D3C2C4572}" dt="2024-08-23T14:12:11.934" v="5942" actId="20577"/>
          <ac:spMkLst>
            <pc:docMk/>
            <pc:sldMk cId="627179855" sldId="1323"/>
            <ac:spMk id="35" creationId="{23308D99-E525-CB56-4B49-8443C144E8D6}"/>
          </ac:spMkLst>
        </pc:spChg>
        <pc:grpChg chg="add mod">
          <ac:chgData name="Nguyen Huy Bang" userId="7e284667-879f-4063-8029-8dbcd85f6fb8" providerId="ADAL" clId="{AA8C2766-51AA-4D25-9646-EF9D3C2C4572}" dt="2024-08-23T14:18:04.735" v="6371" actId="1036"/>
          <ac:grpSpMkLst>
            <pc:docMk/>
            <pc:sldMk cId="627179855" sldId="1323"/>
            <ac:grpSpMk id="7" creationId="{0DC05B05-71CA-27D2-A018-A722543C821E}"/>
          </ac:grpSpMkLst>
        </pc:grpChg>
        <pc:grpChg chg="mod">
          <ac:chgData name="Nguyen Huy Bang" userId="7e284667-879f-4063-8029-8dbcd85f6fb8" providerId="ADAL" clId="{AA8C2766-51AA-4D25-9646-EF9D3C2C4572}" dt="2024-08-23T14:16:34.287" v="6214" actId="14100"/>
          <ac:grpSpMkLst>
            <pc:docMk/>
            <pc:sldMk cId="627179855" sldId="1323"/>
            <ac:grpSpMk id="9" creationId="{31D75CA0-D7B6-1506-C223-B5AD96711BD5}"/>
          </ac:grpSpMkLst>
        </pc:grpChg>
        <pc:grpChg chg="add mod">
          <ac:chgData name="Nguyen Huy Bang" userId="7e284667-879f-4063-8029-8dbcd85f6fb8" providerId="ADAL" clId="{AA8C2766-51AA-4D25-9646-EF9D3C2C4572}" dt="2024-08-23T14:18:04.735" v="6371" actId="1036"/>
          <ac:grpSpMkLst>
            <pc:docMk/>
            <pc:sldMk cId="627179855" sldId="1323"/>
            <ac:grpSpMk id="11" creationId="{281B9C8B-3BCD-0031-CC6C-7EB47EA16964}"/>
          </ac:grpSpMkLst>
        </pc:grpChg>
        <pc:grpChg chg="add mod">
          <ac:chgData name="Nguyen Huy Bang" userId="7e284667-879f-4063-8029-8dbcd85f6fb8" providerId="ADAL" clId="{AA8C2766-51AA-4D25-9646-EF9D3C2C4572}" dt="2024-08-23T14:18:04.735" v="6371" actId="1036"/>
          <ac:grpSpMkLst>
            <pc:docMk/>
            <pc:sldMk cId="627179855" sldId="1323"/>
            <ac:grpSpMk id="15" creationId="{7CC65C84-2729-A1CD-F92F-05D192664263}"/>
          </ac:grpSpMkLst>
        </pc:grpChg>
        <pc:grpChg chg="mod">
          <ac:chgData name="Nguyen Huy Bang" userId="7e284667-879f-4063-8029-8dbcd85f6fb8" providerId="ADAL" clId="{AA8C2766-51AA-4D25-9646-EF9D3C2C4572}" dt="2024-08-23T14:18:14.849" v="6389" actId="1036"/>
          <ac:grpSpMkLst>
            <pc:docMk/>
            <pc:sldMk cId="627179855" sldId="1323"/>
            <ac:grpSpMk id="19" creationId="{01D44355-2A42-465C-DCC2-60075185257B}"/>
          </ac:grpSpMkLst>
        </pc:grpChg>
        <pc:grpChg chg="mod">
          <ac:chgData name="Nguyen Huy Bang" userId="7e284667-879f-4063-8029-8dbcd85f6fb8" providerId="ADAL" clId="{AA8C2766-51AA-4D25-9646-EF9D3C2C4572}" dt="2024-08-23T14:18:14.849" v="6389" actId="1036"/>
          <ac:grpSpMkLst>
            <pc:docMk/>
            <pc:sldMk cId="627179855" sldId="1323"/>
            <ac:grpSpMk id="27" creationId="{2C75189E-0736-585E-3956-5DFD763491DA}"/>
          </ac:grpSpMkLst>
        </pc:grpChg>
        <pc:grpChg chg="mod">
          <ac:chgData name="Nguyen Huy Bang" userId="7e284667-879f-4063-8029-8dbcd85f6fb8" providerId="ADAL" clId="{AA8C2766-51AA-4D25-9646-EF9D3C2C4572}" dt="2024-08-23T14:16:01.275" v="6174" actId="1036"/>
          <ac:grpSpMkLst>
            <pc:docMk/>
            <pc:sldMk cId="627179855" sldId="1323"/>
            <ac:grpSpMk id="34" creationId="{FA71847B-916B-321F-07ED-DAB9547FE1BF}"/>
          </ac:grpSpMkLst>
        </pc:grpChg>
        <pc:grpChg chg="mod">
          <ac:chgData name="Nguyen Huy Bang" userId="7e284667-879f-4063-8029-8dbcd85f6fb8" providerId="ADAL" clId="{AA8C2766-51AA-4D25-9646-EF9D3C2C4572}" dt="2024-08-23T14:16:05.260" v="6178" actId="1038"/>
          <ac:grpSpMkLst>
            <pc:docMk/>
            <pc:sldMk cId="627179855" sldId="1323"/>
            <ac:grpSpMk id="37" creationId="{D5CF3EED-C8E5-784E-6CFB-534112C5C011}"/>
          </ac:grpSpMkLst>
        </pc:grpChg>
        <pc:grpChg chg="mod">
          <ac:chgData name="Nguyen Huy Bang" userId="7e284667-879f-4063-8029-8dbcd85f6fb8" providerId="ADAL" clId="{AA8C2766-51AA-4D25-9646-EF9D3C2C4572}" dt="2024-08-23T14:18:14.849" v="6389" actId="1036"/>
          <ac:grpSpMkLst>
            <pc:docMk/>
            <pc:sldMk cId="627179855" sldId="1323"/>
            <ac:grpSpMk id="38" creationId="{C3D16E16-6D6D-6C9C-C23D-D21B4A22F5D1}"/>
          </ac:grpSpMkLst>
        </pc:grpChg>
      </pc:sldChg>
      <pc:sldChg chg="modSp mod">
        <pc:chgData name="Nguyen Huy Bang" userId="7e284667-879f-4063-8029-8dbcd85f6fb8" providerId="ADAL" clId="{AA8C2766-51AA-4D25-9646-EF9D3C2C4572}" dt="2024-08-23T08:17:15.107" v="5117" actId="404"/>
        <pc:sldMkLst>
          <pc:docMk/>
          <pc:sldMk cId="434406389" sldId="1324"/>
        </pc:sldMkLst>
        <pc:spChg chg="mod">
          <ac:chgData name="Nguyen Huy Bang" userId="7e284667-879f-4063-8029-8dbcd85f6fb8" providerId="ADAL" clId="{AA8C2766-51AA-4D25-9646-EF9D3C2C4572}" dt="2024-08-23T08:17:15.107" v="5117" actId="404"/>
          <ac:spMkLst>
            <pc:docMk/>
            <pc:sldMk cId="434406389" sldId="1324"/>
            <ac:spMk id="12" creationId="{44A5E9E4-407E-17AF-7EB1-E21D1E0062DE}"/>
          </ac:spMkLst>
        </pc:spChg>
      </pc:sldChg>
      <pc:sldChg chg="addSp delSp modSp del mod delAnim">
        <pc:chgData name="Nguyen Huy Bang" userId="7e284667-879f-4063-8029-8dbcd85f6fb8" providerId="ADAL" clId="{AA8C2766-51AA-4D25-9646-EF9D3C2C4572}" dt="2024-08-24T01:17:04.832" v="14865" actId="47"/>
        <pc:sldMkLst>
          <pc:docMk/>
          <pc:sldMk cId="1997640902" sldId="1325"/>
        </pc:sldMkLst>
        <pc:spChg chg="add mod">
          <ac:chgData name="Nguyen Huy Bang" userId="7e284667-879f-4063-8029-8dbcd85f6fb8" providerId="ADAL" clId="{AA8C2766-51AA-4D25-9646-EF9D3C2C4572}" dt="2024-08-24T00:54:07.760" v="14663" actId="207"/>
          <ac:spMkLst>
            <pc:docMk/>
            <pc:sldMk cId="1997640902" sldId="1325"/>
            <ac:spMk id="2" creationId="{36A5A256-1E87-86D9-360E-8DAEA49A73D2}"/>
          </ac:spMkLst>
        </pc:spChg>
        <pc:spChg chg="del">
          <ac:chgData name="Nguyen Huy Bang" userId="7e284667-879f-4063-8029-8dbcd85f6fb8" providerId="ADAL" clId="{AA8C2766-51AA-4D25-9646-EF9D3C2C4572}" dt="2024-08-24T00:53:47.722" v="14623" actId="478"/>
          <ac:spMkLst>
            <pc:docMk/>
            <pc:sldMk cId="1997640902" sldId="1325"/>
            <ac:spMk id="5" creationId="{8BA72390-4D36-F64C-886D-321E0D67D38C}"/>
          </ac:spMkLst>
        </pc:spChg>
        <pc:spChg chg="del">
          <ac:chgData name="Nguyen Huy Bang" userId="7e284667-879f-4063-8029-8dbcd85f6fb8" providerId="ADAL" clId="{AA8C2766-51AA-4D25-9646-EF9D3C2C4572}" dt="2024-08-24T01:16:20.195" v="14799" actId="478"/>
          <ac:spMkLst>
            <pc:docMk/>
            <pc:sldMk cId="1997640902" sldId="1325"/>
            <ac:spMk id="14" creationId="{3A874F42-AE51-636F-3CAD-0079E8387133}"/>
          </ac:spMkLst>
        </pc:spChg>
        <pc:spChg chg="del mod">
          <ac:chgData name="Nguyen Huy Bang" userId="7e284667-879f-4063-8029-8dbcd85f6fb8" providerId="ADAL" clId="{AA8C2766-51AA-4D25-9646-EF9D3C2C4572}" dt="2024-08-24T01:16:32.230" v="14801" actId="478"/>
          <ac:spMkLst>
            <pc:docMk/>
            <pc:sldMk cId="1997640902" sldId="1325"/>
            <ac:spMk id="15" creationId="{13746056-E4DE-977B-2AF5-821E7DBD598A}"/>
          </ac:spMkLst>
        </pc:spChg>
        <pc:spChg chg="mod">
          <ac:chgData name="Nguyen Huy Bang" userId="7e284667-879f-4063-8029-8dbcd85f6fb8" providerId="ADAL" clId="{AA8C2766-51AA-4D25-9646-EF9D3C2C4572}" dt="2024-08-24T01:16:58.514" v="14864" actId="20577"/>
          <ac:spMkLst>
            <pc:docMk/>
            <pc:sldMk cId="1997640902" sldId="1325"/>
            <ac:spMk id="17" creationId="{B7683A69-93C1-B019-5552-FB45F9CD9F95}"/>
          </ac:spMkLst>
        </pc:spChg>
        <pc:picChg chg="add mod">
          <ac:chgData name="Nguyen Huy Bang" userId="7e284667-879f-4063-8029-8dbcd85f6fb8" providerId="ADAL" clId="{AA8C2766-51AA-4D25-9646-EF9D3C2C4572}" dt="2024-08-24T00:53:49.563" v="14624"/>
          <ac:picMkLst>
            <pc:docMk/>
            <pc:sldMk cId="1997640902" sldId="1325"/>
            <ac:picMk id="3" creationId="{A0131748-C3EF-A0A9-C91A-05C261877573}"/>
          </ac:picMkLst>
        </pc:picChg>
        <pc:picChg chg="del">
          <ac:chgData name="Nguyen Huy Bang" userId="7e284667-879f-4063-8029-8dbcd85f6fb8" providerId="ADAL" clId="{AA8C2766-51AA-4D25-9646-EF9D3C2C4572}" dt="2024-08-24T00:53:44.729" v="14622" actId="478"/>
          <ac:picMkLst>
            <pc:docMk/>
            <pc:sldMk cId="1997640902" sldId="1325"/>
            <ac:picMk id="9" creationId="{1EFD7386-C7FF-F9EB-9382-5C449C911B5C}"/>
          </ac:picMkLst>
        </pc:picChg>
      </pc:sldChg>
      <pc:sldChg chg="modSp mod ord">
        <pc:chgData name="Nguyen Huy Bang" userId="7e284667-879f-4063-8029-8dbcd85f6fb8" providerId="ADAL" clId="{AA8C2766-51AA-4D25-9646-EF9D3C2C4572}" dt="2024-08-24T01:17:41.340" v="14867" actId="255"/>
        <pc:sldMkLst>
          <pc:docMk/>
          <pc:sldMk cId="4236368707" sldId="1326"/>
        </pc:sldMkLst>
        <pc:spChg chg="mod">
          <ac:chgData name="Nguyen Huy Bang" userId="7e284667-879f-4063-8029-8dbcd85f6fb8" providerId="ADAL" clId="{AA8C2766-51AA-4D25-9646-EF9D3C2C4572}" dt="2024-08-24T00:55:47.316" v="14714" actId="20577"/>
          <ac:spMkLst>
            <pc:docMk/>
            <pc:sldMk cId="4236368707" sldId="1326"/>
            <ac:spMk id="5" creationId="{8BA72390-4D36-F64C-886D-321E0D67D38C}"/>
          </ac:spMkLst>
        </pc:spChg>
        <pc:spChg chg="mod">
          <ac:chgData name="Nguyen Huy Bang" userId="7e284667-879f-4063-8029-8dbcd85f6fb8" providerId="ADAL" clId="{AA8C2766-51AA-4D25-9646-EF9D3C2C4572}" dt="2024-08-24T01:17:41.340" v="14867" actId="255"/>
          <ac:spMkLst>
            <pc:docMk/>
            <pc:sldMk cId="4236368707" sldId="1326"/>
            <ac:spMk id="14" creationId="{3A874F42-AE51-636F-3CAD-0079E8387133}"/>
          </ac:spMkLst>
        </pc:spChg>
      </pc:sldChg>
      <pc:sldChg chg="addSp delSp modSp mod ord">
        <pc:chgData name="Nguyen Huy Bang" userId="7e284667-879f-4063-8029-8dbcd85f6fb8" providerId="ADAL" clId="{AA8C2766-51AA-4D25-9646-EF9D3C2C4572}" dt="2024-08-24T01:19:04.253" v="14878" actId="14100"/>
        <pc:sldMkLst>
          <pc:docMk/>
          <pc:sldMk cId="733300322" sldId="1327"/>
        </pc:sldMkLst>
        <pc:spChg chg="add mod">
          <ac:chgData name="Nguyen Huy Bang" userId="7e284667-879f-4063-8029-8dbcd85f6fb8" providerId="ADAL" clId="{AA8C2766-51AA-4D25-9646-EF9D3C2C4572}" dt="2024-08-24T00:57:15.513" v="14775"/>
          <ac:spMkLst>
            <pc:docMk/>
            <pc:sldMk cId="733300322" sldId="1327"/>
            <ac:spMk id="2" creationId="{90957322-C39F-B11B-241C-0C0DE10BDC42}"/>
          </ac:spMkLst>
        </pc:spChg>
        <pc:spChg chg="del">
          <ac:chgData name="Nguyen Huy Bang" userId="7e284667-879f-4063-8029-8dbcd85f6fb8" providerId="ADAL" clId="{AA8C2766-51AA-4D25-9646-EF9D3C2C4572}" dt="2024-08-24T00:57:10.328" v="14773" actId="478"/>
          <ac:spMkLst>
            <pc:docMk/>
            <pc:sldMk cId="733300322" sldId="1327"/>
            <ac:spMk id="5" creationId="{8BA72390-4D36-F64C-886D-321E0D67D38C}"/>
          </ac:spMkLst>
        </pc:spChg>
        <pc:spChg chg="mod">
          <ac:chgData name="Nguyen Huy Bang" userId="7e284667-879f-4063-8029-8dbcd85f6fb8" providerId="ADAL" clId="{AA8C2766-51AA-4D25-9646-EF9D3C2C4572}" dt="2024-08-24T01:19:04.253" v="14878" actId="14100"/>
          <ac:spMkLst>
            <pc:docMk/>
            <pc:sldMk cId="733300322" sldId="1327"/>
            <ac:spMk id="14" creationId="{3A874F42-AE51-636F-3CAD-0079E8387133}"/>
          </ac:spMkLst>
        </pc:spChg>
        <pc:picChg chg="add mod">
          <ac:chgData name="Nguyen Huy Bang" userId="7e284667-879f-4063-8029-8dbcd85f6fb8" providerId="ADAL" clId="{AA8C2766-51AA-4D25-9646-EF9D3C2C4572}" dt="2024-08-24T00:57:15.513" v="14775"/>
          <ac:picMkLst>
            <pc:docMk/>
            <pc:sldMk cId="733300322" sldId="1327"/>
            <ac:picMk id="3" creationId="{8E5D58AB-46EB-DC6A-813E-D33090D219E9}"/>
          </ac:picMkLst>
        </pc:picChg>
        <pc:picChg chg="del">
          <ac:chgData name="Nguyen Huy Bang" userId="7e284667-879f-4063-8029-8dbcd85f6fb8" providerId="ADAL" clId="{AA8C2766-51AA-4D25-9646-EF9D3C2C4572}" dt="2024-08-24T00:57:14.316" v="14774" actId="478"/>
          <ac:picMkLst>
            <pc:docMk/>
            <pc:sldMk cId="733300322" sldId="1327"/>
            <ac:picMk id="9" creationId="{1EFD7386-C7FF-F9EB-9382-5C449C911B5C}"/>
          </ac:picMkLst>
        </pc:picChg>
      </pc:sldChg>
      <pc:sldChg chg="modSp mod ord">
        <pc:chgData name="Nguyen Huy Bang" userId="7e284667-879f-4063-8029-8dbcd85f6fb8" providerId="ADAL" clId="{AA8C2766-51AA-4D25-9646-EF9D3C2C4572}" dt="2024-08-24T00:26:52.545" v="14123"/>
        <pc:sldMkLst>
          <pc:docMk/>
          <pc:sldMk cId="3029048541" sldId="1328"/>
        </pc:sldMkLst>
        <pc:spChg chg="mod">
          <ac:chgData name="Nguyen Huy Bang" userId="7e284667-879f-4063-8029-8dbcd85f6fb8" providerId="ADAL" clId="{AA8C2766-51AA-4D25-9646-EF9D3C2C4572}" dt="2024-08-24T00:25:18.206" v="14067" actId="255"/>
          <ac:spMkLst>
            <pc:docMk/>
            <pc:sldMk cId="3029048541" sldId="1328"/>
            <ac:spMk id="25" creationId="{E348898A-A14F-2E2D-450E-BD7AEBC4B47D}"/>
          </ac:spMkLst>
        </pc:spChg>
      </pc:sldChg>
      <pc:sldChg chg="addSp modSp mod ord modAnim">
        <pc:chgData name="Nguyen Huy Bang" userId="7e284667-879f-4063-8029-8dbcd85f6fb8" providerId="ADAL" clId="{AA8C2766-51AA-4D25-9646-EF9D3C2C4572}" dt="2024-08-23T20:55:31.118" v="10299"/>
        <pc:sldMkLst>
          <pc:docMk/>
          <pc:sldMk cId="2451822209" sldId="1337"/>
        </pc:sldMkLst>
        <pc:spChg chg="add mod">
          <ac:chgData name="Nguyen Huy Bang" userId="7e284667-879f-4063-8029-8dbcd85f6fb8" providerId="ADAL" clId="{AA8C2766-51AA-4D25-9646-EF9D3C2C4572}" dt="2024-08-23T08:23:51.016" v="5161" actId="1035"/>
          <ac:spMkLst>
            <pc:docMk/>
            <pc:sldMk cId="2451822209" sldId="1337"/>
            <ac:spMk id="3" creationId="{53451399-E975-49AC-2CA1-BDAEE59C8605}"/>
          </ac:spMkLst>
        </pc:spChg>
        <pc:spChg chg="mod">
          <ac:chgData name="Nguyen Huy Bang" userId="7e284667-879f-4063-8029-8dbcd85f6fb8" providerId="ADAL" clId="{AA8C2766-51AA-4D25-9646-EF9D3C2C4572}" dt="2024-08-23T08:22:26.686" v="5135" actId="20577"/>
          <ac:spMkLst>
            <pc:docMk/>
            <pc:sldMk cId="2451822209" sldId="1337"/>
            <ac:spMk id="5" creationId="{2B01CCB2-2399-4871-7C75-FF1F4EAB556E}"/>
          </ac:spMkLst>
        </pc:spChg>
      </pc:sldChg>
      <pc:sldChg chg="del">
        <pc:chgData name="Nguyen Huy Bang" userId="7e284667-879f-4063-8029-8dbcd85f6fb8" providerId="ADAL" clId="{AA8C2766-51AA-4D25-9646-EF9D3C2C4572}" dt="2024-08-23T15:34:54.256" v="10171" actId="47"/>
        <pc:sldMkLst>
          <pc:docMk/>
          <pc:sldMk cId="835518440" sldId="1338"/>
        </pc:sldMkLst>
      </pc:sldChg>
      <pc:sldChg chg="modSp mod">
        <pc:chgData name="Nguyen Huy Bang" userId="7e284667-879f-4063-8029-8dbcd85f6fb8" providerId="ADAL" clId="{AA8C2766-51AA-4D25-9646-EF9D3C2C4572}" dt="2024-08-23T15:36:19.571" v="10175" actId="20577"/>
        <pc:sldMkLst>
          <pc:docMk/>
          <pc:sldMk cId="2203676987" sldId="1339"/>
        </pc:sldMkLst>
        <pc:spChg chg="mod">
          <ac:chgData name="Nguyen Huy Bang" userId="7e284667-879f-4063-8029-8dbcd85f6fb8" providerId="ADAL" clId="{AA8C2766-51AA-4D25-9646-EF9D3C2C4572}" dt="2024-08-23T15:36:19.571" v="10175" actId="20577"/>
          <ac:spMkLst>
            <pc:docMk/>
            <pc:sldMk cId="2203676987" sldId="1339"/>
            <ac:spMk id="4" creationId="{3F31DB59-E77F-9D1F-46ED-688E6546D06B}"/>
          </ac:spMkLst>
        </pc:spChg>
      </pc:sldChg>
      <pc:sldChg chg="modSp mod">
        <pc:chgData name="Nguyen Huy Bang" userId="7e284667-879f-4063-8029-8dbcd85f6fb8" providerId="ADAL" clId="{AA8C2766-51AA-4D25-9646-EF9D3C2C4572}" dt="2024-08-23T07:48:09.143" v="4199" actId="20577"/>
        <pc:sldMkLst>
          <pc:docMk/>
          <pc:sldMk cId="3026441284" sldId="1340"/>
        </pc:sldMkLst>
        <pc:spChg chg="mod">
          <ac:chgData name="Nguyen Huy Bang" userId="7e284667-879f-4063-8029-8dbcd85f6fb8" providerId="ADAL" clId="{AA8C2766-51AA-4D25-9646-EF9D3C2C4572}" dt="2024-08-23T07:48:09.143" v="4199" actId="20577"/>
          <ac:spMkLst>
            <pc:docMk/>
            <pc:sldMk cId="3026441284" sldId="1340"/>
            <ac:spMk id="4" creationId="{3F31DB59-E77F-9D1F-46ED-688E6546D06B}"/>
          </ac:spMkLst>
        </pc:spChg>
      </pc:sldChg>
      <pc:sldChg chg="addSp delSp modSp del mod ord modAnim">
        <pc:chgData name="Nguyen Huy Bang" userId="7e284667-879f-4063-8029-8dbcd85f6fb8" providerId="ADAL" clId="{AA8C2766-51AA-4D25-9646-EF9D3C2C4572}" dt="2024-08-23T04:31:28.181" v="2490" actId="47"/>
        <pc:sldMkLst>
          <pc:docMk/>
          <pc:sldMk cId="1502398937" sldId="1341"/>
        </pc:sldMkLst>
        <pc:spChg chg="mod">
          <ac:chgData name="Nguyen Huy Bang" userId="7e284667-879f-4063-8029-8dbcd85f6fb8" providerId="ADAL" clId="{AA8C2766-51AA-4D25-9646-EF9D3C2C4572}" dt="2024-08-23T03:27:05.425" v="1165" actId="14100"/>
          <ac:spMkLst>
            <pc:docMk/>
            <pc:sldMk cId="1502398937" sldId="1341"/>
            <ac:spMk id="2" creationId="{CE9F2F54-5E41-5429-A6A2-366BAD1297A9}"/>
          </ac:spMkLst>
        </pc:spChg>
        <pc:spChg chg="mod">
          <ac:chgData name="Nguyen Huy Bang" userId="7e284667-879f-4063-8029-8dbcd85f6fb8" providerId="ADAL" clId="{AA8C2766-51AA-4D25-9646-EF9D3C2C4572}" dt="2024-08-23T03:37:47.968" v="1848" actId="20577"/>
          <ac:spMkLst>
            <pc:docMk/>
            <pc:sldMk cId="1502398937" sldId="1341"/>
            <ac:spMk id="3" creationId="{DE9C626B-377C-27DB-00B8-63396A519528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22" creationId="{542909DB-66EE-2887-5123-D232152C52AB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23" creationId="{96EF1C47-3F5A-76C2-14DF-0A9546123E13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24" creationId="{009AE615-0DED-2EC4-F708-A950CF731C1E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25" creationId="{708D7323-D786-7764-798A-B5A298BF8772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26" creationId="{784AC971-7F9D-04E4-85E4-5C9E1C45468F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27" creationId="{8F40B40A-141D-ED40-6115-60076AEF3A41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28" creationId="{DAFCB71E-4912-2AE2-CDA6-987D66C4033E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29" creationId="{E8047995-EF0D-6E27-3F2A-575DB49DBD75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0" creationId="{34351A27-CC64-5EDB-A4BC-2033BA0D97EF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1" creationId="{6B400CC7-7DC2-86F1-DE13-00B33FB74FAC}"/>
          </ac:spMkLst>
        </pc:spChg>
        <pc:spChg chg="del mod">
          <ac:chgData name="Nguyen Huy Bang" userId="7e284667-879f-4063-8029-8dbcd85f6fb8" providerId="ADAL" clId="{AA8C2766-51AA-4D25-9646-EF9D3C2C4572}" dt="2024-08-23T03:28:11.980" v="1169" actId="478"/>
          <ac:spMkLst>
            <pc:docMk/>
            <pc:sldMk cId="1502398937" sldId="1341"/>
            <ac:spMk id="211" creationId="{831BD6A8-C35C-8AAF-555F-8B7228FEA62F}"/>
          </ac:spMkLst>
        </pc:spChg>
        <pc:spChg chg="del mod">
          <ac:chgData name="Nguyen Huy Bang" userId="7e284667-879f-4063-8029-8dbcd85f6fb8" providerId="ADAL" clId="{AA8C2766-51AA-4D25-9646-EF9D3C2C4572}" dt="2024-08-23T03:30:31.555" v="1200" actId="478"/>
          <ac:spMkLst>
            <pc:docMk/>
            <pc:sldMk cId="1502398937" sldId="1341"/>
            <ac:spMk id="212" creationId="{5CE8BD77-9E00-BF52-78EC-C5F119126ABC}"/>
          </ac:spMkLst>
        </pc:spChg>
        <pc:spChg chg="del mod">
          <ac:chgData name="Nguyen Huy Bang" userId="7e284667-879f-4063-8029-8dbcd85f6fb8" providerId="ADAL" clId="{AA8C2766-51AA-4D25-9646-EF9D3C2C4572}" dt="2024-08-23T03:30:34.489" v="1201" actId="478"/>
          <ac:spMkLst>
            <pc:docMk/>
            <pc:sldMk cId="1502398937" sldId="1341"/>
            <ac:spMk id="213" creationId="{11923646-FE17-AC86-4178-4D39DE40EAB6}"/>
          </ac:spMkLst>
        </pc:spChg>
        <pc:spChg chg="del mod">
          <ac:chgData name="Nguyen Huy Bang" userId="7e284667-879f-4063-8029-8dbcd85f6fb8" providerId="ADAL" clId="{AA8C2766-51AA-4D25-9646-EF9D3C2C4572}" dt="2024-08-23T03:30:37.429" v="1202" actId="478"/>
          <ac:spMkLst>
            <pc:docMk/>
            <pc:sldMk cId="1502398937" sldId="1341"/>
            <ac:spMk id="214" creationId="{5C9906F2-96E3-8B27-DE62-D60DB5011A39}"/>
          </ac:spMkLst>
        </pc:spChg>
        <pc:spChg chg="del">
          <ac:chgData name="Nguyen Huy Bang" userId="7e284667-879f-4063-8029-8dbcd85f6fb8" providerId="ADAL" clId="{AA8C2766-51AA-4D25-9646-EF9D3C2C4572}" dt="2024-08-23T03:30:03.692" v="1197" actId="478"/>
          <ac:spMkLst>
            <pc:docMk/>
            <pc:sldMk cId="1502398937" sldId="1341"/>
            <ac:spMk id="215" creationId="{5BC66127-B943-A4FF-C77E-3BBE103F0C11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220" creationId="{4405DAC8-C311-6D30-1537-137C0EFFCD23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39" creationId="{7A848B61-7591-4842-B10D-D79852A89F8B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42" creationId="{0CA9F5B4-1DD7-471B-3A4D-A9670950C7D8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45" creationId="{A4AA7307-FB3C-7B48-4225-051E33A60ECD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48" creationId="{3A0689A0-9862-300A-2481-1EDA3B2F1A27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51" creationId="{7E0876E3-616D-1CF3-D36B-918F029CDE4C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54" creationId="{64238CC3-16C9-C951-78A3-9DC88E551ED0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57" creationId="{EAAB0B3A-CED8-D94E-EFCE-28354DADB412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60" creationId="{FDEA9808-CB82-8A32-34FE-0BD16290A346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63" creationId="{0980DDE0-2BA1-27A5-4A2D-F2458079E38C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66" creationId="{18145ABB-7765-98F7-B8A2-58BA030AAC20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69" creationId="{A1D453FD-25BE-89D9-9500-987AE6E5A9AC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72" creationId="{C36211E4-22AA-AB31-A355-FE3140118587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75" creationId="{C381BE30-AD57-A402-DE3F-6B9101B0A9FE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78" creationId="{47BB5886-4DB9-82A5-1456-68CA7F5CD104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81" creationId="{F38A1A6B-352B-78AB-024C-EB7400CD8A36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84" creationId="{663855BE-BA76-69E5-5EF8-D6691AAEDBE3}"/>
          </ac:spMkLst>
        </pc:spChg>
        <pc:spChg chg="mod">
          <ac:chgData name="Nguyen Huy Bang" userId="7e284667-879f-4063-8029-8dbcd85f6fb8" providerId="ADAL" clId="{AA8C2766-51AA-4D25-9646-EF9D3C2C4572}" dt="2024-08-23T03:29:08.625" v="1173" actId="165"/>
          <ac:spMkLst>
            <pc:docMk/>
            <pc:sldMk cId="1502398937" sldId="1341"/>
            <ac:spMk id="287" creationId="{71452F33-2849-53EE-E556-0D82E374C3E6}"/>
          </ac:spMkLst>
        </pc:spChg>
        <pc:spChg chg="del">
          <ac:chgData name="Nguyen Huy Bang" userId="7e284667-879f-4063-8029-8dbcd85f6fb8" providerId="ADAL" clId="{AA8C2766-51AA-4D25-9646-EF9D3C2C4572}" dt="2024-08-23T03:28:30.041" v="1170" actId="478"/>
          <ac:spMkLst>
            <pc:docMk/>
            <pc:sldMk cId="1502398937" sldId="1341"/>
            <ac:spMk id="290" creationId="{5D763149-B4DB-75B0-8D34-6D4478C153CC}"/>
          </ac:spMkLst>
        </pc:spChg>
        <pc:spChg chg="mod">
          <ac:chgData name="Nguyen Huy Bang" userId="7e284667-879f-4063-8029-8dbcd85f6fb8" providerId="ADAL" clId="{AA8C2766-51AA-4D25-9646-EF9D3C2C4572}" dt="2024-08-23T03:41:01.722" v="1909" actId="20577"/>
          <ac:spMkLst>
            <pc:docMk/>
            <pc:sldMk cId="1502398937" sldId="1341"/>
            <ac:spMk id="295" creationId="{FF04DE4A-5D5B-B328-8302-8D36A210D91D}"/>
          </ac:spMkLst>
        </pc:spChg>
        <pc:spChg chg="mod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296" creationId="{F32FDA96-741B-7D2B-7711-8783DEA9CD69}"/>
          </ac:spMkLst>
        </pc:spChg>
        <pc:spChg chg="mod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299" creationId="{ED53B27D-DD96-FA48-2BDA-17CA06F2E144}"/>
          </ac:spMkLst>
        </pc:spChg>
        <pc:spChg chg="mod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00" creationId="{37BC90BC-5105-EE72-6815-2BB389CF916C}"/>
          </ac:spMkLst>
        </pc:spChg>
        <pc:spChg chg="mod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03" creationId="{E71456BD-9DAD-6EFF-7054-DC71CF066672}"/>
          </ac:spMkLst>
        </pc:spChg>
        <pc:spChg chg="del mod">
          <ac:chgData name="Nguyen Huy Bang" userId="7e284667-879f-4063-8029-8dbcd85f6fb8" providerId="ADAL" clId="{AA8C2766-51AA-4D25-9646-EF9D3C2C4572}" dt="2024-08-23T03:30:28.264" v="1199" actId="478"/>
          <ac:spMkLst>
            <pc:docMk/>
            <pc:sldMk cId="1502398937" sldId="1341"/>
            <ac:spMk id="304" creationId="{8001D377-4FE8-50DF-CE5F-E07CF4CE8B65}"/>
          </ac:spMkLst>
        </pc:spChg>
        <pc:spChg chg="mod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05" creationId="{308B54A9-BF34-088F-851C-109DE0F4B1DD}"/>
          </ac:spMkLst>
        </pc:spChg>
        <pc:spChg chg="add del 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06" creationId="{14AAA32C-9ABA-EB2A-9935-00142578AD3F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07" creationId="{1574F552-ECDB-3CAC-F0B4-3EFB4D8EA2F5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08" creationId="{85074E91-C682-65BD-4E25-CFA88071F25B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09" creationId="{F1ED4A0B-8DC4-7635-C1B5-85287F4DD02F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10" creationId="{A1632502-B9F7-0E24-FFBE-F45604145824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11" creationId="{8C4BF4B2-D62C-D7E6-E96A-2A6BF41EFB73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12" creationId="{C92165B9-A2B4-61B9-A5B1-2392BC9BA461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13" creationId="{EE1F381E-2A42-B6E8-17FF-04800F097037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14" creationId="{602DB133-18B4-EF32-CBA8-6A60D6AA92D2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15" creationId="{5729191D-6141-2D54-DF75-BD326185DD65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16" creationId="{ABE284D5-923B-C97A-2289-71C6C2B18193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17" creationId="{18E8EFA9-3940-1A79-F71B-2C93A6BD9322}"/>
          </ac:spMkLst>
        </pc:spChg>
        <pc:spChg chg="mod topLvl">
          <ac:chgData name="Nguyen Huy Bang" userId="7e284667-879f-4063-8029-8dbcd85f6fb8" providerId="ADAL" clId="{AA8C2766-51AA-4D25-9646-EF9D3C2C4572}" dt="2024-08-23T03:41:01.219" v="1905" actId="20577"/>
          <ac:spMkLst>
            <pc:docMk/>
            <pc:sldMk cId="1502398937" sldId="1341"/>
            <ac:spMk id="318" creationId="{C2F14C0A-36E9-99DF-9439-B289F8CF411A}"/>
          </ac:spMkLst>
        </pc:spChg>
        <pc:grpChg chg="del mod">
          <ac:chgData name="Nguyen Huy Bang" userId="7e284667-879f-4063-8029-8dbcd85f6fb8" providerId="ADAL" clId="{AA8C2766-51AA-4D25-9646-EF9D3C2C4572}" dt="2024-08-23T03:28:52.374" v="1172" actId="165"/>
          <ac:grpSpMkLst>
            <pc:docMk/>
            <pc:sldMk cId="1502398937" sldId="1341"/>
            <ac:grpSpMk id="21" creationId="{41A3F016-2902-359C-EEE2-5F225025FF8A}"/>
          </ac:grpSpMkLst>
        </pc:grpChg>
        <pc:grpChg chg="del mod">
          <ac:chgData name="Nguyen Huy Bang" userId="7e284667-879f-4063-8029-8dbcd85f6fb8" providerId="ADAL" clId="{AA8C2766-51AA-4D25-9646-EF9D3C2C4572}" dt="2024-08-23T03:30:40.515" v="1203" actId="478"/>
          <ac:grpSpMkLst>
            <pc:docMk/>
            <pc:sldMk cId="1502398937" sldId="1341"/>
            <ac:grpSpMk id="216" creationId="{381BF1D9-9C4F-EB74-CACD-27C8C5FEAFF1}"/>
          </ac:grpSpMkLst>
        </pc:grpChg>
        <pc:grpChg chg="del mod">
          <ac:chgData name="Nguyen Huy Bang" userId="7e284667-879f-4063-8029-8dbcd85f6fb8" providerId="ADAL" clId="{AA8C2766-51AA-4D25-9646-EF9D3C2C4572}" dt="2024-08-23T03:29:08.625" v="1173" actId="165"/>
          <ac:grpSpMkLst>
            <pc:docMk/>
            <pc:sldMk cId="1502398937" sldId="1341"/>
            <ac:grpSpMk id="219" creationId="{EF7C7DBE-860D-1E15-D662-F9689581B1BD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21" creationId="{11996F18-9D34-C227-5880-C608252FCEBE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22" creationId="{B24C24A2-6884-EB7D-8047-FEA55CFCDB20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23" creationId="{3925473F-2300-2906-DDD0-8FA4E1A1DB7E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24" creationId="{7AE7BDC9-448A-2336-47F3-695002542369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25" creationId="{25F2C10C-F2B9-4E39-36A0-8648ADB218EA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26" creationId="{FC2BA772-D3C7-7923-0131-0A473B0ACBB6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27" creationId="{62E10084-2EEF-D1E2-DF89-35F288838839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28" creationId="{BB7911F4-9CA2-0B5B-DB8D-90CB9FFB7154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29" creationId="{333B44E2-942B-F230-C622-436F5C0F5757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30" creationId="{AE2F37A8-3864-85B6-1E72-D01068620E6A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31" creationId="{B206B79E-E897-D198-F43E-6CF5363319EC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32" creationId="{B384B349-943E-101C-9D7A-46D73E694020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33" creationId="{475A2BC0-1785-005C-1BD1-F8CBF8A46278}"/>
          </ac:grpSpMkLst>
        </pc:grpChg>
        <pc:grpChg chg="del mod topLvl">
          <ac:chgData name="Nguyen Huy Bang" userId="7e284667-879f-4063-8029-8dbcd85f6fb8" providerId="ADAL" clId="{AA8C2766-51AA-4D25-9646-EF9D3C2C4572}" dt="2024-08-23T03:29:26.816" v="1174" actId="478"/>
          <ac:grpSpMkLst>
            <pc:docMk/>
            <pc:sldMk cId="1502398937" sldId="1341"/>
            <ac:grpSpMk id="234" creationId="{68D90AE7-7C23-27D8-289A-80E65E02786D}"/>
          </ac:grpSpMkLst>
        </pc:grpChg>
        <pc:grpChg chg="del mod topLvl">
          <ac:chgData name="Nguyen Huy Bang" userId="7e284667-879f-4063-8029-8dbcd85f6fb8" providerId="ADAL" clId="{AA8C2766-51AA-4D25-9646-EF9D3C2C4572}" dt="2024-08-23T03:29:38.850" v="1176" actId="478"/>
          <ac:grpSpMkLst>
            <pc:docMk/>
            <pc:sldMk cId="1502398937" sldId="1341"/>
            <ac:grpSpMk id="235" creationId="{09DEE7BB-299C-3390-C2AD-E2C42C6C0510}"/>
          </ac:grpSpMkLst>
        </pc:grpChg>
        <pc:grpChg chg="del mod topLvl">
          <ac:chgData name="Nguyen Huy Bang" userId="7e284667-879f-4063-8029-8dbcd85f6fb8" providerId="ADAL" clId="{AA8C2766-51AA-4D25-9646-EF9D3C2C4572}" dt="2024-08-23T03:29:38.850" v="1176" actId="478"/>
          <ac:grpSpMkLst>
            <pc:docMk/>
            <pc:sldMk cId="1502398937" sldId="1341"/>
            <ac:grpSpMk id="236" creationId="{F21FDB17-08E2-825D-56F8-5F9830D01D2F}"/>
          </ac:grpSpMkLst>
        </pc:grpChg>
        <pc:grpChg chg="del mod topLvl">
          <ac:chgData name="Nguyen Huy Bang" userId="7e284667-879f-4063-8029-8dbcd85f6fb8" providerId="ADAL" clId="{AA8C2766-51AA-4D25-9646-EF9D3C2C4572}" dt="2024-08-23T03:29:32.076" v="1175" actId="478"/>
          <ac:grpSpMkLst>
            <pc:docMk/>
            <pc:sldMk cId="1502398937" sldId="1341"/>
            <ac:grpSpMk id="237" creationId="{0D8413CD-EFCD-6EE6-3BB4-462B815261EF}"/>
          </ac:grpSpMkLst>
        </pc:grpChg>
        <pc:grpChg chg="del mod topLvl">
          <ac:chgData name="Nguyen Huy Bang" userId="7e284667-879f-4063-8029-8dbcd85f6fb8" providerId="ADAL" clId="{AA8C2766-51AA-4D25-9646-EF9D3C2C4572}" dt="2024-08-23T03:29:32.076" v="1175" actId="478"/>
          <ac:grpSpMkLst>
            <pc:docMk/>
            <pc:sldMk cId="1502398937" sldId="1341"/>
            <ac:grpSpMk id="238" creationId="{53B255C1-9EA1-34B9-8EA1-1302166A9A52}"/>
          </ac:grpSpMkLst>
        </pc:grpChg>
        <pc:grpChg chg="add mod">
          <ac:chgData name="Nguyen Huy Bang" userId="7e284667-879f-4063-8029-8dbcd85f6fb8" providerId="ADAL" clId="{AA8C2766-51AA-4D25-9646-EF9D3C2C4572}" dt="2024-08-23T03:41:01.219" v="1905" actId="20577"/>
          <ac:grpSpMkLst>
            <pc:docMk/>
            <pc:sldMk cId="1502398937" sldId="1341"/>
            <ac:grpSpMk id="319" creationId="{52728129-E154-521F-5AEA-FA615BD98023}"/>
          </ac:grpSpMkLst>
        </pc:grpChg>
        <pc:graphicFrameChg chg="del mod">
          <ac:chgData name="Nguyen Huy Bang" userId="7e284667-879f-4063-8029-8dbcd85f6fb8" providerId="ADAL" clId="{AA8C2766-51AA-4D25-9646-EF9D3C2C4572}" dt="2024-08-23T03:28:47.397" v="1171" actId="18245"/>
          <ac:graphicFrameMkLst>
            <pc:docMk/>
            <pc:sldMk cId="1502398937" sldId="1341"/>
            <ac:graphicFrameMk id="293" creationId="{1C4D8BE5-5580-89AF-6017-FD5CC0B00E57}"/>
          </ac:graphicFrameMkLst>
        </pc:graphicFrame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40" creationId="{8A5E4973-3965-2E1C-FC9B-15401F9E3FCD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41" creationId="{EF145341-9140-2E49-ECBD-B106671AAE5B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43" creationId="{DCD67073-82AD-D5E0-BB69-5EBB5F1CEFD6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44" creationId="{CF0B9999-A170-A0E8-A3C0-8B8EEF615B84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46" creationId="{67EA2D9B-E3B2-111D-0C8E-018FF3E0FFC0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47" creationId="{515FD7A2-E726-29DC-AB92-2DFBF77DD196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49" creationId="{D731C59C-F244-7DBC-E1BD-281D9340DCCC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50" creationId="{E003BB30-A081-E1A7-823B-CF484279BDCD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52" creationId="{D00348AC-0D03-B4E0-318B-B078A0FECFF6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53" creationId="{4A23F75E-4D86-3726-9964-93A2B35ECB13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55" creationId="{ED49351F-4646-50BA-64AB-716E829D277B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56" creationId="{FAF971FE-7ECB-E097-5EC1-1E69D0D02DFE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58" creationId="{59E018AB-57C0-D67E-984C-31E3906EFA24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59" creationId="{DD1782B9-5BAA-97D1-ACE1-2E34DA6FA675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61" creationId="{CDF5331B-CE51-A3F8-67EA-757EADE395F2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62" creationId="{77C92CE5-BAEF-4F37-5A61-735278CB0FB0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64" creationId="{0036E630-EDC2-6A97-5DF7-52DA93161999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65" creationId="{0FC37AFB-5B21-F779-9DE0-DDA5A4420FC2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67" creationId="{87AE61C0-5315-2DCE-A0A0-BA95F2F713DA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68" creationId="{330A3980-1131-3FEC-23DA-BA680F0FFFC4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70" creationId="{F19B4662-0B77-6905-20CD-2A3CE4B7D256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71" creationId="{E9818C6A-483F-32A8-0723-BA762162185C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73" creationId="{DE06B796-7A79-4D38-1BDB-98330BCE9734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74" creationId="{FE771552-4E78-0F8F-352C-70C856889A5B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76" creationId="{4F27E653-6CB3-13AE-19C4-EED148B647FF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77" creationId="{D7A52228-C0B4-3EEF-EE3B-9EFD699FAC95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79" creationId="{DB808B77-16A8-ECD3-866E-88B603136BB0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80" creationId="{F023111D-16B8-A20B-DAB0-3A3BF283CFF6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82" creationId="{6D481C09-D69D-A233-806C-994580D821EC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83" creationId="{7CEDC022-3216-9C88-147B-2FFB42B0F784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85" creationId="{F4B11994-21CF-B228-9326-F1F599256694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86" creationId="{AC09620F-342C-3EB7-4B5D-844AC3A81401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88" creationId="{A1F70756-1EB1-ECDA-187B-A324E9505D0A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89" creationId="{2F58C0CF-AFA7-D053-57C4-0D6B6C301882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91" creationId="{682B027A-C52D-1D66-3C46-C8106D6F6137}"/>
          </ac:cxnSpMkLst>
        </pc:cxnChg>
        <pc:cxnChg chg="mod">
          <ac:chgData name="Nguyen Huy Bang" userId="7e284667-879f-4063-8029-8dbcd85f6fb8" providerId="ADAL" clId="{AA8C2766-51AA-4D25-9646-EF9D3C2C4572}" dt="2024-08-23T03:29:08.625" v="1173" actId="165"/>
          <ac:cxnSpMkLst>
            <pc:docMk/>
            <pc:sldMk cId="1502398937" sldId="1341"/>
            <ac:cxnSpMk id="292" creationId="{278609CD-05BF-CE90-31AE-3B0AAD3ADC64}"/>
          </ac:cxnSpMkLst>
        </pc:cxnChg>
        <pc:cxnChg chg="mod">
          <ac:chgData name="Nguyen Huy Bang" userId="7e284667-879f-4063-8029-8dbcd85f6fb8" providerId="ADAL" clId="{AA8C2766-51AA-4D25-9646-EF9D3C2C4572}" dt="2024-08-23T03:41:01.219" v="1905" actId="20577"/>
          <ac:cxnSpMkLst>
            <pc:docMk/>
            <pc:sldMk cId="1502398937" sldId="1341"/>
            <ac:cxnSpMk id="294" creationId="{0E920583-618C-2C91-EF51-B2CA3FF523C5}"/>
          </ac:cxnSpMkLst>
        </pc:cxnChg>
        <pc:cxnChg chg="mod">
          <ac:chgData name="Nguyen Huy Bang" userId="7e284667-879f-4063-8029-8dbcd85f6fb8" providerId="ADAL" clId="{AA8C2766-51AA-4D25-9646-EF9D3C2C4572}" dt="2024-08-23T03:41:01.219" v="1905" actId="20577"/>
          <ac:cxnSpMkLst>
            <pc:docMk/>
            <pc:sldMk cId="1502398937" sldId="1341"/>
            <ac:cxnSpMk id="297" creationId="{C53BF3B8-75D2-FB4D-CD9F-D4193928B870}"/>
          </ac:cxnSpMkLst>
        </pc:cxnChg>
        <pc:cxnChg chg="mod">
          <ac:chgData name="Nguyen Huy Bang" userId="7e284667-879f-4063-8029-8dbcd85f6fb8" providerId="ADAL" clId="{AA8C2766-51AA-4D25-9646-EF9D3C2C4572}" dt="2024-08-23T03:41:01.219" v="1905" actId="20577"/>
          <ac:cxnSpMkLst>
            <pc:docMk/>
            <pc:sldMk cId="1502398937" sldId="1341"/>
            <ac:cxnSpMk id="298" creationId="{C46E5B2C-C56A-6340-E312-B49847841E21}"/>
          </ac:cxnSpMkLst>
        </pc:cxnChg>
        <pc:cxnChg chg="mod">
          <ac:chgData name="Nguyen Huy Bang" userId="7e284667-879f-4063-8029-8dbcd85f6fb8" providerId="ADAL" clId="{AA8C2766-51AA-4D25-9646-EF9D3C2C4572}" dt="2024-08-23T03:41:01.219" v="1905" actId="20577"/>
          <ac:cxnSpMkLst>
            <pc:docMk/>
            <pc:sldMk cId="1502398937" sldId="1341"/>
            <ac:cxnSpMk id="301" creationId="{7D3232E3-EAC0-20C6-CF7E-A71F4CA2AAEF}"/>
          </ac:cxnSpMkLst>
        </pc:cxnChg>
        <pc:cxnChg chg="mod">
          <ac:chgData name="Nguyen Huy Bang" userId="7e284667-879f-4063-8029-8dbcd85f6fb8" providerId="ADAL" clId="{AA8C2766-51AA-4D25-9646-EF9D3C2C4572}" dt="2024-08-23T03:41:01.219" v="1905" actId="20577"/>
          <ac:cxnSpMkLst>
            <pc:docMk/>
            <pc:sldMk cId="1502398937" sldId="1341"/>
            <ac:cxnSpMk id="302" creationId="{86C09572-292B-5A07-45A7-53FDF2755F56}"/>
          </ac:cxnSpMkLst>
        </pc:cxnChg>
      </pc:sldChg>
      <pc:sldChg chg="addSp delSp modSp add del mod setBg modAnim">
        <pc:chgData name="Nguyen Huy Bang" userId="7e284667-879f-4063-8029-8dbcd85f6fb8" providerId="ADAL" clId="{AA8C2766-51AA-4D25-9646-EF9D3C2C4572}" dt="2024-08-23T08:16:01.205" v="5092" actId="47"/>
        <pc:sldMkLst>
          <pc:docMk/>
          <pc:sldMk cId="3294070376" sldId="1342"/>
        </pc:sldMkLst>
        <pc:spChg chg="add mod">
          <ac:chgData name="Nguyen Huy Bang" userId="7e284667-879f-4063-8029-8dbcd85f6fb8" providerId="ADAL" clId="{AA8C2766-51AA-4D25-9646-EF9D3C2C4572}" dt="2024-08-23T07:55:05.917" v="4396" actId="1038"/>
          <ac:spMkLst>
            <pc:docMk/>
            <pc:sldMk cId="3294070376" sldId="1342"/>
            <ac:spMk id="3" creationId="{3132714E-E12C-4655-59DA-60421FAEF67C}"/>
          </ac:spMkLst>
        </pc:spChg>
        <pc:spChg chg="del">
          <ac:chgData name="Nguyen Huy Bang" userId="7e284667-879f-4063-8029-8dbcd85f6fb8" providerId="ADAL" clId="{AA8C2766-51AA-4D25-9646-EF9D3C2C4572}" dt="2024-08-19T01:41:47.598" v="716" actId="478"/>
          <ac:spMkLst>
            <pc:docMk/>
            <pc:sldMk cId="3294070376" sldId="1342"/>
            <ac:spMk id="3" creationId="{BCFF8C01-E3CE-A420-9147-3D733E5FC352}"/>
          </ac:spMkLst>
        </pc:spChg>
        <pc:spChg chg="mod">
          <ac:chgData name="Nguyen Huy Bang" userId="7e284667-879f-4063-8029-8dbcd85f6fb8" providerId="ADAL" clId="{AA8C2766-51AA-4D25-9646-EF9D3C2C4572}" dt="2024-08-23T07:54:57.320" v="4347" actId="20577"/>
          <ac:spMkLst>
            <pc:docMk/>
            <pc:sldMk cId="3294070376" sldId="1342"/>
            <ac:spMk id="4" creationId="{3F31DB59-E77F-9D1F-46ED-688E6546D06B}"/>
          </ac:spMkLst>
        </pc:spChg>
        <pc:spChg chg="add mod">
          <ac:chgData name="Nguyen Huy Bang" userId="7e284667-879f-4063-8029-8dbcd85f6fb8" providerId="ADAL" clId="{AA8C2766-51AA-4D25-9646-EF9D3C2C4572}" dt="2024-08-23T07:55:14.322" v="4397"/>
          <ac:spMkLst>
            <pc:docMk/>
            <pc:sldMk cId="3294070376" sldId="1342"/>
            <ac:spMk id="7" creationId="{5C1B8BBC-618D-C16D-B9E6-FA869CCF9338}"/>
          </ac:spMkLst>
        </pc:spChg>
        <pc:spChg chg="del">
          <ac:chgData name="Nguyen Huy Bang" userId="7e284667-879f-4063-8029-8dbcd85f6fb8" providerId="ADAL" clId="{AA8C2766-51AA-4D25-9646-EF9D3C2C4572}" dt="2024-08-19T01:41:47.598" v="716" actId="478"/>
          <ac:spMkLst>
            <pc:docMk/>
            <pc:sldMk cId="3294070376" sldId="1342"/>
            <ac:spMk id="7" creationId="{8E4DFB36-820C-1DBF-4A09-F736ADB51AC4}"/>
          </ac:spMkLst>
        </pc:spChg>
        <pc:spChg chg="add mod">
          <ac:chgData name="Nguyen Huy Bang" userId="7e284667-879f-4063-8029-8dbcd85f6fb8" providerId="ADAL" clId="{AA8C2766-51AA-4D25-9646-EF9D3C2C4572}" dt="2024-08-23T08:05:36.788" v="5048" actId="207"/>
          <ac:spMkLst>
            <pc:docMk/>
            <pc:sldMk cId="3294070376" sldId="1342"/>
            <ac:spMk id="8" creationId="{7AC8857B-8CE5-9C5C-B1F7-925FDAF0C865}"/>
          </ac:spMkLst>
        </pc:spChg>
        <pc:spChg chg="del">
          <ac:chgData name="Nguyen Huy Bang" userId="7e284667-879f-4063-8029-8dbcd85f6fb8" providerId="ADAL" clId="{AA8C2766-51AA-4D25-9646-EF9D3C2C4572}" dt="2024-08-19T01:41:47.598" v="716" actId="478"/>
          <ac:spMkLst>
            <pc:docMk/>
            <pc:sldMk cId="3294070376" sldId="1342"/>
            <ac:spMk id="9" creationId="{2F9836BF-CE1F-B2E8-3CA0-B880BA546446}"/>
          </ac:spMkLst>
        </pc:spChg>
        <pc:spChg chg="add mod">
          <ac:chgData name="Nguyen Huy Bang" userId="7e284667-879f-4063-8029-8dbcd85f6fb8" providerId="ADAL" clId="{AA8C2766-51AA-4D25-9646-EF9D3C2C4572}" dt="2024-08-23T08:05:49.272" v="5049" actId="207"/>
          <ac:spMkLst>
            <pc:docMk/>
            <pc:sldMk cId="3294070376" sldId="1342"/>
            <ac:spMk id="9" creationId="{548CBDFB-E0E2-5A63-A68C-485C52EEDE31}"/>
          </ac:spMkLst>
        </pc:spChg>
        <pc:spChg chg="del">
          <ac:chgData name="Nguyen Huy Bang" userId="7e284667-879f-4063-8029-8dbcd85f6fb8" providerId="ADAL" clId="{AA8C2766-51AA-4D25-9646-EF9D3C2C4572}" dt="2024-08-19T01:41:47.598" v="716" actId="478"/>
          <ac:spMkLst>
            <pc:docMk/>
            <pc:sldMk cId="3294070376" sldId="1342"/>
            <ac:spMk id="10" creationId="{6D0A372D-9440-104B-1A29-E1309F0A9B9F}"/>
          </ac:spMkLst>
        </pc:spChg>
        <pc:spChg chg="del mod topLvl">
          <ac:chgData name="Nguyen Huy Bang" userId="7e284667-879f-4063-8029-8dbcd85f6fb8" providerId="ADAL" clId="{AA8C2766-51AA-4D25-9646-EF9D3C2C4572}" dt="2024-08-19T01:43:57.428" v="748" actId="478"/>
          <ac:spMkLst>
            <pc:docMk/>
            <pc:sldMk cId="3294070376" sldId="1342"/>
            <ac:spMk id="13" creationId="{3D56F90E-76E9-559B-0D9F-569B144ECE04}"/>
          </ac:spMkLst>
        </pc:spChg>
        <pc:spChg chg="del mod topLvl">
          <ac:chgData name="Nguyen Huy Bang" userId="7e284667-879f-4063-8029-8dbcd85f6fb8" providerId="ADAL" clId="{AA8C2766-51AA-4D25-9646-EF9D3C2C4572}" dt="2024-08-19T01:44:00.495" v="749" actId="478"/>
          <ac:spMkLst>
            <pc:docMk/>
            <pc:sldMk cId="3294070376" sldId="1342"/>
            <ac:spMk id="15" creationId="{FD7835A5-07AC-84EB-36DF-7FBA1872B74C}"/>
          </ac:spMkLst>
        </pc:spChg>
        <pc:spChg chg="del mod topLvl">
          <ac:chgData name="Nguyen Huy Bang" userId="7e284667-879f-4063-8029-8dbcd85f6fb8" providerId="ADAL" clId="{AA8C2766-51AA-4D25-9646-EF9D3C2C4572}" dt="2024-08-19T01:43:54.873" v="747" actId="478"/>
          <ac:spMkLst>
            <pc:docMk/>
            <pc:sldMk cId="3294070376" sldId="1342"/>
            <ac:spMk id="16" creationId="{EC969758-BB01-131A-62D1-F31387DDAA2F}"/>
          </ac:spMkLst>
        </pc:spChg>
        <pc:spChg chg="mod">
          <ac:chgData name="Nguyen Huy Bang" userId="7e284667-879f-4063-8029-8dbcd85f6fb8" providerId="ADAL" clId="{AA8C2766-51AA-4D25-9646-EF9D3C2C4572}" dt="2024-08-23T08:06:26.696" v="5085" actId="1036"/>
          <ac:spMkLst>
            <pc:docMk/>
            <pc:sldMk cId="3294070376" sldId="1342"/>
            <ac:spMk id="18" creationId="{AF47276C-18CC-7DB3-4DF4-DD4FC71B7D0E}"/>
          </ac:spMkLst>
        </pc:spChg>
        <pc:spChg chg="add del mod">
          <ac:chgData name="Nguyen Huy Bang" userId="7e284667-879f-4063-8029-8dbcd85f6fb8" providerId="ADAL" clId="{AA8C2766-51AA-4D25-9646-EF9D3C2C4572}" dt="2024-08-23T08:06:26.696" v="5085" actId="1036"/>
          <ac:spMkLst>
            <pc:docMk/>
            <pc:sldMk cId="3294070376" sldId="1342"/>
            <ac:spMk id="19" creationId="{033C7E69-4F66-6218-089E-0B7A7773D8CC}"/>
          </ac:spMkLst>
        </pc:spChg>
        <pc:spChg chg="mod">
          <ac:chgData name="Nguyen Huy Bang" userId="7e284667-879f-4063-8029-8dbcd85f6fb8" providerId="ADAL" clId="{AA8C2766-51AA-4D25-9646-EF9D3C2C4572}" dt="2024-08-23T08:06:26.696" v="5085" actId="1036"/>
          <ac:spMkLst>
            <pc:docMk/>
            <pc:sldMk cId="3294070376" sldId="1342"/>
            <ac:spMk id="20" creationId="{46B18D13-735F-9131-AF8A-1CBD2154E272}"/>
          </ac:spMkLst>
        </pc:spChg>
        <pc:spChg chg="mod">
          <ac:chgData name="Nguyen Huy Bang" userId="7e284667-879f-4063-8029-8dbcd85f6fb8" providerId="ADAL" clId="{AA8C2766-51AA-4D25-9646-EF9D3C2C4572}" dt="2024-08-23T08:06:26.696" v="5085" actId="1036"/>
          <ac:spMkLst>
            <pc:docMk/>
            <pc:sldMk cId="3294070376" sldId="1342"/>
            <ac:spMk id="21" creationId="{5C92B280-53C9-D17C-7C6B-2E01579F7EAD}"/>
          </ac:spMkLst>
        </pc:spChg>
        <pc:spChg chg="mod">
          <ac:chgData name="Nguyen Huy Bang" userId="7e284667-879f-4063-8029-8dbcd85f6fb8" providerId="ADAL" clId="{AA8C2766-51AA-4D25-9646-EF9D3C2C4572}" dt="2024-08-23T08:06:26.696" v="5085" actId="1036"/>
          <ac:spMkLst>
            <pc:docMk/>
            <pc:sldMk cId="3294070376" sldId="1342"/>
            <ac:spMk id="22" creationId="{325841F4-4367-57BE-464E-3689EBB24872}"/>
          </ac:spMkLst>
        </pc:spChg>
        <pc:spChg chg="mod">
          <ac:chgData name="Nguyen Huy Bang" userId="7e284667-879f-4063-8029-8dbcd85f6fb8" providerId="ADAL" clId="{AA8C2766-51AA-4D25-9646-EF9D3C2C4572}" dt="2024-08-23T08:06:26.696" v="5085" actId="1036"/>
          <ac:spMkLst>
            <pc:docMk/>
            <pc:sldMk cId="3294070376" sldId="1342"/>
            <ac:spMk id="23" creationId="{5681C1AB-0CB5-CAF7-04D5-1663BE8E43CC}"/>
          </ac:spMkLst>
        </pc:spChg>
        <pc:spChg chg="mod">
          <ac:chgData name="Nguyen Huy Bang" userId="7e284667-879f-4063-8029-8dbcd85f6fb8" providerId="ADAL" clId="{AA8C2766-51AA-4D25-9646-EF9D3C2C4572}" dt="2024-08-23T08:06:26.696" v="5085" actId="1036"/>
          <ac:spMkLst>
            <pc:docMk/>
            <pc:sldMk cId="3294070376" sldId="1342"/>
            <ac:spMk id="24" creationId="{CF3E5488-549F-D473-67BE-BE43FEC42B9F}"/>
          </ac:spMkLst>
        </pc:spChg>
        <pc:spChg chg="mod">
          <ac:chgData name="Nguyen Huy Bang" userId="7e284667-879f-4063-8029-8dbcd85f6fb8" providerId="ADAL" clId="{AA8C2766-51AA-4D25-9646-EF9D3C2C4572}" dt="2024-08-23T08:06:26.696" v="5085" actId="1036"/>
          <ac:spMkLst>
            <pc:docMk/>
            <pc:sldMk cId="3294070376" sldId="1342"/>
            <ac:spMk id="25" creationId="{42C82A22-DF5B-02CB-C1ED-53BD1B8AC045}"/>
          </ac:spMkLst>
        </pc:spChg>
        <pc:spChg chg="add del mod">
          <ac:chgData name="Nguyen Huy Bang" userId="7e284667-879f-4063-8029-8dbcd85f6fb8" providerId="ADAL" clId="{AA8C2766-51AA-4D25-9646-EF9D3C2C4572}" dt="2024-08-23T07:59:25.709" v="4765" actId="478"/>
          <ac:spMkLst>
            <pc:docMk/>
            <pc:sldMk cId="3294070376" sldId="1342"/>
            <ac:spMk id="26" creationId="{EE142E19-3565-D75F-A891-B748CC39D297}"/>
          </ac:spMkLst>
        </pc:spChg>
        <pc:spChg chg="add mod">
          <ac:chgData name="Nguyen Huy Bang" userId="7e284667-879f-4063-8029-8dbcd85f6fb8" providerId="ADAL" clId="{AA8C2766-51AA-4D25-9646-EF9D3C2C4572}" dt="2024-08-23T08:14:21.351" v="5089" actId="164"/>
          <ac:spMkLst>
            <pc:docMk/>
            <pc:sldMk cId="3294070376" sldId="1342"/>
            <ac:spMk id="29" creationId="{3502F636-D0A3-DBFF-9E7E-8F3D05020A81}"/>
          </ac:spMkLst>
        </pc:spChg>
        <pc:spChg chg="add mod">
          <ac:chgData name="Nguyen Huy Bang" userId="7e284667-879f-4063-8029-8dbcd85f6fb8" providerId="ADAL" clId="{AA8C2766-51AA-4D25-9646-EF9D3C2C4572}" dt="2024-08-23T08:14:13.526" v="5088" actId="164"/>
          <ac:spMkLst>
            <pc:docMk/>
            <pc:sldMk cId="3294070376" sldId="1342"/>
            <ac:spMk id="30" creationId="{B2142B59-6805-342B-DA1E-6B6C36EB852E}"/>
          </ac:spMkLst>
        </pc:spChg>
        <pc:spChg chg="add mod">
          <ac:chgData name="Nguyen Huy Bang" userId="7e284667-879f-4063-8029-8dbcd85f6fb8" providerId="ADAL" clId="{AA8C2766-51AA-4D25-9646-EF9D3C2C4572}" dt="2024-08-23T08:14:13.526" v="5088" actId="164"/>
          <ac:spMkLst>
            <pc:docMk/>
            <pc:sldMk cId="3294070376" sldId="1342"/>
            <ac:spMk id="31" creationId="{8FF6024C-E7C1-BECD-707E-D7E1FA97315F}"/>
          </ac:spMkLst>
        </pc:spChg>
        <pc:grpChg chg="add del mod">
          <ac:chgData name="Nguyen Huy Bang" userId="7e284667-879f-4063-8029-8dbcd85f6fb8" providerId="ADAL" clId="{AA8C2766-51AA-4D25-9646-EF9D3C2C4572}" dt="2024-08-19T01:43:44.363" v="745" actId="165"/>
          <ac:grpSpMkLst>
            <pc:docMk/>
            <pc:sldMk cId="3294070376" sldId="1342"/>
            <ac:grpSpMk id="11" creationId="{35AAB9CA-0B0B-9C84-D35C-6ADEEAB88E08}"/>
          </ac:grpSpMkLst>
        </pc:grpChg>
        <pc:grpChg chg="del mod topLvl">
          <ac:chgData name="Nguyen Huy Bang" userId="7e284667-879f-4063-8029-8dbcd85f6fb8" providerId="ADAL" clId="{AA8C2766-51AA-4D25-9646-EF9D3C2C4572}" dt="2024-08-19T01:43:51.318" v="746" actId="165"/>
          <ac:grpSpMkLst>
            <pc:docMk/>
            <pc:sldMk cId="3294070376" sldId="1342"/>
            <ac:grpSpMk id="12" creationId="{448D2AC1-6A0F-8A10-9CB1-DF0A9BDE8DB1}"/>
          </ac:grpSpMkLst>
        </pc:grpChg>
        <pc:grpChg chg="del mod">
          <ac:chgData name="Nguyen Huy Bang" userId="7e284667-879f-4063-8029-8dbcd85f6fb8" providerId="ADAL" clId="{AA8C2766-51AA-4D25-9646-EF9D3C2C4572}" dt="2024-08-23T08:00:32.299" v="4772"/>
          <ac:grpSpMkLst>
            <pc:docMk/>
            <pc:sldMk cId="3294070376" sldId="1342"/>
            <ac:grpSpMk id="13" creationId="{593BBE9D-87D2-CB24-7D3C-D3670E91232C}"/>
          </ac:grpSpMkLst>
        </pc:grpChg>
        <pc:grpChg chg="mod topLvl">
          <ac:chgData name="Nguyen Huy Bang" userId="7e284667-879f-4063-8029-8dbcd85f6fb8" providerId="ADAL" clId="{AA8C2766-51AA-4D25-9646-EF9D3C2C4572}" dt="2024-08-23T08:06:26.696" v="5085" actId="1036"/>
          <ac:grpSpMkLst>
            <pc:docMk/>
            <pc:sldMk cId="3294070376" sldId="1342"/>
            <ac:grpSpMk id="14" creationId="{746D203D-190C-A55F-1353-3850A7169160}"/>
          </ac:grpSpMkLst>
        </pc:grpChg>
        <pc:grpChg chg="del mod">
          <ac:chgData name="Nguyen Huy Bang" userId="7e284667-879f-4063-8029-8dbcd85f6fb8" providerId="ADAL" clId="{AA8C2766-51AA-4D25-9646-EF9D3C2C4572}" dt="2024-08-23T08:00:35.631" v="4774"/>
          <ac:grpSpMkLst>
            <pc:docMk/>
            <pc:sldMk cId="3294070376" sldId="1342"/>
            <ac:grpSpMk id="16" creationId="{D9FDDA20-F015-0F90-1AB5-D75CA1C696F7}"/>
          </ac:grpSpMkLst>
        </pc:grpChg>
        <pc:grpChg chg="add del mod">
          <ac:chgData name="Nguyen Huy Bang" userId="7e284667-879f-4063-8029-8dbcd85f6fb8" providerId="ADAL" clId="{AA8C2766-51AA-4D25-9646-EF9D3C2C4572}" dt="2024-08-23T08:06:26.696" v="5085" actId="1036"/>
          <ac:grpSpMkLst>
            <pc:docMk/>
            <pc:sldMk cId="3294070376" sldId="1342"/>
            <ac:grpSpMk id="28" creationId="{D532581C-E116-B454-CC69-9151E2011A1D}"/>
          </ac:grpSpMkLst>
        </pc:grpChg>
        <pc:grpChg chg="add mod">
          <ac:chgData name="Nguyen Huy Bang" userId="7e284667-879f-4063-8029-8dbcd85f6fb8" providerId="ADAL" clId="{AA8C2766-51AA-4D25-9646-EF9D3C2C4572}" dt="2024-08-23T08:14:21.351" v="5089" actId="164"/>
          <ac:grpSpMkLst>
            <pc:docMk/>
            <pc:sldMk cId="3294070376" sldId="1342"/>
            <ac:grpSpMk id="32" creationId="{7C9A0F43-420A-5646-BCCB-ADC239EFCD05}"/>
          </ac:grpSpMkLst>
        </pc:grpChg>
        <pc:grpChg chg="add mod">
          <ac:chgData name="Nguyen Huy Bang" userId="7e284667-879f-4063-8029-8dbcd85f6fb8" providerId="ADAL" clId="{AA8C2766-51AA-4D25-9646-EF9D3C2C4572}" dt="2024-08-23T08:14:21.351" v="5089" actId="164"/>
          <ac:grpSpMkLst>
            <pc:docMk/>
            <pc:sldMk cId="3294070376" sldId="1342"/>
            <ac:grpSpMk id="33" creationId="{8A01DEE8-C6CE-471A-0569-AEA0AF1D5B8D}"/>
          </ac:grpSpMkLst>
        </pc:grpChg>
        <pc:picChg chg="del">
          <ac:chgData name="Nguyen Huy Bang" userId="7e284667-879f-4063-8029-8dbcd85f6fb8" providerId="ADAL" clId="{AA8C2766-51AA-4D25-9646-EF9D3C2C4572}" dt="2024-08-19T01:41:41.894" v="715" actId="478"/>
          <ac:picMkLst>
            <pc:docMk/>
            <pc:sldMk cId="3294070376" sldId="1342"/>
            <ac:picMk id="8" creationId="{FA4D8CAB-B597-BB88-0D79-AE88FD345182}"/>
          </ac:picMkLst>
        </pc:picChg>
        <pc:picChg chg="mod">
          <ac:chgData name="Nguyen Huy Bang" userId="7e284667-879f-4063-8029-8dbcd85f6fb8" providerId="ADAL" clId="{AA8C2766-51AA-4D25-9646-EF9D3C2C4572}" dt="2024-08-23T08:06:26.696" v="5085" actId="1036"/>
          <ac:picMkLst>
            <pc:docMk/>
            <pc:sldMk cId="3294070376" sldId="1342"/>
            <ac:picMk id="17" creationId="{C16E2CF4-6319-E70A-62FF-76D5AF957C2A}"/>
          </ac:picMkLst>
        </pc:picChg>
        <pc:inkChg chg="add del">
          <ac:chgData name="Nguyen Huy Bang" userId="7e284667-879f-4063-8029-8dbcd85f6fb8" providerId="ADAL" clId="{AA8C2766-51AA-4D25-9646-EF9D3C2C4572}" dt="2024-08-23T08:00:15.533" v="4767" actId="9405"/>
          <ac:inkMkLst>
            <pc:docMk/>
            <pc:sldMk cId="3294070376" sldId="1342"/>
            <ac:inkMk id="10" creationId="{5D055C2F-4387-16C2-1790-3A2C12BBF221}"/>
          </ac:inkMkLst>
        </pc:inkChg>
        <pc:inkChg chg="add mod">
          <ac:chgData name="Nguyen Huy Bang" userId="7e284667-879f-4063-8029-8dbcd85f6fb8" providerId="ADAL" clId="{AA8C2766-51AA-4D25-9646-EF9D3C2C4572}" dt="2024-08-23T08:06:26.696" v="5085" actId="1036"/>
          <ac:inkMkLst>
            <pc:docMk/>
            <pc:sldMk cId="3294070376" sldId="1342"/>
            <ac:inkMk id="11" creationId="{38FF1944-FC3D-C592-424B-629E2E97BBA5}"/>
          </ac:inkMkLst>
        </pc:inkChg>
        <pc:inkChg chg="add mod">
          <ac:chgData name="Nguyen Huy Bang" userId="7e284667-879f-4063-8029-8dbcd85f6fb8" providerId="ADAL" clId="{AA8C2766-51AA-4D25-9646-EF9D3C2C4572}" dt="2024-08-23T08:06:26.696" v="5085" actId="1036"/>
          <ac:inkMkLst>
            <pc:docMk/>
            <pc:sldMk cId="3294070376" sldId="1342"/>
            <ac:inkMk id="12" creationId="{23ACEA1A-8380-A0CC-955F-DE5E81BC44E1}"/>
          </ac:inkMkLst>
        </pc:inkChg>
        <pc:inkChg chg="add mod">
          <ac:chgData name="Nguyen Huy Bang" userId="7e284667-879f-4063-8029-8dbcd85f6fb8" providerId="ADAL" clId="{AA8C2766-51AA-4D25-9646-EF9D3C2C4572}" dt="2024-08-23T08:06:26.696" v="5085" actId="1036"/>
          <ac:inkMkLst>
            <pc:docMk/>
            <pc:sldMk cId="3294070376" sldId="1342"/>
            <ac:inkMk id="15" creationId="{621F5D92-2198-118B-4DB1-9355F802C5A9}"/>
          </ac:inkMkLst>
        </pc:inkChg>
        <pc:inkChg chg="add mod">
          <ac:chgData name="Nguyen Huy Bang" userId="7e284667-879f-4063-8029-8dbcd85f6fb8" providerId="ADAL" clId="{AA8C2766-51AA-4D25-9646-EF9D3C2C4572}" dt="2024-08-23T08:06:26.696" v="5085" actId="1036"/>
          <ac:inkMkLst>
            <pc:docMk/>
            <pc:sldMk cId="3294070376" sldId="1342"/>
            <ac:inkMk id="27" creationId="{A6209B98-EC8D-26B1-B57F-10BEB2F4FB34}"/>
          </ac:inkMkLst>
        </pc:inkChg>
      </pc:sldChg>
      <pc:sldChg chg="addSp delSp modSp add mod modAnim">
        <pc:chgData name="Nguyen Huy Bang" userId="7e284667-879f-4063-8029-8dbcd85f6fb8" providerId="ADAL" clId="{AA8C2766-51AA-4D25-9646-EF9D3C2C4572}" dt="2024-08-23T04:40:38.530" v="3072" actId="692"/>
        <pc:sldMkLst>
          <pc:docMk/>
          <pc:sldMk cId="514062582" sldId="1343"/>
        </pc:sldMkLst>
        <pc:spChg chg="mod">
          <ac:chgData name="Nguyen Huy Bang" userId="7e284667-879f-4063-8029-8dbcd85f6fb8" providerId="ADAL" clId="{AA8C2766-51AA-4D25-9646-EF9D3C2C4572}" dt="2024-08-23T03:53:52.724" v="1916" actId="255"/>
          <ac:spMkLst>
            <pc:docMk/>
            <pc:sldMk cId="514062582" sldId="1343"/>
            <ac:spMk id="2" creationId="{CE9F2F54-5E41-5429-A6A2-366BAD1297A9}"/>
          </ac:spMkLst>
        </pc:spChg>
        <pc:spChg chg="add mod">
          <ac:chgData name="Nguyen Huy Bang" userId="7e284667-879f-4063-8029-8dbcd85f6fb8" providerId="ADAL" clId="{AA8C2766-51AA-4D25-9646-EF9D3C2C4572}" dt="2024-08-23T04:39:52.250" v="3066" actId="164"/>
          <ac:spMkLst>
            <pc:docMk/>
            <pc:sldMk cId="514062582" sldId="1343"/>
            <ac:spMk id="11" creationId="{AC5A8741-8DE3-72D2-110D-6B5EF0E601E6}"/>
          </ac:spMkLst>
        </pc:spChg>
        <pc:spChg chg="add mod">
          <ac:chgData name="Nguyen Huy Bang" userId="7e284667-879f-4063-8029-8dbcd85f6fb8" providerId="ADAL" clId="{AA8C2766-51AA-4D25-9646-EF9D3C2C4572}" dt="2024-08-23T04:40:38.530" v="3072" actId="692"/>
          <ac:spMkLst>
            <pc:docMk/>
            <pc:sldMk cId="514062582" sldId="1343"/>
            <ac:spMk id="12" creationId="{124B3E66-12CE-A489-1793-5CE14083DB18}"/>
          </ac:spMkLst>
        </pc:spChg>
        <pc:spChg chg="mod">
          <ac:chgData name="Nguyen Huy Bang" userId="7e284667-879f-4063-8029-8dbcd85f6fb8" providerId="ADAL" clId="{AA8C2766-51AA-4D25-9646-EF9D3C2C4572}" dt="2024-08-23T04:18:39.667" v="2051" actId="6549"/>
          <ac:spMkLst>
            <pc:docMk/>
            <pc:sldMk cId="514062582" sldId="1343"/>
            <ac:spMk id="13" creationId="{FF4DA9F3-EC05-9F3A-6C42-771884876EC0}"/>
          </ac:spMkLst>
        </pc:spChg>
        <pc:spChg chg="add mod">
          <ac:chgData name="Nguyen Huy Bang" userId="7e284667-879f-4063-8029-8dbcd85f6fb8" providerId="ADAL" clId="{AA8C2766-51AA-4D25-9646-EF9D3C2C4572}" dt="2024-08-23T04:20:14.667" v="2274" actId="164"/>
          <ac:spMkLst>
            <pc:docMk/>
            <pc:sldMk cId="514062582" sldId="1343"/>
            <ac:spMk id="15" creationId="{9E2DCB35-71A9-0872-77D4-21BABE4213EB}"/>
          </ac:spMkLst>
        </pc:spChg>
        <pc:spChg chg="add mod">
          <ac:chgData name="Nguyen Huy Bang" userId="7e284667-879f-4063-8029-8dbcd85f6fb8" providerId="ADAL" clId="{AA8C2766-51AA-4D25-9646-EF9D3C2C4572}" dt="2024-08-23T04:39:52.250" v="3066" actId="164"/>
          <ac:spMkLst>
            <pc:docMk/>
            <pc:sldMk cId="514062582" sldId="1343"/>
            <ac:spMk id="17" creationId="{8ABFEF40-DB25-D7DE-801F-CC2654EF9DF6}"/>
          </ac:spMkLst>
        </pc:spChg>
        <pc:grpChg chg="add del mod">
          <ac:chgData name="Nguyen Huy Bang" userId="7e284667-879f-4063-8029-8dbcd85f6fb8" providerId="ADAL" clId="{AA8C2766-51AA-4D25-9646-EF9D3C2C4572}" dt="2024-08-23T04:38:17.038" v="2957" actId="478"/>
          <ac:grpSpMkLst>
            <pc:docMk/>
            <pc:sldMk cId="514062582" sldId="1343"/>
            <ac:grpSpMk id="16" creationId="{ECD562C2-FEEB-9614-9670-9BA0638BA22B}"/>
          </ac:grpSpMkLst>
        </pc:grpChg>
        <pc:grpChg chg="add mod">
          <ac:chgData name="Nguyen Huy Bang" userId="7e284667-879f-4063-8029-8dbcd85f6fb8" providerId="ADAL" clId="{AA8C2766-51AA-4D25-9646-EF9D3C2C4572}" dt="2024-08-23T04:39:52.250" v="3066" actId="164"/>
          <ac:grpSpMkLst>
            <pc:docMk/>
            <pc:sldMk cId="514062582" sldId="1343"/>
            <ac:grpSpMk id="18" creationId="{CA1B59F0-814A-1AA3-D68E-6B5DF6BE56C9}"/>
          </ac:grpSpMkLst>
        </pc:grpChg>
        <pc:grpChg chg="del">
          <ac:chgData name="Nguyen Huy Bang" userId="7e284667-879f-4063-8029-8dbcd85f6fb8" providerId="ADAL" clId="{AA8C2766-51AA-4D25-9646-EF9D3C2C4572}" dt="2024-08-23T03:38:11.084" v="1852" actId="478"/>
          <ac:grpSpMkLst>
            <pc:docMk/>
            <pc:sldMk cId="514062582" sldId="1343"/>
            <ac:grpSpMk id="319" creationId="{52728129-E154-521F-5AEA-FA615BD98023}"/>
          </ac:grpSpMkLst>
        </pc:grpChg>
        <pc:picChg chg="add del mod">
          <ac:chgData name="Nguyen Huy Bang" userId="7e284667-879f-4063-8029-8dbcd85f6fb8" providerId="ADAL" clId="{AA8C2766-51AA-4D25-9646-EF9D3C2C4572}" dt="2024-08-23T03:56:50.922" v="1921" actId="478"/>
          <ac:picMkLst>
            <pc:docMk/>
            <pc:sldMk cId="514062582" sldId="1343"/>
            <ac:picMk id="5" creationId="{5DD0E8DA-6B88-8787-3EE5-723C08E77349}"/>
          </ac:picMkLst>
        </pc:picChg>
        <pc:picChg chg="add del mod">
          <ac:chgData name="Nguyen Huy Bang" userId="7e284667-879f-4063-8029-8dbcd85f6fb8" providerId="ADAL" clId="{AA8C2766-51AA-4D25-9646-EF9D3C2C4572}" dt="2024-08-23T04:01:53.543" v="1924" actId="478"/>
          <ac:picMkLst>
            <pc:docMk/>
            <pc:sldMk cId="514062582" sldId="1343"/>
            <ac:picMk id="6" creationId="{32651FAC-8E53-4032-01A7-49E3C639B355}"/>
          </ac:picMkLst>
        </pc:picChg>
        <pc:picChg chg="add mod">
          <ac:chgData name="Nguyen Huy Bang" userId="7e284667-879f-4063-8029-8dbcd85f6fb8" providerId="ADAL" clId="{AA8C2766-51AA-4D25-9646-EF9D3C2C4572}" dt="2024-08-23T04:20:14.667" v="2274" actId="164"/>
          <ac:picMkLst>
            <pc:docMk/>
            <pc:sldMk cId="514062582" sldId="1343"/>
            <ac:picMk id="8" creationId="{A83A4626-8681-9A08-A63C-E8AEC7E3C854}"/>
          </ac:picMkLst>
        </pc:picChg>
        <pc:picChg chg="add mod">
          <ac:chgData name="Nguyen Huy Bang" userId="7e284667-879f-4063-8029-8dbcd85f6fb8" providerId="ADAL" clId="{AA8C2766-51AA-4D25-9646-EF9D3C2C4572}" dt="2024-08-23T04:38:38.948" v="2962" actId="14100"/>
          <ac:picMkLst>
            <pc:docMk/>
            <pc:sldMk cId="514062582" sldId="1343"/>
            <ac:picMk id="10" creationId="{3D5CB80A-A1D4-E03E-1100-13BBB632B964}"/>
          </ac:picMkLst>
        </pc:picChg>
      </pc:sldChg>
      <pc:sldChg chg="addSp delSp modSp add mod modAnim">
        <pc:chgData name="Nguyen Huy Bang" userId="7e284667-879f-4063-8029-8dbcd85f6fb8" providerId="ADAL" clId="{AA8C2766-51AA-4D25-9646-EF9D3C2C4572}" dt="2024-08-23T04:37:12.410" v="2951" actId="1038"/>
        <pc:sldMkLst>
          <pc:docMk/>
          <pc:sldMk cId="2235792952" sldId="1344"/>
        </pc:sldMkLst>
        <pc:spChg chg="del mod topLvl">
          <ac:chgData name="Nguyen Huy Bang" userId="7e284667-879f-4063-8029-8dbcd85f6fb8" providerId="ADAL" clId="{AA8C2766-51AA-4D25-9646-EF9D3C2C4572}" dt="2024-08-23T04:30:58.409" v="2453" actId="478"/>
          <ac:spMkLst>
            <pc:docMk/>
            <pc:sldMk cId="2235792952" sldId="1344"/>
            <ac:spMk id="8" creationId="{805FE835-7375-AB43-D4EE-A28E3E159F6F}"/>
          </ac:spMkLst>
        </pc:spChg>
        <pc:spChg chg="add mod">
          <ac:chgData name="Nguyen Huy Bang" userId="7e284667-879f-4063-8029-8dbcd85f6fb8" providerId="ADAL" clId="{AA8C2766-51AA-4D25-9646-EF9D3C2C4572}" dt="2024-08-23T04:32:26.693" v="2530" actId="1035"/>
          <ac:spMkLst>
            <pc:docMk/>
            <pc:sldMk cId="2235792952" sldId="1344"/>
            <ac:spMk id="10" creationId="{DE9A5E39-1579-AA25-4208-AA26892B9C9C}"/>
          </ac:spMkLst>
        </pc:spChg>
        <pc:spChg chg="add mod">
          <ac:chgData name="Nguyen Huy Bang" userId="7e284667-879f-4063-8029-8dbcd85f6fb8" providerId="ADAL" clId="{AA8C2766-51AA-4D25-9646-EF9D3C2C4572}" dt="2024-08-23T04:36:38.965" v="2831" actId="1037"/>
          <ac:spMkLst>
            <pc:docMk/>
            <pc:sldMk cId="2235792952" sldId="1344"/>
            <ac:spMk id="11" creationId="{461C1C95-3D92-D279-F2AB-6103A58F9584}"/>
          </ac:spMkLst>
        </pc:spChg>
        <pc:spChg chg="add del mod">
          <ac:chgData name="Nguyen Huy Bang" userId="7e284667-879f-4063-8029-8dbcd85f6fb8" providerId="ADAL" clId="{AA8C2766-51AA-4D25-9646-EF9D3C2C4572}" dt="2024-08-23T04:36:51.325" v="2832" actId="478"/>
          <ac:spMkLst>
            <pc:docMk/>
            <pc:sldMk cId="2235792952" sldId="1344"/>
            <ac:spMk id="12" creationId="{282A681F-E085-1B58-57B5-693DD5C2C527}"/>
          </ac:spMkLst>
        </pc:spChg>
        <pc:spChg chg="mod">
          <ac:chgData name="Nguyen Huy Bang" userId="7e284667-879f-4063-8029-8dbcd85f6fb8" providerId="ADAL" clId="{AA8C2766-51AA-4D25-9646-EF9D3C2C4572}" dt="2024-08-23T04:34:42.030" v="2764" actId="6549"/>
          <ac:spMkLst>
            <pc:docMk/>
            <pc:sldMk cId="2235792952" sldId="1344"/>
            <ac:spMk id="13" creationId="{FF4DA9F3-EC05-9F3A-6C42-771884876EC0}"/>
          </ac:spMkLst>
        </pc:spChg>
        <pc:spChg chg="add del mod">
          <ac:chgData name="Nguyen Huy Bang" userId="7e284667-879f-4063-8029-8dbcd85f6fb8" providerId="ADAL" clId="{AA8C2766-51AA-4D25-9646-EF9D3C2C4572}" dt="2024-08-23T04:37:02.837" v="2892" actId="478"/>
          <ac:spMkLst>
            <pc:docMk/>
            <pc:sldMk cId="2235792952" sldId="1344"/>
            <ac:spMk id="14" creationId="{7BCD7C2D-BC52-2D16-DE63-4BB89FDB4EA3}"/>
          </ac:spMkLst>
        </pc:spChg>
        <pc:spChg chg="add mod">
          <ac:chgData name="Nguyen Huy Bang" userId="7e284667-879f-4063-8029-8dbcd85f6fb8" providerId="ADAL" clId="{AA8C2766-51AA-4D25-9646-EF9D3C2C4572}" dt="2024-08-23T04:35:57.800" v="2768" actId="164"/>
          <ac:spMkLst>
            <pc:docMk/>
            <pc:sldMk cId="2235792952" sldId="1344"/>
            <ac:spMk id="15" creationId="{A9AA5A0E-5905-0867-87AF-6498C17D5A84}"/>
          </ac:spMkLst>
        </pc:spChg>
        <pc:spChg chg="add mod">
          <ac:chgData name="Nguyen Huy Bang" userId="7e284667-879f-4063-8029-8dbcd85f6fb8" providerId="ADAL" clId="{AA8C2766-51AA-4D25-9646-EF9D3C2C4572}" dt="2024-08-23T04:36:59.286" v="2891" actId="1035"/>
          <ac:spMkLst>
            <pc:docMk/>
            <pc:sldMk cId="2235792952" sldId="1344"/>
            <ac:spMk id="17" creationId="{1C49CA16-0A1A-4209-B319-6B7F36785922}"/>
          </ac:spMkLst>
        </pc:spChg>
        <pc:spChg chg="add mod">
          <ac:chgData name="Nguyen Huy Bang" userId="7e284667-879f-4063-8029-8dbcd85f6fb8" providerId="ADAL" clId="{AA8C2766-51AA-4D25-9646-EF9D3C2C4572}" dt="2024-08-23T04:37:12.410" v="2951" actId="1038"/>
          <ac:spMkLst>
            <pc:docMk/>
            <pc:sldMk cId="2235792952" sldId="1344"/>
            <ac:spMk id="18" creationId="{0CCB190A-347B-E3A5-006B-91C9AA81A4E4}"/>
          </ac:spMkLst>
        </pc:spChg>
        <pc:grpChg chg="add del mod">
          <ac:chgData name="Nguyen Huy Bang" userId="7e284667-879f-4063-8029-8dbcd85f6fb8" providerId="ADAL" clId="{AA8C2766-51AA-4D25-9646-EF9D3C2C4572}" dt="2024-08-23T04:30:58.409" v="2453" actId="478"/>
          <ac:grpSpMkLst>
            <pc:docMk/>
            <pc:sldMk cId="2235792952" sldId="1344"/>
            <ac:grpSpMk id="6" creationId="{654C7BBB-59CB-2DF2-7BCE-C45E5A73B502}"/>
          </ac:grpSpMkLst>
        </pc:grpChg>
        <pc:grpChg chg="add mod">
          <ac:chgData name="Nguyen Huy Bang" userId="7e284667-879f-4063-8029-8dbcd85f6fb8" providerId="ADAL" clId="{AA8C2766-51AA-4D25-9646-EF9D3C2C4572}" dt="2024-08-23T04:35:57.800" v="2768" actId="164"/>
          <ac:grpSpMkLst>
            <pc:docMk/>
            <pc:sldMk cId="2235792952" sldId="1344"/>
            <ac:grpSpMk id="16" creationId="{B513BA72-100D-4C23-91D3-97E27FF0776B}"/>
          </ac:grpSpMkLst>
        </pc:grpChg>
        <pc:picChg chg="mod">
          <ac:chgData name="Nguyen Huy Bang" userId="7e284667-879f-4063-8029-8dbcd85f6fb8" providerId="ADAL" clId="{AA8C2766-51AA-4D25-9646-EF9D3C2C4572}" dt="2024-08-23T04:31:37.735" v="2491" actId="1076"/>
          <ac:picMkLst>
            <pc:docMk/>
            <pc:sldMk cId="2235792952" sldId="1344"/>
            <ac:picMk id="5" creationId="{5DD0E8DA-6B88-8787-3EE5-723C08E77349}"/>
          </ac:picMkLst>
        </pc:picChg>
        <pc:picChg chg="mod topLvl">
          <ac:chgData name="Nguyen Huy Bang" userId="7e284667-879f-4063-8029-8dbcd85f6fb8" providerId="ADAL" clId="{AA8C2766-51AA-4D25-9646-EF9D3C2C4572}" dt="2024-08-23T04:35:57.800" v="2768" actId="164"/>
          <ac:picMkLst>
            <pc:docMk/>
            <pc:sldMk cId="2235792952" sldId="1344"/>
            <ac:picMk id="7" creationId="{DBEAEEE5-B743-9A22-E25D-40EC4DFB6DF8}"/>
          </ac:picMkLst>
        </pc:picChg>
      </pc:sldChg>
      <pc:sldChg chg="delSp modSp add mod">
        <pc:chgData name="Nguyen Huy Bang" userId="7e284667-879f-4063-8029-8dbcd85f6fb8" providerId="ADAL" clId="{AA8C2766-51AA-4D25-9646-EF9D3C2C4572}" dt="2024-08-23T07:44:04.796" v="4103" actId="14100"/>
        <pc:sldMkLst>
          <pc:docMk/>
          <pc:sldMk cId="2827070600" sldId="1345"/>
        </pc:sldMkLst>
        <pc:spChg chg="del mod topLvl">
          <ac:chgData name="Nguyen Huy Bang" userId="7e284667-879f-4063-8029-8dbcd85f6fb8" providerId="ADAL" clId="{AA8C2766-51AA-4D25-9646-EF9D3C2C4572}" dt="2024-08-23T07:43:27.458" v="4047" actId="478"/>
          <ac:spMkLst>
            <pc:docMk/>
            <pc:sldMk cId="2827070600" sldId="1345"/>
            <ac:spMk id="6" creationId="{872E9AAC-2CE0-6F1A-A26F-AE6508077843}"/>
          </ac:spMkLst>
        </pc:spChg>
        <pc:spChg chg="del mod topLvl">
          <ac:chgData name="Nguyen Huy Bang" userId="7e284667-879f-4063-8029-8dbcd85f6fb8" providerId="ADAL" clId="{AA8C2766-51AA-4D25-9646-EF9D3C2C4572}" dt="2024-08-23T07:43:29.830" v="4048" actId="478"/>
          <ac:spMkLst>
            <pc:docMk/>
            <pc:sldMk cId="2827070600" sldId="1345"/>
            <ac:spMk id="8" creationId="{0DB0E2DC-9B3B-39A8-3204-8FA484799699}"/>
          </ac:spMkLst>
        </pc:spChg>
        <pc:spChg chg="mod topLvl">
          <ac:chgData name="Nguyen Huy Bang" userId="7e284667-879f-4063-8029-8dbcd85f6fb8" providerId="ADAL" clId="{AA8C2766-51AA-4D25-9646-EF9D3C2C4572}" dt="2024-08-23T07:44:01.180" v="4102" actId="1076"/>
          <ac:spMkLst>
            <pc:docMk/>
            <pc:sldMk cId="2827070600" sldId="1345"/>
            <ac:spMk id="13" creationId="{32008A1A-D098-B2D2-7442-5B6CE9F6D521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49" creationId="{FC13AFA4-F0F0-99AE-4695-AC17A4F4DC6B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54" creationId="{17F683E0-A342-FE7D-B077-8D62C1923E79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55" creationId="{FDA2ED12-6ED8-846B-842D-AC2765CA0E0A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56" creationId="{8C98FFCC-49B6-63D3-BD98-D05474C27F5D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57" creationId="{6D1E3208-6CD4-C622-284D-79A6797326D3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58" creationId="{31C03D0C-31CC-31EA-239B-88A424DE278F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59" creationId="{999E444F-52C5-177C-0E9C-1C0535E1398E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60" creationId="{981AF85D-5D2F-5C0E-2462-FC1308EDE7A5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61" creationId="{DB7E0DB1-50D3-5DDD-F561-A18F4BD0A8D0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62" creationId="{C933FF49-48C6-52DA-C39E-1819FD661088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63" creationId="{89DC3E7D-6542-7E02-0B3B-C1835D5712C9}"/>
          </ac:spMkLst>
        </pc:spChg>
        <pc:spChg chg="mod">
          <ac:chgData name="Nguyen Huy Bang" userId="7e284667-879f-4063-8029-8dbcd85f6fb8" providerId="ADAL" clId="{AA8C2766-51AA-4D25-9646-EF9D3C2C4572}" dt="2024-08-23T07:43:43.073" v="4097" actId="20577"/>
          <ac:spMkLst>
            <pc:docMk/>
            <pc:sldMk cId="2827070600" sldId="1345"/>
            <ac:spMk id="1024" creationId="{0CEA9D93-DD4C-7170-2B97-7649F33D26CE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1025" creationId="{FFC87D31-16F5-F4B1-156F-C34F18372E9F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1027" creationId="{86470A27-F9E1-B919-D9AA-D0CC77BBBE4C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1028" creationId="{1BE93D7F-B1C6-6A9A-5DB2-2D23FAC64593}"/>
          </ac:spMkLst>
        </pc:spChg>
        <pc:spChg chg="mod">
          <ac:chgData name="Nguyen Huy Bang" userId="7e284667-879f-4063-8029-8dbcd85f6fb8" providerId="ADAL" clId="{AA8C2766-51AA-4D25-9646-EF9D3C2C4572}" dt="2024-08-23T07:43:16.881" v="4045" actId="165"/>
          <ac:spMkLst>
            <pc:docMk/>
            <pc:sldMk cId="2827070600" sldId="1345"/>
            <ac:spMk id="1029" creationId="{EBFCA53C-D8FB-2602-FE8F-7CBB5CC86FBB}"/>
          </ac:spMkLst>
        </pc:spChg>
        <pc:grpChg chg="mod">
          <ac:chgData name="Nguyen Huy Bang" userId="7e284667-879f-4063-8029-8dbcd85f6fb8" providerId="ADAL" clId="{AA8C2766-51AA-4D25-9646-EF9D3C2C4572}" dt="2024-08-23T07:43:16.881" v="4045" actId="165"/>
          <ac:grpSpMkLst>
            <pc:docMk/>
            <pc:sldMk cId="2827070600" sldId="1345"/>
            <ac:grpSpMk id="50" creationId="{7F7824BC-4BB2-014F-97DC-980ED3D01C14}"/>
          </ac:grpSpMkLst>
        </pc:grpChg>
        <pc:grpChg chg="mod">
          <ac:chgData name="Nguyen Huy Bang" userId="7e284667-879f-4063-8029-8dbcd85f6fb8" providerId="ADAL" clId="{AA8C2766-51AA-4D25-9646-EF9D3C2C4572}" dt="2024-08-23T07:43:16.881" v="4045" actId="165"/>
          <ac:grpSpMkLst>
            <pc:docMk/>
            <pc:sldMk cId="2827070600" sldId="1345"/>
            <ac:grpSpMk id="51" creationId="{C470D8AA-F9C8-0B34-BFA4-4763D9622957}"/>
          </ac:grpSpMkLst>
        </pc:grpChg>
        <pc:grpChg chg="mod">
          <ac:chgData name="Nguyen Huy Bang" userId="7e284667-879f-4063-8029-8dbcd85f6fb8" providerId="ADAL" clId="{AA8C2766-51AA-4D25-9646-EF9D3C2C4572}" dt="2024-08-23T07:43:16.881" v="4045" actId="165"/>
          <ac:grpSpMkLst>
            <pc:docMk/>
            <pc:sldMk cId="2827070600" sldId="1345"/>
            <ac:grpSpMk id="52" creationId="{65F27B27-9108-615A-6CE3-FE79C5AC1AD2}"/>
          </ac:grpSpMkLst>
        </pc:grpChg>
        <pc:grpChg chg="mod">
          <ac:chgData name="Nguyen Huy Bang" userId="7e284667-879f-4063-8029-8dbcd85f6fb8" providerId="ADAL" clId="{AA8C2766-51AA-4D25-9646-EF9D3C2C4572}" dt="2024-08-23T07:43:16.881" v="4045" actId="165"/>
          <ac:grpSpMkLst>
            <pc:docMk/>
            <pc:sldMk cId="2827070600" sldId="1345"/>
            <ac:grpSpMk id="53" creationId="{BAB35238-354E-9380-DBB3-D340650AAECE}"/>
          </ac:grpSpMkLst>
        </pc:grpChg>
        <pc:grpChg chg="mod topLvl">
          <ac:chgData name="Nguyen Huy Bang" userId="7e284667-879f-4063-8029-8dbcd85f6fb8" providerId="ADAL" clId="{AA8C2766-51AA-4D25-9646-EF9D3C2C4572}" dt="2024-08-23T07:44:04.796" v="4103" actId="14100"/>
          <ac:grpSpMkLst>
            <pc:docMk/>
            <pc:sldMk cId="2827070600" sldId="1345"/>
            <ac:grpSpMk id="1030" creationId="{9E5C7C7F-4804-02FB-6F80-48107AF779AC}"/>
          </ac:grpSpMkLst>
        </pc:grpChg>
        <pc:grpChg chg="del">
          <ac:chgData name="Nguyen Huy Bang" userId="7e284667-879f-4063-8029-8dbcd85f6fb8" providerId="ADAL" clId="{AA8C2766-51AA-4D25-9646-EF9D3C2C4572}" dt="2024-08-23T07:43:16.881" v="4045" actId="165"/>
          <ac:grpSpMkLst>
            <pc:docMk/>
            <pc:sldMk cId="2827070600" sldId="1345"/>
            <ac:grpSpMk id="1031" creationId="{415254D5-C792-9B5D-9B5B-1208DF327211}"/>
          </ac:grpSpMkLst>
        </pc:grpChg>
        <pc:picChg chg="del mod topLvl">
          <ac:chgData name="Nguyen Huy Bang" userId="7e284667-879f-4063-8029-8dbcd85f6fb8" providerId="ADAL" clId="{AA8C2766-51AA-4D25-9646-EF9D3C2C4572}" dt="2024-08-23T07:43:24.824" v="4046" actId="478"/>
          <ac:picMkLst>
            <pc:docMk/>
            <pc:sldMk cId="2827070600" sldId="1345"/>
            <ac:picMk id="5" creationId="{AF454089-F69B-F993-5EBB-84D302CBEF02}"/>
          </ac:picMkLst>
        </pc:picChg>
      </pc:sldChg>
      <pc:sldChg chg="addSp delSp modSp add mod delAnim">
        <pc:chgData name="Nguyen Huy Bang" userId="7e284667-879f-4063-8029-8dbcd85f6fb8" providerId="ADAL" clId="{AA8C2766-51AA-4D25-9646-EF9D3C2C4572}" dt="2024-08-23T08:38:43.838" v="5429" actId="1038"/>
        <pc:sldMkLst>
          <pc:docMk/>
          <pc:sldMk cId="2116190409" sldId="1346"/>
        </pc:sldMkLst>
        <pc:spChg chg="mod">
          <ac:chgData name="Nguyen Huy Bang" userId="7e284667-879f-4063-8029-8dbcd85f6fb8" providerId="ADAL" clId="{AA8C2766-51AA-4D25-9646-EF9D3C2C4572}" dt="2024-08-23T08:34:58.406" v="5347" actId="20577"/>
          <ac:spMkLst>
            <pc:docMk/>
            <pc:sldMk cId="2116190409" sldId="1346"/>
            <ac:spMk id="2" creationId="{CE9F2F54-5E41-5429-A6A2-366BAD1297A9}"/>
          </ac:spMkLst>
        </pc:spChg>
        <pc:spChg chg="del">
          <ac:chgData name="Nguyen Huy Bang" userId="7e284667-879f-4063-8029-8dbcd85f6fb8" providerId="ADAL" clId="{AA8C2766-51AA-4D25-9646-EF9D3C2C4572}" dt="2024-08-23T08:30:07.680" v="5332" actId="478"/>
          <ac:spMkLst>
            <pc:docMk/>
            <pc:sldMk cId="2116190409" sldId="1346"/>
            <ac:spMk id="10" creationId="{DE9A5E39-1579-AA25-4208-AA26892B9C9C}"/>
          </ac:spMkLst>
        </pc:spChg>
        <pc:spChg chg="del">
          <ac:chgData name="Nguyen Huy Bang" userId="7e284667-879f-4063-8029-8dbcd85f6fb8" providerId="ADAL" clId="{AA8C2766-51AA-4D25-9646-EF9D3C2C4572}" dt="2024-08-23T08:30:07.680" v="5332" actId="478"/>
          <ac:spMkLst>
            <pc:docMk/>
            <pc:sldMk cId="2116190409" sldId="1346"/>
            <ac:spMk id="11" creationId="{461C1C95-3D92-D279-F2AB-6103A58F9584}"/>
          </ac:spMkLst>
        </pc:spChg>
        <pc:spChg chg="mod">
          <ac:chgData name="Nguyen Huy Bang" userId="7e284667-879f-4063-8029-8dbcd85f6fb8" providerId="ADAL" clId="{AA8C2766-51AA-4D25-9646-EF9D3C2C4572}" dt="2024-08-23T08:38:05.083" v="5409" actId="1035"/>
          <ac:spMkLst>
            <pc:docMk/>
            <pc:sldMk cId="2116190409" sldId="1346"/>
            <ac:spMk id="13" creationId="{FF4DA9F3-EC05-9F3A-6C42-771884876EC0}"/>
          </ac:spMkLst>
        </pc:spChg>
        <pc:spChg chg="del">
          <ac:chgData name="Nguyen Huy Bang" userId="7e284667-879f-4063-8029-8dbcd85f6fb8" providerId="ADAL" clId="{AA8C2766-51AA-4D25-9646-EF9D3C2C4572}" dt="2024-08-23T08:30:07.680" v="5332" actId="478"/>
          <ac:spMkLst>
            <pc:docMk/>
            <pc:sldMk cId="2116190409" sldId="1346"/>
            <ac:spMk id="17" creationId="{1C49CA16-0A1A-4209-B319-6B7F36785922}"/>
          </ac:spMkLst>
        </pc:spChg>
        <pc:spChg chg="del">
          <ac:chgData name="Nguyen Huy Bang" userId="7e284667-879f-4063-8029-8dbcd85f6fb8" providerId="ADAL" clId="{AA8C2766-51AA-4D25-9646-EF9D3C2C4572}" dt="2024-08-23T08:30:07.680" v="5332" actId="478"/>
          <ac:spMkLst>
            <pc:docMk/>
            <pc:sldMk cId="2116190409" sldId="1346"/>
            <ac:spMk id="18" creationId="{0CCB190A-347B-E3A5-006B-91C9AA81A4E4}"/>
          </ac:spMkLst>
        </pc:spChg>
        <pc:grpChg chg="del">
          <ac:chgData name="Nguyen Huy Bang" userId="7e284667-879f-4063-8029-8dbcd85f6fb8" providerId="ADAL" clId="{AA8C2766-51AA-4D25-9646-EF9D3C2C4572}" dt="2024-08-23T08:30:09.148" v="5333" actId="478"/>
          <ac:grpSpMkLst>
            <pc:docMk/>
            <pc:sldMk cId="2116190409" sldId="1346"/>
            <ac:grpSpMk id="16" creationId="{B513BA72-100D-4C23-91D3-97E27FF0776B}"/>
          </ac:grpSpMkLst>
        </pc:grpChg>
        <pc:picChg chg="del">
          <ac:chgData name="Nguyen Huy Bang" userId="7e284667-879f-4063-8029-8dbcd85f6fb8" providerId="ADAL" clId="{AA8C2766-51AA-4D25-9646-EF9D3C2C4572}" dt="2024-08-23T08:30:03.144" v="5331" actId="478"/>
          <ac:picMkLst>
            <pc:docMk/>
            <pc:sldMk cId="2116190409" sldId="1346"/>
            <ac:picMk id="5" creationId="{5DD0E8DA-6B88-8787-3EE5-723C08E77349}"/>
          </ac:picMkLst>
        </pc:picChg>
        <pc:picChg chg="add del mod">
          <ac:chgData name="Nguyen Huy Bang" userId="7e284667-879f-4063-8029-8dbcd85f6fb8" providerId="ADAL" clId="{AA8C2766-51AA-4D25-9646-EF9D3C2C4572}" dt="2024-08-23T08:37:55.647" v="5392" actId="478"/>
          <ac:picMkLst>
            <pc:docMk/>
            <pc:sldMk cId="2116190409" sldId="1346"/>
            <ac:picMk id="8" creationId="{08613D15-F271-6D44-1D59-6EE03E423912}"/>
          </ac:picMkLst>
        </pc:picChg>
        <pc:picChg chg="add mod">
          <ac:chgData name="Nguyen Huy Bang" userId="7e284667-879f-4063-8029-8dbcd85f6fb8" providerId="ADAL" clId="{AA8C2766-51AA-4D25-9646-EF9D3C2C4572}" dt="2024-08-23T08:38:43.838" v="5429" actId="1038"/>
          <ac:picMkLst>
            <pc:docMk/>
            <pc:sldMk cId="2116190409" sldId="1346"/>
            <ac:picMk id="12" creationId="{A5A0C3F4-1230-DD3D-F5EB-58D5A8942470}"/>
          </ac:picMkLst>
        </pc:picChg>
      </pc:sldChg>
      <pc:sldChg chg="addSp delSp modSp add mod modAnim">
        <pc:chgData name="Nguyen Huy Bang" userId="7e284667-879f-4063-8029-8dbcd85f6fb8" providerId="ADAL" clId="{AA8C2766-51AA-4D25-9646-EF9D3C2C4572}" dt="2024-08-23T08:49:53.694" v="5745" actId="207"/>
        <pc:sldMkLst>
          <pc:docMk/>
          <pc:sldMk cId="795944543" sldId="1347"/>
        </pc:sldMkLst>
        <pc:spChg chg="mod">
          <ac:chgData name="Nguyen Huy Bang" userId="7e284667-879f-4063-8029-8dbcd85f6fb8" providerId="ADAL" clId="{AA8C2766-51AA-4D25-9646-EF9D3C2C4572}" dt="2024-08-23T08:44:45.835" v="5456" actId="1076"/>
          <ac:spMkLst>
            <pc:docMk/>
            <pc:sldMk cId="795944543" sldId="1347"/>
            <ac:spMk id="2" creationId="{CE9F2F54-5E41-5429-A6A2-366BAD1297A9}"/>
          </ac:spMkLst>
        </pc:spChg>
        <pc:spChg chg="add mod">
          <ac:chgData name="Nguyen Huy Bang" userId="7e284667-879f-4063-8029-8dbcd85f6fb8" providerId="ADAL" clId="{AA8C2766-51AA-4D25-9646-EF9D3C2C4572}" dt="2024-08-23T08:49:53.694" v="5745" actId="207"/>
          <ac:spMkLst>
            <pc:docMk/>
            <pc:sldMk cId="795944543" sldId="1347"/>
            <ac:spMk id="12" creationId="{7460D678-5E64-562F-6CA8-58DD3A486DFE}"/>
          </ac:spMkLst>
        </pc:spChg>
        <pc:spChg chg="mod">
          <ac:chgData name="Nguyen Huy Bang" userId="7e284667-879f-4063-8029-8dbcd85f6fb8" providerId="ADAL" clId="{AA8C2766-51AA-4D25-9646-EF9D3C2C4572}" dt="2024-08-23T08:49:41.486" v="5743" actId="207"/>
          <ac:spMkLst>
            <pc:docMk/>
            <pc:sldMk cId="795944543" sldId="1347"/>
            <ac:spMk id="13" creationId="{FF4DA9F3-EC05-9F3A-6C42-771884876EC0}"/>
          </ac:spMkLst>
        </pc:spChg>
        <pc:spChg chg="add mod">
          <ac:chgData name="Nguyen Huy Bang" userId="7e284667-879f-4063-8029-8dbcd85f6fb8" providerId="ADAL" clId="{AA8C2766-51AA-4D25-9646-EF9D3C2C4572}" dt="2024-08-23T08:49:48.418" v="5744" actId="207"/>
          <ac:spMkLst>
            <pc:docMk/>
            <pc:sldMk cId="795944543" sldId="1347"/>
            <ac:spMk id="14" creationId="{088936AC-84B8-3C02-E5DC-E94375A7FD56}"/>
          </ac:spMkLst>
        </pc:spChg>
        <pc:grpChg chg="add mod">
          <ac:chgData name="Nguyen Huy Bang" userId="7e284667-879f-4063-8029-8dbcd85f6fb8" providerId="ADAL" clId="{AA8C2766-51AA-4D25-9646-EF9D3C2C4572}" dt="2024-08-23T08:48:54.560" v="5737" actId="164"/>
          <ac:grpSpMkLst>
            <pc:docMk/>
            <pc:sldMk cId="795944543" sldId="1347"/>
            <ac:grpSpMk id="15" creationId="{8CD045B8-E790-3E59-A0C2-313F7FC6BF6D}"/>
          </ac:grpSpMkLst>
        </pc:grpChg>
        <pc:grpChg chg="add mod">
          <ac:chgData name="Nguyen Huy Bang" userId="7e284667-879f-4063-8029-8dbcd85f6fb8" providerId="ADAL" clId="{AA8C2766-51AA-4D25-9646-EF9D3C2C4572}" dt="2024-08-23T08:49:02.249" v="5738" actId="164"/>
          <ac:grpSpMkLst>
            <pc:docMk/>
            <pc:sldMk cId="795944543" sldId="1347"/>
            <ac:grpSpMk id="16" creationId="{F0C28FE6-0391-E0CD-C5BE-7908F1E52358}"/>
          </ac:grpSpMkLst>
        </pc:grpChg>
        <pc:picChg chg="mod">
          <ac:chgData name="Nguyen Huy Bang" userId="7e284667-879f-4063-8029-8dbcd85f6fb8" providerId="ADAL" clId="{AA8C2766-51AA-4D25-9646-EF9D3C2C4572}" dt="2024-08-23T08:44:57.433" v="5482" actId="1037"/>
          <ac:picMkLst>
            <pc:docMk/>
            <pc:sldMk cId="795944543" sldId="1347"/>
            <ac:picMk id="8" creationId="{08613D15-F271-6D44-1D59-6EE03E423912}"/>
          </ac:picMkLst>
        </pc:picChg>
        <pc:inkChg chg="add del">
          <ac:chgData name="Nguyen Huy Bang" userId="7e284667-879f-4063-8029-8dbcd85f6fb8" providerId="ADAL" clId="{AA8C2766-51AA-4D25-9646-EF9D3C2C4572}" dt="2024-08-23T08:42:37.155" v="5446" actId="478"/>
          <ac:inkMkLst>
            <pc:docMk/>
            <pc:sldMk cId="795944543" sldId="1347"/>
            <ac:inkMk id="5" creationId="{523ACFC1-282A-9D4D-85D0-29406E3F581B}"/>
          </ac:inkMkLst>
        </pc:inkChg>
        <pc:inkChg chg="add del">
          <ac:chgData name="Nguyen Huy Bang" userId="7e284667-879f-4063-8029-8dbcd85f6fb8" providerId="ADAL" clId="{AA8C2766-51AA-4D25-9646-EF9D3C2C4572}" dt="2024-08-23T08:42:34.540" v="5445" actId="478"/>
          <ac:inkMkLst>
            <pc:docMk/>
            <pc:sldMk cId="795944543" sldId="1347"/>
            <ac:inkMk id="6" creationId="{1078A249-85E6-155F-C329-DE5BD8393712}"/>
          </ac:inkMkLst>
        </pc:inkChg>
        <pc:inkChg chg="add mod">
          <ac:chgData name="Nguyen Huy Bang" userId="7e284667-879f-4063-8029-8dbcd85f6fb8" providerId="ADAL" clId="{AA8C2766-51AA-4D25-9646-EF9D3C2C4572}" dt="2024-08-23T08:44:57.433" v="5482" actId="1037"/>
          <ac:inkMkLst>
            <pc:docMk/>
            <pc:sldMk cId="795944543" sldId="1347"/>
            <ac:inkMk id="7" creationId="{243D8947-BB06-2406-FCF5-05134C2336BD}"/>
          </ac:inkMkLst>
        </pc:inkChg>
        <pc:inkChg chg="add del">
          <ac:chgData name="Nguyen Huy Bang" userId="7e284667-879f-4063-8029-8dbcd85f6fb8" providerId="ADAL" clId="{AA8C2766-51AA-4D25-9646-EF9D3C2C4572}" dt="2024-08-23T08:47:11.464" v="5486" actId="478"/>
          <ac:inkMkLst>
            <pc:docMk/>
            <pc:sldMk cId="795944543" sldId="1347"/>
            <ac:inkMk id="9" creationId="{92D20D6D-47B3-1069-D772-642154CAFFB4}"/>
          </ac:inkMkLst>
        </pc:inkChg>
        <pc:inkChg chg="add mod">
          <ac:chgData name="Nguyen Huy Bang" userId="7e284667-879f-4063-8029-8dbcd85f6fb8" providerId="ADAL" clId="{AA8C2766-51AA-4D25-9646-EF9D3C2C4572}" dt="2024-08-23T08:48:54.560" v="5737" actId="164"/>
          <ac:inkMkLst>
            <pc:docMk/>
            <pc:sldMk cId="795944543" sldId="1347"/>
            <ac:inkMk id="10" creationId="{14D8A329-8D7E-B8E0-8192-3B4E4F3A4A91}"/>
          </ac:inkMkLst>
        </pc:inkChg>
        <pc:inkChg chg="add mod">
          <ac:chgData name="Nguyen Huy Bang" userId="7e284667-879f-4063-8029-8dbcd85f6fb8" providerId="ADAL" clId="{AA8C2766-51AA-4D25-9646-EF9D3C2C4572}" dt="2024-08-23T08:49:02.249" v="5738" actId="164"/>
          <ac:inkMkLst>
            <pc:docMk/>
            <pc:sldMk cId="795944543" sldId="1347"/>
            <ac:inkMk id="11" creationId="{329606C9-002D-7FA3-C810-F889D8D559B4}"/>
          </ac:inkMkLst>
        </pc:inkChg>
      </pc:sldChg>
      <pc:sldChg chg="addSp delSp modSp add mod modAnim">
        <pc:chgData name="Nguyen Huy Bang" userId="7e284667-879f-4063-8029-8dbcd85f6fb8" providerId="ADAL" clId="{AA8C2766-51AA-4D25-9646-EF9D3C2C4572}" dt="2024-08-23T08:52:55.924" v="5913"/>
        <pc:sldMkLst>
          <pc:docMk/>
          <pc:sldMk cId="3889354054" sldId="1348"/>
        </pc:sldMkLst>
        <pc:spChg chg="add mod">
          <ac:chgData name="Nguyen Huy Bang" userId="7e284667-879f-4063-8029-8dbcd85f6fb8" providerId="ADAL" clId="{AA8C2766-51AA-4D25-9646-EF9D3C2C4572}" dt="2024-08-23T08:52:51.955" v="5912" actId="164"/>
          <ac:spMkLst>
            <pc:docMk/>
            <pc:sldMk cId="3889354054" sldId="1348"/>
            <ac:spMk id="12" creationId="{035203E9-30EF-3901-7FDE-D14FE0C2757F}"/>
          </ac:spMkLst>
        </pc:spChg>
        <pc:spChg chg="mod">
          <ac:chgData name="Nguyen Huy Bang" userId="7e284667-879f-4063-8029-8dbcd85f6fb8" providerId="ADAL" clId="{AA8C2766-51AA-4D25-9646-EF9D3C2C4572}" dt="2024-08-23T08:51:43.480" v="5749" actId="14100"/>
          <ac:spMkLst>
            <pc:docMk/>
            <pc:sldMk cId="3889354054" sldId="1348"/>
            <ac:spMk id="13" creationId="{FF4DA9F3-EC05-9F3A-6C42-771884876EC0}"/>
          </ac:spMkLst>
        </pc:spChg>
        <pc:grpChg chg="add mod">
          <ac:chgData name="Nguyen Huy Bang" userId="7e284667-879f-4063-8029-8dbcd85f6fb8" providerId="ADAL" clId="{AA8C2766-51AA-4D25-9646-EF9D3C2C4572}" dt="2024-08-23T08:52:51.955" v="5912" actId="164"/>
          <ac:grpSpMkLst>
            <pc:docMk/>
            <pc:sldMk cId="3889354054" sldId="1348"/>
            <ac:grpSpMk id="14" creationId="{A9632670-1167-6EA8-95CC-FB89024D3164}"/>
          </ac:grpSpMkLst>
        </pc:grpChg>
        <pc:picChg chg="add del mod">
          <ac:chgData name="Nguyen Huy Bang" userId="7e284667-879f-4063-8029-8dbcd85f6fb8" providerId="ADAL" clId="{AA8C2766-51AA-4D25-9646-EF9D3C2C4572}" dt="2024-08-23T08:39:59.030" v="5436" actId="478"/>
          <ac:picMkLst>
            <pc:docMk/>
            <pc:sldMk cId="3889354054" sldId="1348"/>
            <ac:picMk id="6" creationId="{EB8FEBEF-FA69-C167-FFBD-C3BBB6BAFEAC}"/>
          </ac:picMkLst>
        </pc:picChg>
        <pc:picChg chg="del">
          <ac:chgData name="Nguyen Huy Bang" userId="7e284667-879f-4063-8029-8dbcd85f6fb8" providerId="ADAL" clId="{AA8C2766-51AA-4D25-9646-EF9D3C2C4572}" dt="2024-08-23T08:38:55.208" v="5431" actId="478"/>
          <ac:picMkLst>
            <pc:docMk/>
            <pc:sldMk cId="3889354054" sldId="1348"/>
            <ac:picMk id="8" creationId="{08613D15-F271-6D44-1D59-6EE03E423912}"/>
          </ac:picMkLst>
        </pc:picChg>
        <pc:picChg chg="add mod">
          <ac:chgData name="Nguyen Huy Bang" userId="7e284667-879f-4063-8029-8dbcd85f6fb8" providerId="ADAL" clId="{AA8C2766-51AA-4D25-9646-EF9D3C2C4572}" dt="2024-08-23T08:40:47.063" v="5442" actId="14100"/>
          <ac:picMkLst>
            <pc:docMk/>
            <pc:sldMk cId="3889354054" sldId="1348"/>
            <ac:picMk id="9" creationId="{E5672237-229E-C887-9603-512623A14E87}"/>
          </ac:picMkLst>
        </pc:picChg>
        <pc:inkChg chg="add mod">
          <ac:chgData name="Nguyen Huy Bang" userId="7e284667-879f-4063-8029-8dbcd85f6fb8" providerId="ADAL" clId="{AA8C2766-51AA-4D25-9646-EF9D3C2C4572}" dt="2024-08-23T08:52:51.955" v="5912" actId="164"/>
          <ac:inkMkLst>
            <pc:docMk/>
            <pc:sldMk cId="3889354054" sldId="1348"/>
            <ac:inkMk id="10" creationId="{A247E929-2C6B-E6F9-952A-81878357314A}"/>
          </ac:inkMkLst>
        </pc:inkChg>
        <pc:inkChg chg="add del">
          <ac:chgData name="Nguyen Huy Bang" userId="7e284667-879f-4063-8029-8dbcd85f6fb8" providerId="ADAL" clId="{AA8C2766-51AA-4D25-9646-EF9D3C2C4572}" dt="2024-08-23T08:51:29.937" v="5748" actId="478"/>
          <ac:inkMkLst>
            <pc:docMk/>
            <pc:sldMk cId="3889354054" sldId="1348"/>
            <ac:inkMk id="11" creationId="{97DF0318-0053-92C5-9FC7-35C078C140FC}"/>
          </ac:inkMkLst>
        </pc:inkChg>
      </pc:sldChg>
      <pc:sldChg chg="add del">
        <pc:chgData name="Nguyen Huy Bang" userId="7e284667-879f-4063-8029-8dbcd85f6fb8" providerId="ADAL" clId="{AA8C2766-51AA-4D25-9646-EF9D3C2C4572}" dt="2024-08-23T15:02:35.035" v="8776" actId="47"/>
        <pc:sldMkLst>
          <pc:docMk/>
          <pc:sldMk cId="449018430" sldId="1349"/>
        </pc:sldMkLst>
      </pc:sldChg>
      <pc:sldChg chg="addSp delSp modSp add mod ord modTransition modAnim">
        <pc:chgData name="Nguyen Huy Bang" userId="7e284667-879f-4063-8029-8dbcd85f6fb8" providerId="ADAL" clId="{AA8C2766-51AA-4D25-9646-EF9D3C2C4572}" dt="2024-08-23T23:54:27.415" v="13476" actId="20577"/>
        <pc:sldMkLst>
          <pc:docMk/>
          <pc:sldMk cId="850194116" sldId="1349"/>
        </pc:sldMkLst>
        <pc:spChg chg="mod">
          <ac:chgData name="Nguyen Huy Bang" userId="7e284667-879f-4063-8029-8dbcd85f6fb8" providerId="ADAL" clId="{AA8C2766-51AA-4D25-9646-EF9D3C2C4572}" dt="2024-08-23T23:54:27.415" v="13476" actId="20577"/>
          <ac:spMkLst>
            <pc:docMk/>
            <pc:sldMk cId="850194116" sldId="1349"/>
            <ac:spMk id="4" creationId="{3F31DB59-E77F-9D1F-46ED-688E6546D06B}"/>
          </ac:spMkLst>
        </pc:spChg>
        <pc:spChg chg="del mod topLvl">
          <ac:chgData name="Nguyen Huy Bang" userId="7e284667-879f-4063-8029-8dbcd85f6fb8" providerId="ADAL" clId="{AA8C2766-51AA-4D25-9646-EF9D3C2C4572}" dt="2024-08-23T15:11:54.227" v="9029" actId="478"/>
          <ac:spMkLst>
            <pc:docMk/>
            <pc:sldMk cId="850194116" sldId="1349"/>
            <ac:spMk id="7" creationId="{29B47914-4395-697E-47C3-DF44B692E122}"/>
          </ac:spMkLst>
        </pc:spChg>
        <pc:spChg chg="del mod topLvl">
          <ac:chgData name="Nguyen Huy Bang" userId="7e284667-879f-4063-8029-8dbcd85f6fb8" providerId="ADAL" clId="{AA8C2766-51AA-4D25-9646-EF9D3C2C4572}" dt="2024-08-23T15:11:58.422" v="9030" actId="478"/>
          <ac:spMkLst>
            <pc:docMk/>
            <pc:sldMk cId="850194116" sldId="1349"/>
            <ac:spMk id="8" creationId="{7AFBB0F5-88A2-3F9B-DB8A-7EBD1B1D51E3}"/>
          </ac:spMkLst>
        </pc:spChg>
        <pc:spChg chg="add mod topLvl">
          <ac:chgData name="Nguyen Huy Bang" userId="7e284667-879f-4063-8029-8dbcd85f6fb8" providerId="ADAL" clId="{AA8C2766-51AA-4D25-9646-EF9D3C2C4572}" dt="2024-08-23T21:44:36.996" v="12170" actId="164"/>
          <ac:spMkLst>
            <pc:docMk/>
            <pc:sldMk cId="850194116" sldId="1349"/>
            <ac:spMk id="9" creationId="{46CC267F-BF8D-72F0-60A4-E4918FF2A938}"/>
          </ac:spMkLst>
        </pc:spChg>
        <pc:spChg chg="add del mod topLvl">
          <ac:chgData name="Nguyen Huy Bang" userId="7e284667-879f-4063-8029-8dbcd85f6fb8" providerId="ADAL" clId="{AA8C2766-51AA-4D25-9646-EF9D3C2C4572}" dt="2024-08-23T15:26:33.853" v="9900" actId="478"/>
          <ac:spMkLst>
            <pc:docMk/>
            <pc:sldMk cId="850194116" sldId="1349"/>
            <ac:spMk id="10" creationId="{ADC06C32-F906-8055-D23D-9C791D20752C}"/>
          </ac:spMkLst>
        </pc:spChg>
        <pc:spChg chg="add del mod topLvl">
          <ac:chgData name="Nguyen Huy Bang" userId="7e284667-879f-4063-8029-8dbcd85f6fb8" providerId="ADAL" clId="{AA8C2766-51AA-4D25-9646-EF9D3C2C4572}" dt="2024-08-23T15:26:30.891" v="9899" actId="478"/>
          <ac:spMkLst>
            <pc:docMk/>
            <pc:sldMk cId="850194116" sldId="1349"/>
            <ac:spMk id="11" creationId="{D94B2E30-71A2-2500-8443-FCD50D7C4B2F}"/>
          </ac:spMkLst>
        </pc:spChg>
        <pc:spChg chg="add del mod">
          <ac:chgData name="Nguyen Huy Bang" userId="7e284667-879f-4063-8029-8dbcd85f6fb8" providerId="ADAL" clId="{AA8C2766-51AA-4D25-9646-EF9D3C2C4572}" dt="2024-08-23T15:23:16.813" v="9596" actId="478"/>
          <ac:spMkLst>
            <pc:docMk/>
            <pc:sldMk cId="850194116" sldId="1349"/>
            <ac:spMk id="12" creationId="{CDCA5700-E4BF-D3D4-7124-B680ABEE8855}"/>
          </ac:spMkLst>
        </pc:spChg>
        <pc:spChg chg="add mod topLvl">
          <ac:chgData name="Nguyen Huy Bang" userId="7e284667-879f-4063-8029-8dbcd85f6fb8" providerId="ADAL" clId="{AA8C2766-51AA-4D25-9646-EF9D3C2C4572}" dt="2024-08-23T21:44:36.996" v="12170" actId="164"/>
          <ac:spMkLst>
            <pc:docMk/>
            <pc:sldMk cId="850194116" sldId="1349"/>
            <ac:spMk id="14" creationId="{442CBE7C-CE37-CCF2-99D8-360DCC3D5110}"/>
          </ac:spMkLst>
        </pc:spChg>
        <pc:spChg chg="add mod topLvl">
          <ac:chgData name="Nguyen Huy Bang" userId="7e284667-879f-4063-8029-8dbcd85f6fb8" providerId="ADAL" clId="{AA8C2766-51AA-4D25-9646-EF9D3C2C4572}" dt="2024-08-23T21:44:36.996" v="12170" actId="164"/>
          <ac:spMkLst>
            <pc:docMk/>
            <pc:sldMk cId="850194116" sldId="1349"/>
            <ac:spMk id="15" creationId="{3D5B0CF6-2AA2-16B7-1022-6176EAE6FE13}"/>
          </ac:spMkLst>
        </pc:spChg>
        <pc:spChg chg="mod topLvl">
          <ac:chgData name="Nguyen Huy Bang" userId="7e284667-879f-4063-8029-8dbcd85f6fb8" providerId="ADAL" clId="{AA8C2766-51AA-4D25-9646-EF9D3C2C4572}" dt="2024-08-23T21:45:11.450" v="12199" actId="1038"/>
          <ac:spMkLst>
            <pc:docMk/>
            <pc:sldMk cId="850194116" sldId="1349"/>
            <ac:spMk id="18" creationId="{868C600C-49B2-AF83-4214-7254B8FF7860}"/>
          </ac:spMkLst>
        </pc:spChg>
        <pc:spChg chg="del mod topLvl">
          <ac:chgData name="Nguyen Huy Bang" userId="7e284667-879f-4063-8029-8dbcd85f6fb8" providerId="ADAL" clId="{AA8C2766-51AA-4D25-9646-EF9D3C2C4572}" dt="2024-08-23T21:35:26.414" v="11676" actId="478"/>
          <ac:spMkLst>
            <pc:docMk/>
            <pc:sldMk cId="850194116" sldId="1349"/>
            <ac:spMk id="19" creationId="{AA9232D0-0973-1F99-DAC0-F22C58CC329A}"/>
          </ac:spMkLst>
        </pc:spChg>
        <pc:spChg chg="mod">
          <ac:chgData name="Nguyen Huy Bang" userId="7e284667-879f-4063-8029-8dbcd85f6fb8" providerId="ADAL" clId="{AA8C2766-51AA-4D25-9646-EF9D3C2C4572}" dt="2024-08-23T15:23:29.170" v="9597" actId="165"/>
          <ac:spMkLst>
            <pc:docMk/>
            <pc:sldMk cId="850194116" sldId="1349"/>
            <ac:spMk id="20" creationId="{39FDC3F6-4CD3-61C7-F6B9-5854D7E51401}"/>
          </ac:spMkLst>
        </pc:spChg>
        <pc:spChg chg="add mod topLvl">
          <ac:chgData name="Nguyen Huy Bang" userId="7e284667-879f-4063-8029-8dbcd85f6fb8" providerId="ADAL" clId="{AA8C2766-51AA-4D25-9646-EF9D3C2C4572}" dt="2024-08-23T21:44:36.996" v="12170" actId="164"/>
          <ac:spMkLst>
            <pc:docMk/>
            <pc:sldMk cId="850194116" sldId="1349"/>
            <ac:spMk id="21" creationId="{A8051B69-3EA0-BD08-58C9-1A7F57CF3156}"/>
          </ac:spMkLst>
        </pc:spChg>
        <pc:spChg chg="add mod topLvl">
          <ac:chgData name="Nguyen Huy Bang" userId="7e284667-879f-4063-8029-8dbcd85f6fb8" providerId="ADAL" clId="{AA8C2766-51AA-4D25-9646-EF9D3C2C4572}" dt="2024-08-23T21:44:36.996" v="12170" actId="164"/>
          <ac:spMkLst>
            <pc:docMk/>
            <pc:sldMk cId="850194116" sldId="1349"/>
            <ac:spMk id="22" creationId="{0552C941-E3B5-9E22-E15E-D61C8FEE50C0}"/>
          </ac:spMkLst>
        </pc:spChg>
        <pc:spChg chg="add mod topLvl">
          <ac:chgData name="Nguyen Huy Bang" userId="7e284667-879f-4063-8029-8dbcd85f6fb8" providerId="ADAL" clId="{AA8C2766-51AA-4D25-9646-EF9D3C2C4572}" dt="2024-08-23T21:46:46.281" v="12225" actId="164"/>
          <ac:spMkLst>
            <pc:docMk/>
            <pc:sldMk cId="850194116" sldId="1349"/>
            <ac:spMk id="23" creationId="{BCFF9A62-A0F3-82F5-708D-85830D075249}"/>
          </ac:spMkLst>
        </pc:spChg>
        <pc:spChg chg="add mod topLvl">
          <ac:chgData name="Nguyen Huy Bang" userId="7e284667-879f-4063-8029-8dbcd85f6fb8" providerId="ADAL" clId="{AA8C2766-51AA-4D25-9646-EF9D3C2C4572}" dt="2024-08-23T21:46:46.281" v="12225" actId="164"/>
          <ac:spMkLst>
            <pc:docMk/>
            <pc:sldMk cId="850194116" sldId="1349"/>
            <ac:spMk id="24" creationId="{5630210F-3077-E767-5DC6-E1D4F4B6F548}"/>
          </ac:spMkLst>
        </pc:spChg>
        <pc:spChg chg="mod topLvl">
          <ac:chgData name="Nguyen Huy Bang" userId="7e284667-879f-4063-8029-8dbcd85f6fb8" providerId="ADAL" clId="{AA8C2766-51AA-4D25-9646-EF9D3C2C4572}" dt="2024-08-23T21:44:36.996" v="12170" actId="164"/>
          <ac:spMkLst>
            <pc:docMk/>
            <pc:sldMk cId="850194116" sldId="1349"/>
            <ac:spMk id="28" creationId="{22F763BC-5080-5988-8AB9-9B275FB7B109}"/>
          </ac:spMkLst>
        </pc:spChg>
        <pc:spChg chg="mod topLvl">
          <ac:chgData name="Nguyen Huy Bang" userId="7e284667-879f-4063-8029-8dbcd85f6fb8" providerId="ADAL" clId="{AA8C2766-51AA-4D25-9646-EF9D3C2C4572}" dt="2024-08-23T21:44:36.996" v="12170" actId="164"/>
          <ac:spMkLst>
            <pc:docMk/>
            <pc:sldMk cId="850194116" sldId="1349"/>
            <ac:spMk id="29" creationId="{05A26976-8DAC-670C-E642-9968859E042C}"/>
          </ac:spMkLst>
        </pc:spChg>
        <pc:spChg chg="mod topLvl">
          <ac:chgData name="Nguyen Huy Bang" userId="7e284667-879f-4063-8029-8dbcd85f6fb8" providerId="ADAL" clId="{AA8C2766-51AA-4D25-9646-EF9D3C2C4572}" dt="2024-08-23T21:44:36.996" v="12170" actId="164"/>
          <ac:spMkLst>
            <pc:docMk/>
            <pc:sldMk cId="850194116" sldId="1349"/>
            <ac:spMk id="31" creationId="{01274816-2F5B-2C7C-1070-3BBC1C5DCB87}"/>
          </ac:spMkLst>
        </pc:spChg>
        <pc:spChg chg="mod topLvl">
          <ac:chgData name="Nguyen Huy Bang" userId="7e284667-879f-4063-8029-8dbcd85f6fb8" providerId="ADAL" clId="{AA8C2766-51AA-4D25-9646-EF9D3C2C4572}" dt="2024-08-23T21:44:36.996" v="12170" actId="164"/>
          <ac:spMkLst>
            <pc:docMk/>
            <pc:sldMk cId="850194116" sldId="1349"/>
            <ac:spMk id="32" creationId="{15E17F39-98F4-2129-DFC1-75CB165AF08C}"/>
          </ac:spMkLst>
        </pc:spChg>
        <pc:spChg chg="mod topLvl">
          <ac:chgData name="Nguyen Huy Bang" userId="7e284667-879f-4063-8029-8dbcd85f6fb8" providerId="ADAL" clId="{AA8C2766-51AA-4D25-9646-EF9D3C2C4572}" dt="2024-08-23T21:44:36.996" v="12170" actId="164"/>
          <ac:spMkLst>
            <pc:docMk/>
            <pc:sldMk cId="850194116" sldId="1349"/>
            <ac:spMk id="34" creationId="{F6E67565-B70C-3FCA-CF6A-BA64B1576A63}"/>
          </ac:spMkLst>
        </pc:spChg>
        <pc:spChg chg="mod topLvl">
          <ac:chgData name="Nguyen Huy Bang" userId="7e284667-879f-4063-8029-8dbcd85f6fb8" providerId="ADAL" clId="{AA8C2766-51AA-4D25-9646-EF9D3C2C4572}" dt="2024-08-23T21:44:36.996" v="12170" actId="164"/>
          <ac:spMkLst>
            <pc:docMk/>
            <pc:sldMk cId="850194116" sldId="1349"/>
            <ac:spMk id="35" creationId="{32A99960-94B6-1BB5-BD76-25733A6BEC54}"/>
          </ac:spMkLst>
        </pc:spChg>
        <pc:spChg chg="add del mod">
          <ac:chgData name="Nguyen Huy Bang" userId="7e284667-879f-4063-8029-8dbcd85f6fb8" providerId="ADAL" clId="{AA8C2766-51AA-4D25-9646-EF9D3C2C4572}" dt="2024-08-23T21:32:39.199" v="11667" actId="478"/>
          <ac:spMkLst>
            <pc:docMk/>
            <pc:sldMk cId="850194116" sldId="1349"/>
            <ac:spMk id="36" creationId="{E8269F11-3612-F685-FE31-70093AE36F0A}"/>
          </ac:spMkLst>
        </pc:spChg>
        <pc:spChg chg="add mod">
          <ac:chgData name="Nguyen Huy Bang" userId="7e284667-879f-4063-8029-8dbcd85f6fb8" providerId="ADAL" clId="{AA8C2766-51AA-4D25-9646-EF9D3C2C4572}" dt="2024-08-23T21:45:20.155" v="12221" actId="1037"/>
          <ac:spMkLst>
            <pc:docMk/>
            <pc:sldMk cId="850194116" sldId="1349"/>
            <ac:spMk id="42" creationId="{5C403F59-D561-21A8-DBDB-FC34F584EB26}"/>
          </ac:spMkLst>
        </pc:spChg>
        <pc:spChg chg="add mod">
          <ac:chgData name="Nguyen Huy Bang" userId="7e284667-879f-4063-8029-8dbcd85f6fb8" providerId="ADAL" clId="{AA8C2766-51AA-4D25-9646-EF9D3C2C4572}" dt="2024-08-23T21:45:20.155" v="12221" actId="1037"/>
          <ac:spMkLst>
            <pc:docMk/>
            <pc:sldMk cId="850194116" sldId="1349"/>
            <ac:spMk id="43" creationId="{45E12A25-0C47-B86B-649D-5CE7479047C6}"/>
          </ac:spMkLst>
        </pc:spChg>
        <pc:spChg chg="mod">
          <ac:chgData name="Nguyen Huy Bang" userId="7e284667-879f-4063-8029-8dbcd85f6fb8" providerId="ADAL" clId="{AA8C2766-51AA-4D25-9646-EF9D3C2C4572}" dt="2024-08-23T15:23:29.170" v="9597" actId="165"/>
          <ac:spMkLst>
            <pc:docMk/>
            <pc:sldMk cId="850194116" sldId="1349"/>
            <ac:spMk id="152" creationId="{F052E105-E88A-DA6F-CA39-5C5835303058}"/>
          </ac:spMkLst>
        </pc:spChg>
        <pc:grpChg chg="add del mod topLvl">
          <ac:chgData name="Nguyen Huy Bang" userId="7e284667-879f-4063-8029-8dbcd85f6fb8" providerId="ADAL" clId="{AA8C2766-51AA-4D25-9646-EF9D3C2C4572}" dt="2024-08-23T15:24:01.659" v="9634" actId="478"/>
          <ac:grpSpMkLst>
            <pc:docMk/>
            <pc:sldMk cId="850194116" sldId="1349"/>
            <ac:grpSpMk id="2" creationId="{AB70C5EB-2FF0-78DF-EC74-2A92FBE67403}"/>
          </ac:grpSpMkLst>
        </pc:grpChg>
        <pc:grpChg chg="add del mod">
          <ac:chgData name="Nguyen Huy Bang" userId="7e284667-879f-4063-8029-8dbcd85f6fb8" providerId="ADAL" clId="{AA8C2766-51AA-4D25-9646-EF9D3C2C4572}" dt="2024-08-23T15:08:04.083" v="8918" actId="165"/>
          <ac:grpSpMkLst>
            <pc:docMk/>
            <pc:sldMk cId="850194116" sldId="1349"/>
            <ac:grpSpMk id="3" creationId="{108295DC-21A2-95A3-E092-21318350BF51}"/>
          </ac:grpSpMkLst>
        </pc:grpChg>
        <pc:grpChg chg="add del mod topLvl">
          <ac:chgData name="Nguyen Huy Bang" userId="7e284667-879f-4063-8029-8dbcd85f6fb8" providerId="ADAL" clId="{AA8C2766-51AA-4D25-9646-EF9D3C2C4572}" dt="2024-08-23T15:23:29.170" v="9597" actId="165"/>
          <ac:grpSpMkLst>
            <pc:docMk/>
            <pc:sldMk cId="850194116" sldId="1349"/>
            <ac:grpSpMk id="13" creationId="{28774DC3-B639-B7EC-2CEB-F7A0890EEB15}"/>
          </ac:grpSpMkLst>
        </pc:grpChg>
        <pc:grpChg chg="add del mod">
          <ac:chgData name="Nguyen Huy Bang" userId="7e284667-879f-4063-8029-8dbcd85f6fb8" providerId="ADAL" clId="{AA8C2766-51AA-4D25-9646-EF9D3C2C4572}" dt="2024-08-23T15:23:07.017" v="9595" actId="165"/>
          <ac:grpSpMkLst>
            <pc:docMk/>
            <pc:sldMk cId="850194116" sldId="1349"/>
            <ac:grpSpMk id="16" creationId="{B8DC8158-CB4E-3A5C-C7E3-23D47FD15E06}"/>
          </ac:grpSpMkLst>
        </pc:grpChg>
        <pc:grpChg chg="add del mod">
          <ac:chgData name="Nguyen Huy Bang" userId="7e284667-879f-4063-8029-8dbcd85f6fb8" providerId="ADAL" clId="{AA8C2766-51AA-4D25-9646-EF9D3C2C4572}" dt="2024-08-23T21:35:09.906" v="11675" actId="165"/>
          <ac:grpSpMkLst>
            <pc:docMk/>
            <pc:sldMk cId="850194116" sldId="1349"/>
            <ac:grpSpMk id="17" creationId="{E6508125-B267-8340-7A80-80DBDA910863}"/>
          </ac:grpSpMkLst>
        </pc:grpChg>
        <pc:grpChg chg="add del mod">
          <ac:chgData name="Nguyen Huy Bang" userId="7e284667-879f-4063-8029-8dbcd85f6fb8" providerId="ADAL" clId="{AA8C2766-51AA-4D25-9646-EF9D3C2C4572}" dt="2024-08-23T21:33:21.951" v="11670" actId="165"/>
          <ac:grpSpMkLst>
            <pc:docMk/>
            <pc:sldMk cId="850194116" sldId="1349"/>
            <ac:grpSpMk id="25" creationId="{5A0C2DC5-7565-4B38-1E48-390F4C2E30A2}"/>
          </ac:grpSpMkLst>
        </pc:grpChg>
        <pc:grpChg chg="del mod topLvl">
          <ac:chgData name="Nguyen Huy Bang" userId="7e284667-879f-4063-8029-8dbcd85f6fb8" providerId="ADAL" clId="{AA8C2766-51AA-4D25-9646-EF9D3C2C4572}" dt="2024-08-23T15:23:29.170" v="9597" actId="165"/>
          <ac:grpSpMkLst>
            <pc:docMk/>
            <pc:sldMk cId="850194116" sldId="1349"/>
            <ac:grpSpMk id="27" creationId="{B62236FB-B751-BE78-993A-B054C7690559}"/>
          </ac:grpSpMkLst>
        </pc:grpChg>
        <pc:grpChg chg="del mod topLvl">
          <ac:chgData name="Nguyen Huy Bang" userId="7e284667-879f-4063-8029-8dbcd85f6fb8" providerId="ADAL" clId="{AA8C2766-51AA-4D25-9646-EF9D3C2C4572}" dt="2024-08-23T15:23:29.170" v="9597" actId="165"/>
          <ac:grpSpMkLst>
            <pc:docMk/>
            <pc:sldMk cId="850194116" sldId="1349"/>
            <ac:grpSpMk id="30" creationId="{D3C0344D-9A17-92FC-FE47-381E25A5C9B9}"/>
          </ac:grpSpMkLst>
        </pc:grpChg>
        <pc:grpChg chg="del mod topLvl">
          <ac:chgData name="Nguyen Huy Bang" userId="7e284667-879f-4063-8029-8dbcd85f6fb8" providerId="ADAL" clId="{AA8C2766-51AA-4D25-9646-EF9D3C2C4572}" dt="2024-08-23T15:23:29.170" v="9597" actId="165"/>
          <ac:grpSpMkLst>
            <pc:docMk/>
            <pc:sldMk cId="850194116" sldId="1349"/>
            <ac:grpSpMk id="33" creationId="{28DAE023-D078-6CEB-A62F-404E0A4F5E5A}"/>
          </ac:grpSpMkLst>
        </pc:grpChg>
        <pc:grpChg chg="add del mod topLvl">
          <ac:chgData name="Nguyen Huy Bang" userId="7e284667-879f-4063-8029-8dbcd85f6fb8" providerId="ADAL" clId="{AA8C2766-51AA-4D25-9646-EF9D3C2C4572}" dt="2024-08-23T21:43:28.629" v="12016" actId="165"/>
          <ac:grpSpMkLst>
            <pc:docMk/>
            <pc:sldMk cId="850194116" sldId="1349"/>
            <ac:grpSpMk id="39" creationId="{580A4C3A-5BB5-D303-23B3-9B7E85AABE6F}"/>
          </ac:grpSpMkLst>
        </pc:grpChg>
        <pc:grpChg chg="add del mod">
          <ac:chgData name="Nguyen Huy Bang" userId="7e284667-879f-4063-8029-8dbcd85f6fb8" providerId="ADAL" clId="{AA8C2766-51AA-4D25-9646-EF9D3C2C4572}" dt="2024-08-23T21:43:22.853" v="12015" actId="165"/>
          <ac:grpSpMkLst>
            <pc:docMk/>
            <pc:sldMk cId="850194116" sldId="1349"/>
            <ac:grpSpMk id="40" creationId="{B9A39B27-173F-11BF-5B8B-C579428C2448}"/>
          </ac:grpSpMkLst>
        </pc:grpChg>
        <pc:grpChg chg="add mod">
          <ac:chgData name="Nguyen Huy Bang" userId="7e284667-879f-4063-8029-8dbcd85f6fb8" providerId="ADAL" clId="{AA8C2766-51AA-4D25-9646-EF9D3C2C4572}" dt="2024-08-23T21:46:46.281" v="12225" actId="164"/>
          <ac:grpSpMkLst>
            <pc:docMk/>
            <pc:sldMk cId="850194116" sldId="1349"/>
            <ac:grpSpMk id="44" creationId="{8BCE1A3F-5889-91F7-2213-FD0EED6C8262}"/>
          </ac:grpSpMkLst>
        </pc:grpChg>
        <pc:grpChg chg="add mod">
          <ac:chgData name="Nguyen Huy Bang" userId="7e284667-879f-4063-8029-8dbcd85f6fb8" providerId="ADAL" clId="{AA8C2766-51AA-4D25-9646-EF9D3C2C4572}" dt="2024-08-23T21:46:46.281" v="12225" actId="164"/>
          <ac:grpSpMkLst>
            <pc:docMk/>
            <pc:sldMk cId="850194116" sldId="1349"/>
            <ac:grpSpMk id="45" creationId="{B4CB3269-C389-5F39-DA00-35B6938EFEF0}"/>
          </ac:grpSpMkLst>
        </pc:grpChg>
        <pc:grpChg chg="del">
          <ac:chgData name="Nguyen Huy Bang" userId="7e284667-879f-4063-8029-8dbcd85f6fb8" providerId="ADAL" clId="{AA8C2766-51AA-4D25-9646-EF9D3C2C4572}" dt="2024-08-23T15:02:54.775" v="8778" actId="478"/>
          <ac:grpSpMkLst>
            <pc:docMk/>
            <pc:sldMk cId="850194116" sldId="1349"/>
            <ac:grpSpMk id="51" creationId="{70C0F065-D3A8-CF04-B621-303C21BF784F}"/>
          </ac:grpSpMkLst>
        </pc:grpChg>
        <pc:grpChg chg="del">
          <ac:chgData name="Nguyen Huy Bang" userId="7e284667-879f-4063-8029-8dbcd85f6fb8" providerId="ADAL" clId="{AA8C2766-51AA-4D25-9646-EF9D3C2C4572}" dt="2024-08-23T15:02:54.775" v="8778" actId="478"/>
          <ac:grpSpMkLst>
            <pc:docMk/>
            <pc:sldMk cId="850194116" sldId="1349"/>
            <ac:grpSpMk id="54" creationId="{C8144DF1-92A0-A404-8976-51734B314B91}"/>
          </ac:grpSpMkLst>
        </pc:grpChg>
        <pc:grpChg chg="del">
          <ac:chgData name="Nguyen Huy Bang" userId="7e284667-879f-4063-8029-8dbcd85f6fb8" providerId="ADAL" clId="{AA8C2766-51AA-4D25-9646-EF9D3C2C4572}" dt="2024-08-23T15:02:54.775" v="8778" actId="478"/>
          <ac:grpSpMkLst>
            <pc:docMk/>
            <pc:sldMk cId="850194116" sldId="1349"/>
            <ac:grpSpMk id="57" creationId="{6E11E649-EE12-872B-D980-5E0EECE25FC1}"/>
          </ac:grpSpMkLst>
        </pc:grpChg>
        <pc:grpChg chg="del">
          <ac:chgData name="Nguyen Huy Bang" userId="7e284667-879f-4063-8029-8dbcd85f6fb8" providerId="ADAL" clId="{AA8C2766-51AA-4D25-9646-EF9D3C2C4572}" dt="2024-08-23T15:02:54.775" v="8778" actId="478"/>
          <ac:grpSpMkLst>
            <pc:docMk/>
            <pc:sldMk cId="850194116" sldId="1349"/>
            <ac:grpSpMk id="64" creationId="{81D8CF8E-2E64-12F1-5792-47B47C6271C4}"/>
          </ac:grpSpMkLst>
        </pc:grpChg>
        <pc:grpChg chg="del">
          <ac:chgData name="Nguyen Huy Bang" userId="7e284667-879f-4063-8029-8dbcd85f6fb8" providerId="ADAL" clId="{AA8C2766-51AA-4D25-9646-EF9D3C2C4572}" dt="2024-08-23T15:02:54.775" v="8778" actId="478"/>
          <ac:grpSpMkLst>
            <pc:docMk/>
            <pc:sldMk cId="850194116" sldId="1349"/>
            <ac:grpSpMk id="68" creationId="{7CAECB1F-A30F-4D66-613F-0C1501150D3C}"/>
          </ac:grpSpMkLst>
        </pc:grpChg>
        <pc:grpChg chg="del">
          <ac:chgData name="Nguyen Huy Bang" userId="7e284667-879f-4063-8029-8dbcd85f6fb8" providerId="ADAL" clId="{AA8C2766-51AA-4D25-9646-EF9D3C2C4572}" dt="2024-08-23T15:02:54.775" v="8778" actId="478"/>
          <ac:grpSpMkLst>
            <pc:docMk/>
            <pc:sldMk cId="850194116" sldId="1349"/>
            <ac:grpSpMk id="78" creationId="{2E59B87B-A9FB-8E7E-430C-1EF50FCDB0F3}"/>
          </ac:grpSpMkLst>
        </pc:grpChg>
        <pc:grpChg chg="del">
          <ac:chgData name="Nguyen Huy Bang" userId="7e284667-879f-4063-8029-8dbcd85f6fb8" providerId="ADAL" clId="{AA8C2766-51AA-4D25-9646-EF9D3C2C4572}" dt="2024-08-23T15:02:54.775" v="8778" actId="478"/>
          <ac:grpSpMkLst>
            <pc:docMk/>
            <pc:sldMk cId="850194116" sldId="1349"/>
            <ac:grpSpMk id="81" creationId="{A04A0226-52F5-C557-B651-F53F62894314}"/>
          </ac:grpSpMkLst>
        </pc:grpChg>
        <pc:grpChg chg="del">
          <ac:chgData name="Nguyen Huy Bang" userId="7e284667-879f-4063-8029-8dbcd85f6fb8" providerId="ADAL" clId="{AA8C2766-51AA-4D25-9646-EF9D3C2C4572}" dt="2024-08-23T15:02:54.775" v="8778" actId="478"/>
          <ac:grpSpMkLst>
            <pc:docMk/>
            <pc:sldMk cId="850194116" sldId="1349"/>
            <ac:grpSpMk id="84" creationId="{F2C75EBE-FEA5-16F3-7F26-D32E0ABF9772}"/>
          </ac:grpSpMkLst>
        </pc:grpChg>
        <pc:grpChg chg="del">
          <ac:chgData name="Nguyen Huy Bang" userId="7e284667-879f-4063-8029-8dbcd85f6fb8" providerId="ADAL" clId="{AA8C2766-51AA-4D25-9646-EF9D3C2C4572}" dt="2024-08-23T15:02:54.775" v="8778" actId="478"/>
          <ac:grpSpMkLst>
            <pc:docMk/>
            <pc:sldMk cId="850194116" sldId="1349"/>
            <ac:grpSpMk id="148" creationId="{3E1552F8-8811-9F1C-D9E8-FDDAB0A2CA1F}"/>
          </ac:grpSpMkLst>
        </pc:grpChg>
        <pc:cxnChg chg="del mod">
          <ac:chgData name="Nguyen Huy Bang" userId="7e284667-879f-4063-8029-8dbcd85f6fb8" providerId="ADAL" clId="{AA8C2766-51AA-4D25-9646-EF9D3C2C4572}" dt="2024-08-23T15:04:00.499" v="8781" actId="478"/>
          <ac:cxnSpMkLst>
            <pc:docMk/>
            <pc:sldMk cId="850194116" sldId="1349"/>
            <ac:cxnSpMk id="37" creationId="{E0CAAA95-2186-BC09-314B-7D5CAF7ECB78}"/>
          </ac:cxnSpMkLst>
        </pc:cxnChg>
        <pc:cxnChg chg="del">
          <ac:chgData name="Nguyen Huy Bang" userId="7e284667-879f-4063-8029-8dbcd85f6fb8" providerId="ADAL" clId="{AA8C2766-51AA-4D25-9646-EF9D3C2C4572}" dt="2024-08-23T15:04:02.058" v="8782" actId="478"/>
          <ac:cxnSpMkLst>
            <pc:docMk/>
            <pc:sldMk cId="850194116" sldId="1349"/>
            <ac:cxnSpMk id="38" creationId="{3A8697BC-2300-40E9-E744-BCC06729AF78}"/>
          </ac:cxnSpMkLst>
        </pc:cxnChg>
        <pc:cxnChg chg="del">
          <ac:chgData name="Nguyen Huy Bang" userId="7e284667-879f-4063-8029-8dbcd85f6fb8" providerId="ADAL" clId="{AA8C2766-51AA-4D25-9646-EF9D3C2C4572}" dt="2024-08-23T15:03:58.973" v="8780" actId="478"/>
          <ac:cxnSpMkLst>
            <pc:docMk/>
            <pc:sldMk cId="850194116" sldId="1349"/>
            <ac:cxnSpMk id="41" creationId="{E31B79DE-6FE3-164C-C6F5-3CF15599DDEF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47" creationId="{5BF8E2BA-2739-994A-644E-66CCDB32C413}"/>
          </ac:cxnSpMkLst>
        </pc:cxnChg>
        <pc:cxnChg chg="del mod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49" creationId="{62345F23-3F2F-748A-2AB6-86D93DA9B76A}"/>
          </ac:cxnSpMkLst>
        </pc:cxnChg>
        <pc:cxnChg chg="del mod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60" creationId="{221C0076-334B-0BB2-25B5-D21F61C88CE6}"/>
          </ac:cxnSpMkLst>
        </pc:cxnChg>
        <pc:cxnChg chg="del mod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67" creationId="{6C485E3D-0984-C3B6-5ED7-214BF3B5D848}"/>
          </ac:cxnSpMkLst>
        </pc:cxnChg>
        <pc:cxnChg chg="del mod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71" creationId="{83D0D86C-94C5-2E36-4198-6D292E2387C4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76" creationId="{C7887D57-653A-3023-5CBF-3267836864ED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77" creationId="{E1569E25-A365-CDFE-0AE1-8CE291A9475E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53" creationId="{8FDAD750-4678-FEA4-2CCC-637CAF152D89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55" creationId="{B139444C-53FE-7C56-AA4C-5B33BADBAF6B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58" creationId="{423FFC5C-4F8E-3676-5664-D22CC7879AFB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59" creationId="{0C9EAFAB-FF6E-564F-F921-0953D7706365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60" creationId="{F5130C37-8856-2946-4BD6-5C895DBB5556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61" creationId="{FF42DF2B-1CAB-27EB-4BE8-20E0EADEE773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62" creationId="{9B9FA667-5102-2496-5A3D-4BD21A875262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63" creationId="{0C5E6ACA-7CD1-7B33-EC3B-288B97D26C20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64" creationId="{83D296AF-595A-C691-453B-1CED1A8D8000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65" creationId="{4FA2D35A-A396-BAE1-CCA3-E6E298CCBE6C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66" creationId="{2F56CF93-ADF3-BE34-BF26-6B82A43CE66D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67" creationId="{7C364839-0E81-90ED-6D80-AD76D48ED6DE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68" creationId="{F5B66DA6-1AD6-6FC1-43EA-E317B8BA2D05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69" creationId="{CA745F62-B511-1733-C5B5-EC911261DD84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70" creationId="{13D4672E-5C54-4AF6-CF64-E95F67649F01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71" creationId="{6C5B38DC-84D7-5242-44DB-C7974B1740BF}"/>
          </ac:cxnSpMkLst>
        </pc:cxnChg>
        <pc:cxnChg chg="del">
          <ac:chgData name="Nguyen Huy Bang" userId="7e284667-879f-4063-8029-8dbcd85f6fb8" providerId="ADAL" clId="{AA8C2766-51AA-4D25-9646-EF9D3C2C4572}" dt="2024-08-23T15:02:54.775" v="8778" actId="478"/>
          <ac:cxnSpMkLst>
            <pc:docMk/>
            <pc:sldMk cId="850194116" sldId="1349"/>
            <ac:cxnSpMk id="172" creationId="{3B994B17-EE18-572A-3CEE-21CB61535A20}"/>
          </ac:cxnSpMkLst>
        </pc:cxnChg>
      </pc:sldChg>
      <pc:sldChg chg="addSp delSp modSp add mod ord delAnim modAnim">
        <pc:chgData name="Nguyen Huy Bang" userId="7e284667-879f-4063-8029-8dbcd85f6fb8" providerId="ADAL" clId="{AA8C2766-51AA-4D25-9646-EF9D3C2C4572}" dt="2024-08-23T23:56:17.211" v="13522" actId="1035"/>
        <pc:sldMkLst>
          <pc:docMk/>
          <pc:sldMk cId="1667181966" sldId="1350"/>
        </pc:sldMkLst>
        <pc:spChg chg="add mod">
          <ac:chgData name="Nguyen Huy Bang" userId="7e284667-879f-4063-8029-8dbcd85f6fb8" providerId="ADAL" clId="{AA8C2766-51AA-4D25-9646-EF9D3C2C4572}" dt="2024-08-23T21:15:39.369" v="10812" actId="207"/>
          <ac:spMkLst>
            <pc:docMk/>
            <pc:sldMk cId="1667181966" sldId="1350"/>
            <ac:spMk id="2" creationId="{2840FA74-2116-AE26-3AF2-E9456ED1573E}"/>
          </ac:spMkLst>
        </pc:spChg>
        <pc:spChg chg="add mod">
          <ac:chgData name="Nguyen Huy Bang" userId="7e284667-879f-4063-8029-8dbcd85f6fb8" providerId="ADAL" clId="{AA8C2766-51AA-4D25-9646-EF9D3C2C4572}" dt="2024-08-23T21:13:34.961" v="10794" actId="255"/>
          <ac:spMkLst>
            <pc:docMk/>
            <pc:sldMk cId="1667181966" sldId="1350"/>
            <ac:spMk id="3" creationId="{64698EB6-1256-C36B-CFE0-56B6AB5D030F}"/>
          </ac:spMkLst>
        </pc:spChg>
        <pc:spChg chg="del mod">
          <ac:chgData name="Nguyen Huy Bang" userId="7e284667-879f-4063-8029-8dbcd85f6fb8" providerId="ADAL" clId="{AA8C2766-51AA-4D25-9646-EF9D3C2C4572}" dt="2024-08-23T23:54:47.132" v="13477" actId="478"/>
          <ac:spMkLst>
            <pc:docMk/>
            <pc:sldMk cId="1667181966" sldId="1350"/>
            <ac:spMk id="4" creationId="{3F31DB59-E77F-9D1F-46ED-688E6546D06B}"/>
          </ac:spMkLst>
        </pc:spChg>
        <pc:spChg chg="add mod">
          <ac:chgData name="Nguyen Huy Bang" userId="7e284667-879f-4063-8029-8dbcd85f6fb8" providerId="ADAL" clId="{AA8C2766-51AA-4D25-9646-EF9D3C2C4572}" dt="2024-08-23T21:21:59.309" v="11215" actId="164"/>
          <ac:spMkLst>
            <pc:docMk/>
            <pc:sldMk cId="1667181966" sldId="1350"/>
            <ac:spMk id="7" creationId="{956A155C-6EF0-BC9D-C810-27666E3BF485}"/>
          </ac:spMkLst>
        </pc:spChg>
        <pc:spChg chg="add mod">
          <ac:chgData name="Nguyen Huy Bang" userId="7e284667-879f-4063-8029-8dbcd85f6fb8" providerId="ADAL" clId="{AA8C2766-51AA-4D25-9646-EF9D3C2C4572}" dt="2024-08-23T21:21:59.309" v="11215" actId="164"/>
          <ac:spMkLst>
            <pc:docMk/>
            <pc:sldMk cId="1667181966" sldId="1350"/>
            <ac:spMk id="8" creationId="{4C163806-3C19-470D-A1C2-8F4D6506597B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9" creationId="{46CC267F-BF8D-72F0-60A4-E4918FF2A938}"/>
          </ac:spMkLst>
        </pc:spChg>
        <pc:spChg chg="add mod">
          <ac:chgData name="Nguyen Huy Bang" userId="7e284667-879f-4063-8029-8dbcd85f6fb8" providerId="ADAL" clId="{AA8C2766-51AA-4D25-9646-EF9D3C2C4572}" dt="2024-08-23T21:21:59.309" v="11215" actId="164"/>
          <ac:spMkLst>
            <pc:docMk/>
            <pc:sldMk cId="1667181966" sldId="1350"/>
            <ac:spMk id="10" creationId="{2B4E4240-A44A-998C-5148-C34D79AABF9B}"/>
          </ac:spMkLst>
        </pc:spChg>
        <pc:spChg chg="add mod">
          <ac:chgData name="Nguyen Huy Bang" userId="7e284667-879f-4063-8029-8dbcd85f6fb8" providerId="ADAL" clId="{AA8C2766-51AA-4D25-9646-EF9D3C2C4572}" dt="2024-08-23T21:21:59.309" v="11215" actId="164"/>
          <ac:spMkLst>
            <pc:docMk/>
            <pc:sldMk cId="1667181966" sldId="1350"/>
            <ac:spMk id="11" creationId="{58BFB7CD-C987-1F05-39C0-E9B4B719BD87}"/>
          </ac:spMkLst>
        </pc:spChg>
        <pc:spChg chg="add del mod">
          <ac:chgData name="Nguyen Huy Bang" userId="7e284667-879f-4063-8029-8dbcd85f6fb8" providerId="ADAL" clId="{AA8C2766-51AA-4D25-9646-EF9D3C2C4572}" dt="2024-08-23T21:17:27.278" v="10937" actId="478"/>
          <ac:spMkLst>
            <pc:docMk/>
            <pc:sldMk cId="1667181966" sldId="1350"/>
            <ac:spMk id="12" creationId="{96277CA0-DCFF-05E2-BB00-B60621231A69}"/>
          </ac:spMkLst>
        </pc:spChg>
        <pc:spChg chg="add del mod">
          <ac:chgData name="Nguyen Huy Bang" userId="7e284667-879f-4063-8029-8dbcd85f6fb8" providerId="ADAL" clId="{AA8C2766-51AA-4D25-9646-EF9D3C2C4572}" dt="2024-08-23T21:09:48.748" v="10551" actId="478"/>
          <ac:spMkLst>
            <pc:docMk/>
            <pc:sldMk cId="1667181966" sldId="1350"/>
            <ac:spMk id="13" creationId="{776B25A3-8ED8-E885-0F52-B44D237A2482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14" creationId="{442CBE7C-CE37-CCF2-99D8-360DCC3D5110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15" creationId="{3D5B0CF6-2AA2-16B7-1022-6176EAE6FE13}"/>
          </ac:spMkLst>
        </pc:spChg>
        <pc:spChg chg="add del mod">
          <ac:chgData name="Nguyen Huy Bang" userId="7e284667-879f-4063-8029-8dbcd85f6fb8" providerId="ADAL" clId="{AA8C2766-51AA-4D25-9646-EF9D3C2C4572}" dt="2024-08-23T21:10:17.448" v="10579" actId="478"/>
          <ac:spMkLst>
            <pc:docMk/>
            <pc:sldMk cId="1667181966" sldId="1350"/>
            <ac:spMk id="16" creationId="{94FE2D39-6B07-0CF4-5D20-77F19BFD5C3C}"/>
          </ac:spMkLst>
        </pc:spChg>
        <pc:spChg chg="add mod">
          <ac:chgData name="Nguyen Huy Bang" userId="7e284667-879f-4063-8029-8dbcd85f6fb8" providerId="ADAL" clId="{AA8C2766-51AA-4D25-9646-EF9D3C2C4572}" dt="2024-08-23T21:21:59.309" v="11215" actId="164"/>
          <ac:spMkLst>
            <pc:docMk/>
            <pc:sldMk cId="1667181966" sldId="1350"/>
            <ac:spMk id="20" creationId="{DF95AF7C-352A-00ED-701D-7E0A8A81DA33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21" creationId="{A8051B69-3EA0-BD08-58C9-1A7F57CF3156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22" creationId="{0552C941-E3B5-9E22-E15E-D61C8FEE50C0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23" creationId="{BCFF9A62-A0F3-82F5-708D-85830D075249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24" creationId="{5630210F-3077-E767-5DC6-E1D4F4B6F548}"/>
          </ac:spMkLst>
        </pc:spChg>
        <pc:spChg chg="add mod">
          <ac:chgData name="Nguyen Huy Bang" userId="7e284667-879f-4063-8029-8dbcd85f6fb8" providerId="ADAL" clId="{AA8C2766-51AA-4D25-9646-EF9D3C2C4572}" dt="2024-08-23T21:54:19.468" v="12417" actId="20577"/>
          <ac:spMkLst>
            <pc:docMk/>
            <pc:sldMk cId="1667181966" sldId="1350"/>
            <ac:spMk id="25" creationId="{AFBECE75-0F37-9394-246D-B325420A1B67}"/>
          </ac:spMkLst>
        </pc:spChg>
        <pc:spChg chg="add del mod">
          <ac:chgData name="Nguyen Huy Bang" userId="7e284667-879f-4063-8029-8dbcd85f6fb8" providerId="ADAL" clId="{AA8C2766-51AA-4D25-9646-EF9D3C2C4572}" dt="2024-08-23T21:17:00.346" v="10859" actId="478"/>
          <ac:spMkLst>
            <pc:docMk/>
            <pc:sldMk cId="1667181966" sldId="1350"/>
            <ac:spMk id="26" creationId="{47EB76B2-C65D-4576-6978-3555B56A60FB}"/>
          </ac:spMkLst>
        </pc:spChg>
        <pc:spChg chg="add del mod">
          <ac:chgData name="Nguyen Huy Bang" userId="7e284667-879f-4063-8029-8dbcd85f6fb8" providerId="ADAL" clId="{AA8C2766-51AA-4D25-9646-EF9D3C2C4572}" dt="2024-08-23T21:16:57.777" v="10858" actId="478"/>
          <ac:spMkLst>
            <pc:docMk/>
            <pc:sldMk cId="1667181966" sldId="1350"/>
            <ac:spMk id="27" creationId="{ED5B9B86-9D66-7760-A671-D2D5EC8A96F8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28" creationId="{22F763BC-5080-5988-8AB9-9B275FB7B109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29" creationId="{05A26976-8DAC-670C-E642-9968859E042C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31" creationId="{01274816-2F5B-2C7C-1070-3BBC1C5DCB87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32" creationId="{15E17F39-98F4-2129-DFC1-75CB165AF08C}"/>
          </ac:spMkLst>
        </pc:spChg>
        <pc:spChg chg="add mod">
          <ac:chgData name="Nguyen Huy Bang" userId="7e284667-879f-4063-8029-8dbcd85f6fb8" providerId="ADAL" clId="{AA8C2766-51AA-4D25-9646-EF9D3C2C4572}" dt="2024-08-23T21:21:59.309" v="11215" actId="164"/>
          <ac:spMkLst>
            <pc:docMk/>
            <pc:sldMk cId="1667181966" sldId="1350"/>
            <ac:spMk id="33" creationId="{C1478B47-3A0D-E96B-F77B-E864C60CCB87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34" creationId="{F6E67565-B70C-3FCA-CF6A-BA64B1576A63}"/>
          </ac:spMkLst>
        </pc:spChg>
        <pc:spChg chg="del">
          <ac:chgData name="Nguyen Huy Bang" userId="7e284667-879f-4063-8029-8dbcd85f6fb8" providerId="ADAL" clId="{AA8C2766-51AA-4D25-9646-EF9D3C2C4572}" dt="2024-08-23T20:56:28.429" v="10322" actId="478"/>
          <ac:spMkLst>
            <pc:docMk/>
            <pc:sldMk cId="1667181966" sldId="1350"/>
            <ac:spMk id="35" creationId="{32A99960-94B6-1BB5-BD76-25733A6BEC54}"/>
          </ac:spMkLst>
        </pc:spChg>
        <pc:spChg chg="add mod">
          <ac:chgData name="Nguyen Huy Bang" userId="7e284667-879f-4063-8029-8dbcd85f6fb8" providerId="ADAL" clId="{AA8C2766-51AA-4D25-9646-EF9D3C2C4572}" dt="2024-08-23T21:21:59.309" v="11215" actId="164"/>
          <ac:spMkLst>
            <pc:docMk/>
            <pc:sldMk cId="1667181966" sldId="1350"/>
            <ac:spMk id="36" creationId="{A6E574BB-590D-B124-7A3C-2BF1A93EB835}"/>
          </ac:spMkLst>
        </pc:spChg>
        <pc:spChg chg="add mod">
          <ac:chgData name="Nguyen Huy Bang" userId="7e284667-879f-4063-8029-8dbcd85f6fb8" providerId="ADAL" clId="{AA8C2766-51AA-4D25-9646-EF9D3C2C4572}" dt="2024-08-23T23:56:17.211" v="13522" actId="1035"/>
          <ac:spMkLst>
            <pc:docMk/>
            <pc:sldMk cId="1667181966" sldId="1350"/>
            <ac:spMk id="60" creationId="{1EC194C3-2429-B578-D449-D6EE4B3DED8A}"/>
          </ac:spMkLst>
        </pc:spChg>
        <pc:spChg chg="add mod">
          <ac:chgData name="Nguyen Huy Bang" userId="7e284667-879f-4063-8029-8dbcd85f6fb8" providerId="ADAL" clId="{AA8C2766-51AA-4D25-9646-EF9D3C2C4572}" dt="2024-08-23T23:54:48.434" v="13478"/>
          <ac:spMkLst>
            <pc:docMk/>
            <pc:sldMk cId="1667181966" sldId="1350"/>
            <ac:spMk id="61" creationId="{BAB58AE2-85B4-8099-1FFA-71CAA19E0B0B}"/>
          </ac:spMkLst>
        </pc:spChg>
        <pc:grpChg chg="del">
          <ac:chgData name="Nguyen Huy Bang" userId="7e284667-879f-4063-8029-8dbcd85f6fb8" providerId="ADAL" clId="{AA8C2766-51AA-4D25-9646-EF9D3C2C4572}" dt="2024-08-23T20:56:28.429" v="10322" actId="478"/>
          <ac:grpSpMkLst>
            <pc:docMk/>
            <pc:sldMk cId="1667181966" sldId="1350"/>
            <ac:grpSpMk id="17" creationId="{E6508125-B267-8340-7A80-80DBDA910863}"/>
          </ac:grpSpMkLst>
        </pc:grpChg>
        <pc:grpChg chg="add mod">
          <ac:chgData name="Nguyen Huy Bang" userId="7e284667-879f-4063-8029-8dbcd85f6fb8" providerId="ADAL" clId="{AA8C2766-51AA-4D25-9646-EF9D3C2C4572}" dt="2024-08-23T21:21:59.309" v="11215" actId="164"/>
          <ac:grpSpMkLst>
            <pc:docMk/>
            <pc:sldMk cId="1667181966" sldId="1350"/>
            <ac:grpSpMk id="30" creationId="{35BC0888-15F7-620B-9485-3DDBCF14C52A}"/>
          </ac:grpSpMkLst>
        </pc:grpChg>
        <pc:grpChg chg="add mod">
          <ac:chgData name="Nguyen Huy Bang" userId="7e284667-879f-4063-8029-8dbcd85f6fb8" providerId="ADAL" clId="{AA8C2766-51AA-4D25-9646-EF9D3C2C4572}" dt="2024-08-23T21:22:07.503" v="11262" actId="1036"/>
          <ac:grpSpMkLst>
            <pc:docMk/>
            <pc:sldMk cId="1667181966" sldId="1350"/>
            <ac:grpSpMk id="58" creationId="{9B780AE1-F3E4-AF33-2E16-EA78E8C9FAF5}"/>
          </ac:grpSpMkLst>
        </pc:grpChg>
        <pc:picChg chg="del">
          <ac:chgData name="Nguyen Huy Bang" userId="7e284667-879f-4063-8029-8dbcd85f6fb8" providerId="ADAL" clId="{AA8C2766-51AA-4D25-9646-EF9D3C2C4572}" dt="2024-08-23T23:54:55.004" v="13479" actId="478"/>
          <ac:picMkLst>
            <pc:docMk/>
            <pc:sldMk cId="1667181966" sldId="1350"/>
            <ac:picMk id="6" creationId="{180656E5-9A01-673B-6A82-F05F413CB0B3}"/>
          </ac:picMkLst>
        </pc:picChg>
        <pc:picChg chg="add mod">
          <ac:chgData name="Nguyen Huy Bang" userId="7e284667-879f-4063-8029-8dbcd85f6fb8" providerId="ADAL" clId="{AA8C2766-51AA-4D25-9646-EF9D3C2C4572}" dt="2024-08-23T23:55:02.877" v="13480"/>
          <ac:picMkLst>
            <pc:docMk/>
            <pc:sldMk cId="1667181966" sldId="1350"/>
            <ac:picMk id="62" creationId="{BD6D3E63-2E74-56B7-E35C-B4F5BEDC4EB6}"/>
          </ac:picMkLst>
        </pc:picChg>
        <pc:cxnChg chg="add mod">
          <ac:chgData name="Nguyen Huy Bang" userId="7e284667-879f-4063-8029-8dbcd85f6fb8" providerId="ADAL" clId="{AA8C2766-51AA-4D25-9646-EF9D3C2C4572}" dt="2024-08-23T21:21:59.309" v="11215" actId="164"/>
          <ac:cxnSpMkLst>
            <pc:docMk/>
            <pc:sldMk cId="1667181966" sldId="1350"/>
            <ac:cxnSpMk id="38" creationId="{F8988AEF-31C6-CE9D-1A89-8005C1F1F2B2}"/>
          </ac:cxnSpMkLst>
        </pc:cxnChg>
        <pc:cxnChg chg="add mod">
          <ac:chgData name="Nguyen Huy Bang" userId="7e284667-879f-4063-8029-8dbcd85f6fb8" providerId="ADAL" clId="{AA8C2766-51AA-4D25-9646-EF9D3C2C4572}" dt="2024-08-23T21:21:59.309" v="11215" actId="164"/>
          <ac:cxnSpMkLst>
            <pc:docMk/>
            <pc:sldMk cId="1667181966" sldId="1350"/>
            <ac:cxnSpMk id="41" creationId="{03F0CFED-2B34-C48A-15DB-EDD56EB1B8C1}"/>
          </ac:cxnSpMkLst>
        </pc:cxnChg>
        <pc:cxnChg chg="add mod">
          <ac:chgData name="Nguyen Huy Bang" userId="7e284667-879f-4063-8029-8dbcd85f6fb8" providerId="ADAL" clId="{AA8C2766-51AA-4D25-9646-EF9D3C2C4572}" dt="2024-08-23T21:21:59.309" v="11215" actId="164"/>
          <ac:cxnSpMkLst>
            <pc:docMk/>
            <pc:sldMk cId="1667181966" sldId="1350"/>
            <ac:cxnSpMk id="44" creationId="{85EADFF1-934D-D27D-36F8-6BBDA61DE038}"/>
          </ac:cxnSpMkLst>
        </pc:cxnChg>
        <pc:cxnChg chg="add mod">
          <ac:chgData name="Nguyen Huy Bang" userId="7e284667-879f-4063-8029-8dbcd85f6fb8" providerId="ADAL" clId="{AA8C2766-51AA-4D25-9646-EF9D3C2C4572}" dt="2024-08-23T21:21:59.309" v="11215" actId="164"/>
          <ac:cxnSpMkLst>
            <pc:docMk/>
            <pc:sldMk cId="1667181966" sldId="1350"/>
            <ac:cxnSpMk id="53" creationId="{D035786F-1548-CB46-360B-79A7E2B421DD}"/>
          </ac:cxnSpMkLst>
        </pc:cxnChg>
      </pc:sldChg>
      <pc:sldChg chg="addSp delSp modSp add mod ord modTransition modAnim">
        <pc:chgData name="Nguyen Huy Bang" userId="7e284667-879f-4063-8029-8dbcd85f6fb8" providerId="ADAL" clId="{AA8C2766-51AA-4D25-9646-EF9D3C2C4572}" dt="2024-08-23T23:53:58.310" v="13453" actId="20577"/>
        <pc:sldMkLst>
          <pc:docMk/>
          <pc:sldMk cId="3575695190" sldId="1351"/>
        </pc:sldMkLst>
        <pc:spChg chg="add del mod">
          <ac:chgData name="Nguyen Huy Bang" userId="7e284667-879f-4063-8029-8dbcd85f6fb8" providerId="ADAL" clId="{AA8C2766-51AA-4D25-9646-EF9D3C2C4572}" dt="2024-08-23T23:48:40.106" v="13362" actId="478"/>
          <ac:spMkLst>
            <pc:docMk/>
            <pc:sldMk cId="3575695190" sldId="1351"/>
            <ac:spMk id="2" creationId="{234E091E-0170-057D-BF1B-CB6C1FF50692}"/>
          </ac:spMkLst>
        </pc:spChg>
        <pc:spChg chg="mod">
          <ac:chgData name="Nguyen Huy Bang" userId="7e284667-879f-4063-8029-8dbcd85f6fb8" providerId="ADAL" clId="{AA8C2766-51AA-4D25-9646-EF9D3C2C4572}" dt="2024-08-23T23:53:58.310" v="13453" actId="20577"/>
          <ac:spMkLst>
            <pc:docMk/>
            <pc:sldMk cId="3575695190" sldId="1351"/>
            <ac:spMk id="4" creationId="{3F31DB59-E77F-9D1F-46ED-688E6546D06B}"/>
          </ac:spMkLst>
        </pc:spChg>
        <pc:spChg chg="mod">
          <ac:chgData name="Nguyen Huy Bang" userId="7e284667-879f-4063-8029-8dbcd85f6fb8" providerId="ADAL" clId="{AA8C2766-51AA-4D25-9646-EF9D3C2C4572}" dt="2024-08-23T22:02:41.058" v="12634" actId="20577"/>
          <ac:spMkLst>
            <pc:docMk/>
            <pc:sldMk cId="3575695190" sldId="1351"/>
            <ac:spMk id="79" creationId="{D455DCF1-2CF1-9ED7-32BC-D3A107C4FA27}"/>
          </ac:spMkLst>
        </pc:spChg>
        <pc:spChg chg="mod">
          <ac:chgData name="Nguyen Huy Bang" userId="7e284667-879f-4063-8029-8dbcd85f6fb8" providerId="ADAL" clId="{AA8C2766-51AA-4D25-9646-EF9D3C2C4572}" dt="2024-08-23T22:02:35.579" v="12633" actId="20577"/>
          <ac:spMkLst>
            <pc:docMk/>
            <pc:sldMk cId="3575695190" sldId="1351"/>
            <ac:spMk id="82" creationId="{DA0316E4-8A83-378F-3A0A-3200D1C78BB2}"/>
          </ac:spMkLst>
        </pc:spChg>
        <pc:spChg chg="mod">
          <ac:chgData name="Nguyen Huy Bang" userId="7e284667-879f-4063-8029-8dbcd85f6fb8" providerId="ADAL" clId="{AA8C2766-51AA-4D25-9646-EF9D3C2C4572}" dt="2024-08-23T22:02:32.184" v="12632" actId="20577"/>
          <ac:spMkLst>
            <pc:docMk/>
            <pc:sldMk cId="3575695190" sldId="1351"/>
            <ac:spMk id="85" creationId="{AAA5CF26-0073-5BCD-9AE0-C4AF876E3183}"/>
          </ac:spMkLst>
        </pc:spChg>
        <pc:spChg chg="mod">
          <ac:chgData name="Nguyen Huy Bang" userId="7e284667-879f-4063-8029-8dbcd85f6fb8" providerId="ADAL" clId="{AA8C2766-51AA-4D25-9646-EF9D3C2C4572}" dt="2024-08-23T22:02:46.386" v="12635" actId="20577"/>
          <ac:spMkLst>
            <pc:docMk/>
            <pc:sldMk cId="3575695190" sldId="1351"/>
            <ac:spMk id="149" creationId="{840D2AB4-657F-D04C-244A-FCAD2C2EBD0A}"/>
          </ac:spMkLst>
        </pc:spChg>
        <pc:spChg chg="mod">
          <ac:chgData name="Nguyen Huy Bang" userId="7e284667-879f-4063-8029-8dbcd85f6fb8" providerId="ADAL" clId="{AA8C2766-51AA-4D25-9646-EF9D3C2C4572}" dt="2024-08-23T23:44:12.634" v="13359" actId="114"/>
          <ac:spMkLst>
            <pc:docMk/>
            <pc:sldMk cId="3575695190" sldId="1351"/>
            <ac:spMk id="152" creationId="{F052E105-E88A-DA6F-CA39-5C5835303058}"/>
          </ac:spMkLst>
        </pc:spChg>
        <pc:grpChg chg="add mod">
          <ac:chgData name="Nguyen Huy Bang" userId="7e284667-879f-4063-8029-8dbcd85f6fb8" providerId="ADAL" clId="{AA8C2766-51AA-4D25-9646-EF9D3C2C4572}" dt="2024-08-23T23:48:54.012" v="13363" actId="164"/>
          <ac:grpSpMkLst>
            <pc:docMk/>
            <pc:sldMk cId="3575695190" sldId="1351"/>
            <ac:grpSpMk id="3" creationId="{68E90B30-251E-AFD6-F090-A8DD8D65E542}"/>
          </ac:grpSpMkLst>
        </pc:grpChg>
        <pc:grpChg chg="add mod">
          <ac:chgData name="Nguyen Huy Bang" userId="7e284667-879f-4063-8029-8dbcd85f6fb8" providerId="ADAL" clId="{AA8C2766-51AA-4D25-9646-EF9D3C2C4572}" dt="2024-08-23T23:49:04.121" v="13364" actId="164"/>
          <ac:grpSpMkLst>
            <pc:docMk/>
            <pc:sldMk cId="3575695190" sldId="1351"/>
            <ac:grpSpMk id="7" creationId="{242D5BD8-3997-1C09-FD1C-2DC9C8A7EA27}"/>
          </ac:grpSpMkLst>
        </pc:grpChg>
        <pc:grpChg chg="add mod">
          <ac:chgData name="Nguyen Huy Bang" userId="7e284667-879f-4063-8029-8dbcd85f6fb8" providerId="ADAL" clId="{AA8C2766-51AA-4D25-9646-EF9D3C2C4572}" dt="2024-08-23T23:49:12.384" v="13365" actId="164"/>
          <ac:grpSpMkLst>
            <pc:docMk/>
            <pc:sldMk cId="3575695190" sldId="1351"/>
            <ac:grpSpMk id="8" creationId="{EEFDC293-9F0F-4AF8-F636-B5C4FF9A2BF9}"/>
          </ac:grpSpMkLst>
        </pc:grpChg>
        <pc:grpChg chg="mod">
          <ac:chgData name="Nguyen Huy Bang" userId="7e284667-879f-4063-8029-8dbcd85f6fb8" providerId="ADAL" clId="{AA8C2766-51AA-4D25-9646-EF9D3C2C4572}" dt="2024-08-23T23:48:54.012" v="13363" actId="164"/>
          <ac:grpSpMkLst>
            <pc:docMk/>
            <pc:sldMk cId="3575695190" sldId="1351"/>
            <ac:grpSpMk id="27" creationId="{B62236FB-B751-BE78-993A-B054C7690559}"/>
          </ac:grpSpMkLst>
        </pc:grpChg>
        <pc:grpChg chg="mod">
          <ac:chgData name="Nguyen Huy Bang" userId="7e284667-879f-4063-8029-8dbcd85f6fb8" providerId="ADAL" clId="{AA8C2766-51AA-4D25-9646-EF9D3C2C4572}" dt="2024-08-23T23:49:04.121" v="13364" actId="164"/>
          <ac:grpSpMkLst>
            <pc:docMk/>
            <pc:sldMk cId="3575695190" sldId="1351"/>
            <ac:grpSpMk id="30" creationId="{D3C0344D-9A17-92FC-FE47-381E25A5C9B9}"/>
          </ac:grpSpMkLst>
        </pc:grpChg>
        <pc:grpChg chg="mod">
          <ac:chgData name="Nguyen Huy Bang" userId="7e284667-879f-4063-8029-8dbcd85f6fb8" providerId="ADAL" clId="{AA8C2766-51AA-4D25-9646-EF9D3C2C4572}" dt="2024-08-23T23:49:12.384" v="13365" actId="164"/>
          <ac:grpSpMkLst>
            <pc:docMk/>
            <pc:sldMk cId="3575695190" sldId="1351"/>
            <ac:grpSpMk id="33" creationId="{28DAE023-D078-6CEB-A62F-404E0A4F5E5A}"/>
          </ac:grpSpMkLst>
        </pc:grpChg>
        <pc:grpChg chg="mod">
          <ac:chgData name="Nguyen Huy Bang" userId="7e284667-879f-4063-8029-8dbcd85f6fb8" providerId="ADAL" clId="{AA8C2766-51AA-4D25-9646-EF9D3C2C4572}" dt="2024-08-23T23:48:54.012" v="13363" actId="164"/>
          <ac:grpSpMkLst>
            <pc:docMk/>
            <pc:sldMk cId="3575695190" sldId="1351"/>
            <ac:grpSpMk id="51" creationId="{70C0F065-D3A8-CF04-B621-303C21BF784F}"/>
          </ac:grpSpMkLst>
        </pc:grpChg>
        <pc:grpChg chg="mod">
          <ac:chgData name="Nguyen Huy Bang" userId="7e284667-879f-4063-8029-8dbcd85f6fb8" providerId="ADAL" clId="{AA8C2766-51AA-4D25-9646-EF9D3C2C4572}" dt="2024-08-23T23:48:54.012" v="13363" actId="164"/>
          <ac:grpSpMkLst>
            <pc:docMk/>
            <pc:sldMk cId="3575695190" sldId="1351"/>
            <ac:grpSpMk id="54" creationId="{C8144DF1-92A0-A404-8976-51734B314B91}"/>
          </ac:grpSpMkLst>
        </pc:grpChg>
        <pc:grpChg chg="mod">
          <ac:chgData name="Nguyen Huy Bang" userId="7e284667-879f-4063-8029-8dbcd85f6fb8" providerId="ADAL" clId="{AA8C2766-51AA-4D25-9646-EF9D3C2C4572}" dt="2024-08-23T23:48:54.012" v="13363" actId="164"/>
          <ac:grpSpMkLst>
            <pc:docMk/>
            <pc:sldMk cId="3575695190" sldId="1351"/>
            <ac:grpSpMk id="57" creationId="{6E11E649-EE12-872B-D980-5E0EECE25FC1}"/>
          </ac:grpSpMkLst>
        </pc:grpChg>
        <pc:grpChg chg="mod">
          <ac:chgData name="Nguyen Huy Bang" userId="7e284667-879f-4063-8029-8dbcd85f6fb8" providerId="ADAL" clId="{AA8C2766-51AA-4D25-9646-EF9D3C2C4572}" dt="2024-08-23T23:49:04.121" v="13364" actId="164"/>
          <ac:grpSpMkLst>
            <pc:docMk/>
            <pc:sldMk cId="3575695190" sldId="1351"/>
            <ac:grpSpMk id="64" creationId="{81D8CF8E-2E64-12F1-5792-47B47C6271C4}"/>
          </ac:grpSpMkLst>
        </pc:grpChg>
        <pc:grpChg chg="mod">
          <ac:chgData name="Nguyen Huy Bang" userId="7e284667-879f-4063-8029-8dbcd85f6fb8" providerId="ADAL" clId="{AA8C2766-51AA-4D25-9646-EF9D3C2C4572}" dt="2024-08-23T23:49:04.121" v="13364" actId="164"/>
          <ac:grpSpMkLst>
            <pc:docMk/>
            <pc:sldMk cId="3575695190" sldId="1351"/>
            <ac:grpSpMk id="68" creationId="{7CAECB1F-A30F-4D66-613F-0C1501150D3C}"/>
          </ac:grpSpMkLst>
        </pc:grpChg>
        <pc:grpChg chg="mod">
          <ac:chgData name="Nguyen Huy Bang" userId="7e284667-879f-4063-8029-8dbcd85f6fb8" providerId="ADAL" clId="{AA8C2766-51AA-4D25-9646-EF9D3C2C4572}" dt="2024-08-23T23:49:12.384" v="13365" actId="164"/>
          <ac:grpSpMkLst>
            <pc:docMk/>
            <pc:sldMk cId="3575695190" sldId="1351"/>
            <ac:grpSpMk id="78" creationId="{2E59B87B-A9FB-8E7E-430C-1EF50FCDB0F3}"/>
          </ac:grpSpMkLst>
        </pc:grpChg>
        <pc:grpChg chg="mod">
          <ac:chgData name="Nguyen Huy Bang" userId="7e284667-879f-4063-8029-8dbcd85f6fb8" providerId="ADAL" clId="{AA8C2766-51AA-4D25-9646-EF9D3C2C4572}" dt="2024-08-23T23:49:12.384" v="13365" actId="164"/>
          <ac:grpSpMkLst>
            <pc:docMk/>
            <pc:sldMk cId="3575695190" sldId="1351"/>
            <ac:grpSpMk id="81" creationId="{A04A0226-52F5-C557-B651-F53F62894314}"/>
          </ac:grpSpMkLst>
        </pc:grpChg>
        <pc:grpChg chg="mod">
          <ac:chgData name="Nguyen Huy Bang" userId="7e284667-879f-4063-8029-8dbcd85f6fb8" providerId="ADAL" clId="{AA8C2766-51AA-4D25-9646-EF9D3C2C4572}" dt="2024-08-23T23:49:12.384" v="13365" actId="164"/>
          <ac:grpSpMkLst>
            <pc:docMk/>
            <pc:sldMk cId="3575695190" sldId="1351"/>
            <ac:grpSpMk id="84" creationId="{F2C75EBE-FEA5-16F3-7F26-D32E0ABF9772}"/>
          </ac:grpSpMkLst>
        </pc:grpChg>
        <pc:grpChg chg="mod">
          <ac:chgData name="Nguyen Huy Bang" userId="7e284667-879f-4063-8029-8dbcd85f6fb8" providerId="ADAL" clId="{AA8C2766-51AA-4D25-9646-EF9D3C2C4572}" dt="2024-08-23T23:49:04.121" v="13364" actId="164"/>
          <ac:grpSpMkLst>
            <pc:docMk/>
            <pc:sldMk cId="3575695190" sldId="1351"/>
            <ac:grpSpMk id="148" creationId="{3E1552F8-8811-9F1C-D9E8-FDDAB0A2CA1F}"/>
          </ac:grpSpMkLst>
        </pc:grpChg>
        <pc:grpChg chg="del">
          <ac:chgData name="Nguyen Huy Bang" userId="7e284667-879f-4063-8029-8dbcd85f6fb8" providerId="ADAL" clId="{AA8C2766-51AA-4D25-9646-EF9D3C2C4572}" dt="2024-08-23T22:02:56.044" v="12636" actId="478"/>
          <ac:grpSpMkLst>
            <pc:docMk/>
            <pc:sldMk cId="3575695190" sldId="1351"/>
            <ac:grpSpMk id="176" creationId="{B9DA567A-BEC1-890A-7D84-15AC2DD9D014}"/>
          </ac:grpSpMkLst>
        </pc:grpChg>
        <pc:cxnChg chg="mod">
          <ac:chgData name="Nguyen Huy Bang" userId="7e284667-879f-4063-8029-8dbcd85f6fb8" providerId="ADAL" clId="{AA8C2766-51AA-4D25-9646-EF9D3C2C4572}" dt="2024-08-23T23:49:04.121" v="13364" actId="164"/>
          <ac:cxnSpMkLst>
            <pc:docMk/>
            <pc:sldMk cId="3575695190" sldId="1351"/>
            <ac:cxnSpMk id="37" creationId="{E0CAAA95-2186-BC09-314B-7D5CAF7ECB78}"/>
          </ac:cxnSpMkLst>
        </pc:cxnChg>
        <pc:cxnChg chg="mod">
          <ac:chgData name="Nguyen Huy Bang" userId="7e284667-879f-4063-8029-8dbcd85f6fb8" providerId="ADAL" clId="{AA8C2766-51AA-4D25-9646-EF9D3C2C4572}" dt="2024-08-23T23:49:12.384" v="13365" actId="164"/>
          <ac:cxnSpMkLst>
            <pc:docMk/>
            <pc:sldMk cId="3575695190" sldId="1351"/>
            <ac:cxnSpMk id="38" creationId="{3A8697BC-2300-40E9-E744-BCC06729AF78}"/>
          </ac:cxnSpMkLst>
        </pc:cxnChg>
        <pc:cxnChg chg="mod">
          <ac:chgData name="Nguyen Huy Bang" userId="7e284667-879f-4063-8029-8dbcd85f6fb8" providerId="ADAL" clId="{AA8C2766-51AA-4D25-9646-EF9D3C2C4572}" dt="2024-08-23T23:48:54.012" v="13363" actId="164"/>
          <ac:cxnSpMkLst>
            <pc:docMk/>
            <pc:sldMk cId="3575695190" sldId="1351"/>
            <ac:cxnSpMk id="41" creationId="{E31B79DE-6FE3-164C-C6F5-3CF15599DDEF}"/>
          </ac:cxnSpMkLst>
        </pc:cxnChg>
        <pc:cxnChg chg="mod">
          <ac:chgData name="Nguyen Huy Bang" userId="7e284667-879f-4063-8029-8dbcd85f6fb8" providerId="ADAL" clId="{AA8C2766-51AA-4D25-9646-EF9D3C2C4572}" dt="2024-08-23T23:48:54.012" v="13363" actId="164"/>
          <ac:cxnSpMkLst>
            <pc:docMk/>
            <pc:sldMk cId="3575695190" sldId="1351"/>
            <ac:cxnSpMk id="47" creationId="{5BF8E2BA-2739-994A-644E-66CCDB32C413}"/>
          </ac:cxnSpMkLst>
        </pc:cxnChg>
        <pc:cxnChg chg="mod">
          <ac:chgData name="Nguyen Huy Bang" userId="7e284667-879f-4063-8029-8dbcd85f6fb8" providerId="ADAL" clId="{AA8C2766-51AA-4D25-9646-EF9D3C2C4572}" dt="2024-08-23T23:48:54.012" v="13363" actId="164"/>
          <ac:cxnSpMkLst>
            <pc:docMk/>
            <pc:sldMk cId="3575695190" sldId="1351"/>
            <ac:cxnSpMk id="49" creationId="{62345F23-3F2F-748A-2AB6-86D93DA9B76A}"/>
          </ac:cxnSpMkLst>
        </pc:cxnChg>
        <pc:cxnChg chg="mod">
          <ac:chgData name="Nguyen Huy Bang" userId="7e284667-879f-4063-8029-8dbcd85f6fb8" providerId="ADAL" clId="{AA8C2766-51AA-4D25-9646-EF9D3C2C4572}" dt="2024-08-23T23:48:54.012" v="13363" actId="164"/>
          <ac:cxnSpMkLst>
            <pc:docMk/>
            <pc:sldMk cId="3575695190" sldId="1351"/>
            <ac:cxnSpMk id="60" creationId="{221C0076-334B-0BB2-25B5-D21F61C88CE6}"/>
          </ac:cxnSpMkLst>
        </pc:cxnChg>
        <pc:cxnChg chg="mod">
          <ac:chgData name="Nguyen Huy Bang" userId="7e284667-879f-4063-8029-8dbcd85f6fb8" providerId="ADAL" clId="{AA8C2766-51AA-4D25-9646-EF9D3C2C4572}" dt="2024-08-23T23:49:04.121" v="13364" actId="164"/>
          <ac:cxnSpMkLst>
            <pc:docMk/>
            <pc:sldMk cId="3575695190" sldId="1351"/>
            <ac:cxnSpMk id="67" creationId="{6C485E3D-0984-C3B6-5ED7-214BF3B5D848}"/>
          </ac:cxnSpMkLst>
        </pc:cxnChg>
        <pc:cxnChg chg="mod">
          <ac:chgData name="Nguyen Huy Bang" userId="7e284667-879f-4063-8029-8dbcd85f6fb8" providerId="ADAL" clId="{AA8C2766-51AA-4D25-9646-EF9D3C2C4572}" dt="2024-08-23T23:49:04.121" v="13364" actId="164"/>
          <ac:cxnSpMkLst>
            <pc:docMk/>
            <pc:sldMk cId="3575695190" sldId="1351"/>
            <ac:cxnSpMk id="71" creationId="{83D0D86C-94C5-2E36-4198-6D292E2387C4}"/>
          </ac:cxnSpMkLst>
        </pc:cxnChg>
        <pc:cxnChg chg="mod">
          <ac:chgData name="Nguyen Huy Bang" userId="7e284667-879f-4063-8029-8dbcd85f6fb8" providerId="ADAL" clId="{AA8C2766-51AA-4D25-9646-EF9D3C2C4572}" dt="2024-08-23T23:49:12.384" v="13365" actId="164"/>
          <ac:cxnSpMkLst>
            <pc:docMk/>
            <pc:sldMk cId="3575695190" sldId="1351"/>
            <ac:cxnSpMk id="76" creationId="{C7887D57-653A-3023-5CBF-3267836864ED}"/>
          </ac:cxnSpMkLst>
        </pc:cxnChg>
        <pc:cxnChg chg="mod">
          <ac:chgData name="Nguyen Huy Bang" userId="7e284667-879f-4063-8029-8dbcd85f6fb8" providerId="ADAL" clId="{AA8C2766-51AA-4D25-9646-EF9D3C2C4572}" dt="2024-08-23T23:49:12.384" v="13365" actId="164"/>
          <ac:cxnSpMkLst>
            <pc:docMk/>
            <pc:sldMk cId="3575695190" sldId="1351"/>
            <ac:cxnSpMk id="77" creationId="{E1569E25-A365-CDFE-0AE1-8CE291A9475E}"/>
          </ac:cxnSpMkLst>
        </pc:cxnChg>
        <pc:cxnChg chg="mod">
          <ac:chgData name="Nguyen Huy Bang" userId="7e284667-879f-4063-8029-8dbcd85f6fb8" providerId="ADAL" clId="{AA8C2766-51AA-4D25-9646-EF9D3C2C4572}" dt="2024-08-23T23:48:54.012" v="13363" actId="164"/>
          <ac:cxnSpMkLst>
            <pc:docMk/>
            <pc:sldMk cId="3575695190" sldId="1351"/>
            <ac:cxnSpMk id="153" creationId="{8FDAD750-4678-FEA4-2CCC-637CAF152D89}"/>
          </ac:cxnSpMkLst>
        </pc:cxnChg>
        <pc:cxnChg chg="mod">
          <ac:chgData name="Nguyen Huy Bang" userId="7e284667-879f-4063-8029-8dbcd85f6fb8" providerId="ADAL" clId="{AA8C2766-51AA-4D25-9646-EF9D3C2C4572}" dt="2024-08-23T23:48:54.012" v="13363" actId="164"/>
          <ac:cxnSpMkLst>
            <pc:docMk/>
            <pc:sldMk cId="3575695190" sldId="1351"/>
            <ac:cxnSpMk id="155" creationId="{B139444C-53FE-7C56-AA4C-5B33BADBAF6B}"/>
          </ac:cxnSpMkLst>
        </pc:cxnChg>
        <pc:cxnChg chg="mod">
          <ac:chgData name="Nguyen Huy Bang" userId="7e284667-879f-4063-8029-8dbcd85f6fb8" providerId="ADAL" clId="{AA8C2766-51AA-4D25-9646-EF9D3C2C4572}" dt="2024-08-23T23:49:04.121" v="13364" actId="164"/>
          <ac:cxnSpMkLst>
            <pc:docMk/>
            <pc:sldMk cId="3575695190" sldId="1351"/>
            <ac:cxnSpMk id="158" creationId="{423FFC5C-4F8E-3676-5664-D22CC7879AFB}"/>
          </ac:cxnSpMkLst>
        </pc:cxnChg>
        <pc:cxnChg chg="mod">
          <ac:chgData name="Nguyen Huy Bang" userId="7e284667-879f-4063-8029-8dbcd85f6fb8" providerId="ADAL" clId="{AA8C2766-51AA-4D25-9646-EF9D3C2C4572}" dt="2024-08-23T23:49:04.121" v="13364" actId="164"/>
          <ac:cxnSpMkLst>
            <pc:docMk/>
            <pc:sldMk cId="3575695190" sldId="1351"/>
            <ac:cxnSpMk id="159" creationId="{0C9EAFAB-FF6E-564F-F921-0953D7706365}"/>
          </ac:cxnSpMkLst>
        </pc:cxnChg>
        <pc:cxnChg chg="mod">
          <ac:chgData name="Nguyen Huy Bang" userId="7e284667-879f-4063-8029-8dbcd85f6fb8" providerId="ADAL" clId="{AA8C2766-51AA-4D25-9646-EF9D3C2C4572}" dt="2024-08-23T23:49:04.121" v="13364" actId="164"/>
          <ac:cxnSpMkLst>
            <pc:docMk/>
            <pc:sldMk cId="3575695190" sldId="1351"/>
            <ac:cxnSpMk id="160" creationId="{F5130C37-8856-2946-4BD6-5C895DBB5556}"/>
          </ac:cxnSpMkLst>
        </pc:cxnChg>
        <pc:cxnChg chg="mod">
          <ac:chgData name="Nguyen Huy Bang" userId="7e284667-879f-4063-8029-8dbcd85f6fb8" providerId="ADAL" clId="{AA8C2766-51AA-4D25-9646-EF9D3C2C4572}" dt="2024-08-23T23:49:12.384" v="13365" actId="164"/>
          <ac:cxnSpMkLst>
            <pc:docMk/>
            <pc:sldMk cId="3575695190" sldId="1351"/>
            <ac:cxnSpMk id="161" creationId="{FF42DF2B-1CAB-27EB-4BE8-20E0EADEE773}"/>
          </ac:cxnSpMkLst>
        </pc:cxnChg>
        <pc:cxnChg chg="mod">
          <ac:chgData name="Nguyen Huy Bang" userId="7e284667-879f-4063-8029-8dbcd85f6fb8" providerId="ADAL" clId="{AA8C2766-51AA-4D25-9646-EF9D3C2C4572}" dt="2024-08-23T23:49:12.384" v="13365" actId="164"/>
          <ac:cxnSpMkLst>
            <pc:docMk/>
            <pc:sldMk cId="3575695190" sldId="1351"/>
            <ac:cxnSpMk id="162" creationId="{9B9FA667-5102-2496-5A3D-4BD21A875262}"/>
          </ac:cxnSpMkLst>
        </pc:cxnChg>
        <pc:cxnChg chg="mod">
          <ac:chgData name="Nguyen Huy Bang" userId="7e284667-879f-4063-8029-8dbcd85f6fb8" providerId="ADAL" clId="{AA8C2766-51AA-4D25-9646-EF9D3C2C4572}" dt="2024-08-23T23:49:12.384" v="13365" actId="164"/>
          <ac:cxnSpMkLst>
            <pc:docMk/>
            <pc:sldMk cId="3575695190" sldId="1351"/>
            <ac:cxnSpMk id="163" creationId="{0C5E6ACA-7CD1-7B33-EC3B-288B97D26C20}"/>
          </ac:cxnSpMkLst>
        </pc:cxnChg>
        <pc:cxnChg chg="mod">
          <ac:chgData name="Nguyen Huy Bang" userId="7e284667-879f-4063-8029-8dbcd85f6fb8" providerId="ADAL" clId="{AA8C2766-51AA-4D25-9646-EF9D3C2C4572}" dt="2024-08-23T23:48:54.012" v="13363" actId="164"/>
          <ac:cxnSpMkLst>
            <pc:docMk/>
            <pc:sldMk cId="3575695190" sldId="1351"/>
            <ac:cxnSpMk id="164" creationId="{83D296AF-595A-C691-453B-1CED1A8D8000}"/>
          </ac:cxnSpMkLst>
        </pc:cxnChg>
        <pc:cxnChg chg="mod">
          <ac:chgData name="Nguyen Huy Bang" userId="7e284667-879f-4063-8029-8dbcd85f6fb8" providerId="ADAL" clId="{AA8C2766-51AA-4D25-9646-EF9D3C2C4572}" dt="2024-08-23T23:48:54.012" v="13363" actId="164"/>
          <ac:cxnSpMkLst>
            <pc:docMk/>
            <pc:sldMk cId="3575695190" sldId="1351"/>
            <ac:cxnSpMk id="165" creationId="{4FA2D35A-A396-BAE1-CCA3-E6E298CCBE6C}"/>
          </ac:cxnSpMkLst>
        </pc:cxnChg>
        <pc:cxnChg chg="mod">
          <ac:chgData name="Nguyen Huy Bang" userId="7e284667-879f-4063-8029-8dbcd85f6fb8" providerId="ADAL" clId="{AA8C2766-51AA-4D25-9646-EF9D3C2C4572}" dt="2024-08-23T23:48:54.012" v="13363" actId="164"/>
          <ac:cxnSpMkLst>
            <pc:docMk/>
            <pc:sldMk cId="3575695190" sldId="1351"/>
            <ac:cxnSpMk id="166" creationId="{2F56CF93-ADF3-BE34-BF26-6B82A43CE66D}"/>
          </ac:cxnSpMkLst>
        </pc:cxnChg>
        <pc:cxnChg chg="mod">
          <ac:chgData name="Nguyen Huy Bang" userId="7e284667-879f-4063-8029-8dbcd85f6fb8" providerId="ADAL" clId="{AA8C2766-51AA-4D25-9646-EF9D3C2C4572}" dt="2024-08-23T23:49:04.121" v="13364" actId="164"/>
          <ac:cxnSpMkLst>
            <pc:docMk/>
            <pc:sldMk cId="3575695190" sldId="1351"/>
            <ac:cxnSpMk id="167" creationId="{7C364839-0E81-90ED-6D80-AD76D48ED6DE}"/>
          </ac:cxnSpMkLst>
        </pc:cxnChg>
        <pc:cxnChg chg="mod">
          <ac:chgData name="Nguyen Huy Bang" userId="7e284667-879f-4063-8029-8dbcd85f6fb8" providerId="ADAL" clId="{AA8C2766-51AA-4D25-9646-EF9D3C2C4572}" dt="2024-08-23T23:49:04.121" v="13364" actId="164"/>
          <ac:cxnSpMkLst>
            <pc:docMk/>
            <pc:sldMk cId="3575695190" sldId="1351"/>
            <ac:cxnSpMk id="168" creationId="{F5B66DA6-1AD6-6FC1-43EA-E317B8BA2D05}"/>
          </ac:cxnSpMkLst>
        </pc:cxnChg>
        <pc:cxnChg chg="mod">
          <ac:chgData name="Nguyen Huy Bang" userId="7e284667-879f-4063-8029-8dbcd85f6fb8" providerId="ADAL" clId="{AA8C2766-51AA-4D25-9646-EF9D3C2C4572}" dt="2024-08-23T23:49:04.121" v="13364" actId="164"/>
          <ac:cxnSpMkLst>
            <pc:docMk/>
            <pc:sldMk cId="3575695190" sldId="1351"/>
            <ac:cxnSpMk id="169" creationId="{CA745F62-B511-1733-C5B5-EC911261DD84}"/>
          </ac:cxnSpMkLst>
        </pc:cxnChg>
        <pc:cxnChg chg="mod">
          <ac:chgData name="Nguyen Huy Bang" userId="7e284667-879f-4063-8029-8dbcd85f6fb8" providerId="ADAL" clId="{AA8C2766-51AA-4D25-9646-EF9D3C2C4572}" dt="2024-08-23T23:49:12.384" v="13365" actId="164"/>
          <ac:cxnSpMkLst>
            <pc:docMk/>
            <pc:sldMk cId="3575695190" sldId="1351"/>
            <ac:cxnSpMk id="170" creationId="{13D4672E-5C54-4AF6-CF64-E95F67649F01}"/>
          </ac:cxnSpMkLst>
        </pc:cxnChg>
        <pc:cxnChg chg="mod">
          <ac:chgData name="Nguyen Huy Bang" userId="7e284667-879f-4063-8029-8dbcd85f6fb8" providerId="ADAL" clId="{AA8C2766-51AA-4D25-9646-EF9D3C2C4572}" dt="2024-08-23T23:49:12.384" v="13365" actId="164"/>
          <ac:cxnSpMkLst>
            <pc:docMk/>
            <pc:sldMk cId="3575695190" sldId="1351"/>
            <ac:cxnSpMk id="171" creationId="{6C5B38DC-84D7-5242-44DB-C7974B1740BF}"/>
          </ac:cxnSpMkLst>
        </pc:cxnChg>
        <pc:cxnChg chg="mod">
          <ac:chgData name="Nguyen Huy Bang" userId="7e284667-879f-4063-8029-8dbcd85f6fb8" providerId="ADAL" clId="{AA8C2766-51AA-4D25-9646-EF9D3C2C4572}" dt="2024-08-23T23:49:12.384" v="13365" actId="164"/>
          <ac:cxnSpMkLst>
            <pc:docMk/>
            <pc:sldMk cId="3575695190" sldId="1351"/>
            <ac:cxnSpMk id="172" creationId="{3B994B17-EE18-572A-3CEE-21CB61535A20}"/>
          </ac:cxnSpMkLst>
        </pc:cxnChg>
      </pc:sldChg>
      <pc:sldChg chg="addSp delSp modSp add mod ord modAnim">
        <pc:chgData name="Nguyen Huy Bang" userId="7e284667-879f-4063-8029-8dbcd85f6fb8" providerId="ADAL" clId="{AA8C2766-51AA-4D25-9646-EF9D3C2C4572}" dt="2024-08-24T00:03:20.260" v="13659"/>
        <pc:sldMkLst>
          <pc:docMk/>
          <pc:sldMk cId="596818122" sldId="1352"/>
        </pc:sldMkLst>
        <pc:spChg chg="add del mod">
          <ac:chgData name="Nguyen Huy Bang" userId="7e284667-879f-4063-8029-8dbcd85f6fb8" providerId="ADAL" clId="{AA8C2766-51AA-4D25-9646-EF9D3C2C4572}" dt="2024-08-23T22:47:30.765" v="13014" actId="478"/>
          <ac:spMkLst>
            <pc:docMk/>
            <pc:sldMk cId="596818122" sldId="1352"/>
            <ac:spMk id="2" creationId="{7FC00F0D-325A-84C0-5C17-EEBF752704E0}"/>
          </ac:spMkLst>
        </pc:spChg>
        <pc:spChg chg="mod">
          <ac:chgData name="Nguyen Huy Bang" userId="7e284667-879f-4063-8029-8dbcd85f6fb8" providerId="ADAL" clId="{AA8C2766-51AA-4D25-9646-EF9D3C2C4572}" dt="2024-08-23T22:48:33.925" v="13067" actId="6549"/>
          <ac:spMkLst>
            <pc:docMk/>
            <pc:sldMk cId="596818122" sldId="1352"/>
            <ac:spMk id="3" creationId="{823095EB-2A88-D98F-B914-485E267943CD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7" creationId="{FD01ADF3-BBE1-3E59-329F-28F90654F3A3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8" creationId="{317CBD56-8861-BF7D-82D7-4334481B9D4B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13" creationId="{592862CC-D2AD-5FE5-B91E-BB359FF23626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14" creationId="{60001FFF-D59B-3651-BF0E-5A7BE0877CB5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16" creationId="{10E8232C-82CB-891B-D92A-F299A7E9A1AA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17" creationId="{789B906A-26BD-8C0D-CF47-5C101D58DF28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24" creationId="{2336C7E1-FAE2-3DF5-5039-C18E2D7B64C9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25" creationId="{24085E16-C980-ABF9-EF90-3F62F7C397BF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27" creationId="{C05576C6-B19D-C874-A970-19180DD273D2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28" creationId="{19A53D71-E0BB-857C-8121-B72E73760B17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30" creationId="{7048D41F-9571-8A38-7783-C95B6A9399B3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31" creationId="{1FAD07C0-AD34-E64A-46F5-48F492D88609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34" creationId="{B15FF203-854A-244A-6453-9C0FA312F04C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35" creationId="{8EFF2D84-6A5B-0ED9-3CD9-BBD92AD0D5FD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38" creationId="{957F3882-3C9C-2B99-DD70-8F3930CFE368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39" creationId="{A0BBCC73-82F7-90F8-C4A1-6174723765A1}"/>
          </ac:spMkLst>
        </pc:spChg>
        <pc:spChg chg="mod">
          <ac:chgData name="Nguyen Huy Bang" userId="7e284667-879f-4063-8029-8dbcd85f6fb8" providerId="ADAL" clId="{AA8C2766-51AA-4D25-9646-EF9D3C2C4572}" dt="2024-08-23T22:02:10.282" v="12630" actId="20577"/>
          <ac:spMkLst>
            <pc:docMk/>
            <pc:sldMk cId="596818122" sldId="1352"/>
            <ac:spMk id="44" creationId="{CC0B84FC-1B60-1DA9-36C5-0AC63842B694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45" creationId="{7EDCC869-F3EA-3EAD-6A67-DE0DA805987B}"/>
          </ac:spMkLst>
        </pc:spChg>
        <pc:spChg chg="mod">
          <ac:chgData name="Nguyen Huy Bang" userId="7e284667-879f-4063-8029-8dbcd85f6fb8" providerId="ADAL" clId="{AA8C2766-51AA-4D25-9646-EF9D3C2C4572}" dt="2024-08-23T22:02:12.864" v="12631" actId="20577"/>
          <ac:spMkLst>
            <pc:docMk/>
            <pc:sldMk cId="596818122" sldId="1352"/>
            <ac:spMk id="47" creationId="{59118C87-E983-D868-C6F8-1008FBFC1E25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48" creationId="{F3B1CF86-C194-687F-8966-8B864E5FBCBB}"/>
          </ac:spMkLst>
        </pc:spChg>
        <pc:spChg chg="mod">
          <ac:chgData name="Nguyen Huy Bang" userId="7e284667-879f-4063-8029-8dbcd85f6fb8" providerId="ADAL" clId="{AA8C2766-51AA-4D25-9646-EF9D3C2C4572}" dt="2024-08-23T22:02:07.094" v="12629" actId="20577"/>
          <ac:spMkLst>
            <pc:docMk/>
            <pc:sldMk cId="596818122" sldId="1352"/>
            <ac:spMk id="50" creationId="{18979B5C-5F21-D951-DD7E-7A167DC26D5A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51" creationId="{22DADA87-67F9-8514-338F-986EC6290F6B}"/>
          </ac:spMkLst>
        </pc:spChg>
        <pc:spChg chg="mod">
          <ac:chgData name="Nguyen Huy Bang" userId="7e284667-879f-4063-8029-8dbcd85f6fb8" providerId="ADAL" clId="{AA8C2766-51AA-4D25-9646-EF9D3C2C4572}" dt="2024-08-23T22:02:01.964" v="12628" actId="20577"/>
          <ac:spMkLst>
            <pc:docMk/>
            <pc:sldMk cId="596818122" sldId="1352"/>
            <ac:spMk id="53" creationId="{A26A4577-8D98-8503-CFC6-DD6D2EE6444F}"/>
          </ac:spMkLst>
        </pc:spChg>
        <pc:spChg chg="mod">
          <ac:chgData name="Nguyen Huy Bang" userId="7e284667-879f-4063-8029-8dbcd85f6fb8" providerId="ADAL" clId="{AA8C2766-51AA-4D25-9646-EF9D3C2C4572}" dt="2024-08-23T21:59:16.236" v="12529"/>
          <ac:spMkLst>
            <pc:docMk/>
            <pc:sldMk cId="596818122" sldId="1352"/>
            <ac:spMk id="54" creationId="{8039698E-B2E0-F56A-6A32-6643BDBCE903}"/>
          </ac:spMkLst>
        </pc:spChg>
        <pc:spChg chg="add del mod">
          <ac:chgData name="Nguyen Huy Bang" userId="7e284667-879f-4063-8029-8dbcd85f6fb8" providerId="ADAL" clId="{AA8C2766-51AA-4D25-9646-EF9D3C2C4572}" dt="2024-08-23T22:47:30.765" v="13014" actId="478"/>
          <ac:spMkLst>
            <pc:docMk/>
            <pc:sldMk cId="596818122" sldId="1352"/>
            <ac:spMk id="55" creationId="{C19F1A46-D648-56ED-3E67-BD0192DC0B69}"/>
          </ac:spMkLst>
        </pc:spChg>
        <pc:spChg chg="add 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73" creationId="{6BCC9E80-1606-1838-7E1B-01D50CCA9A16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75" creationId="{7E792786-0DC9-603D-8111-785423C41717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77" creationId="{1DC5BCB1-3219-988A-7D3A-2439CE84681E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78" creationId="{A700FCAC-9F3B-8676-AD9B-00FB73A5F2F8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79" creationId="{B9CE056E-80D9-5B34-766E-E023CF528A20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80" creationId="{916ECE9F-25C0-5A52-50A4-BCD88C5E0EA0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81" creationId="{20BCD7DF-2BBE-56A9-5F42-CB169168D0B6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82" creationId="{33B0F3D8-03F9-55BA-FAD3-0E5F86079207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83" creationId="{F3EB0AED-E517-6786-6E77-29B91EE15119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84" creationId="{020CBA10-7525-282D-148B-06A3E128F0A1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85" creationId="{C0357B4D-297D-3861-F6E2-F5B19F6DAF1F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86" creationId="{AA631CD5-D847-DFCC-CF9D-B3931C80415F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87" creationId="{37F01804-BCAB-A92B-3C04-D5B5D8336137}"/>
          </ac:spMkLst>
        </pc:spChg>
        <pc:spChg chg="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88" creationId="{6C302FE1-B2A1-317F-AC91-416BC9A936A3}"/>
          </ac:spMkLst>
        </pc:spChg>
        <pc:spChg chg="add 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89" creationId="{F305A752-FE29-E3A2-A9D3-50BA9582BAA9}"/>
          </ac:spMkLst>
        </pc:spChg>
        <pc:spChg chg="add mod">
          <ac:chgData name="Nguyen Huy Bang" userId="7e284667-879f-4063-8029-8dbcd85f6fb8" providerId="ADAL" clId="{AA8C2766-51AA-4D25-9646-EF9D3C2C4572}" dt="2024-08-23T22:49:12.811" v="13069"/>
          <ac:spMkLst>
            <pc:docMk/>
            <pc:sldMk cId="596818122" sldId="1352"/>
            <ac:spMk id="90" creationId="{B39CF78B-298D-7C60-B98D-348F6CFAD15D}"/>
          </ac:spMkLst>
        </pc:s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6" creationId="{02C07037-5D47-2185-F483-D1DEA13F4B9F}"/>
          </ac:grpSpMkLst>
        </pc:gr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12" creationId="{5223F826-2806-3629-2882-61FF6DC5FF21}"/>
          </ac:grpSpMkLst>
        </pc:gr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15" creationId="{6735E672-0223-F3E0-9880-2775E2DEA24A}"/>
          </ac:grpSpMkLst>
        </pc:gr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23" creationId="{92A77CBA-D5C1-0151-8736-B2CCCC3078A6}"/>
          </ac:grpSpMkLst>
        </pc:gr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26" creationId="{2FBC8D7F-F6CF-7D73-0926-D3341EF981D1}"/>
          </ac:grpSpMkLst>
        </pc:gr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29" creationId="{AF6505EC-569D-1DFC-3EBB-55E0C2EAD1DE}"/>
          </ac:grpSpMkLst>
        </pc:gr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33" creationId="{8C16BFD2-03B9-8E93-1783-E8ABFE1262C0}"/>
          </ac:grpSpMkLst>
        </pc:gr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37" creationId="{3D44A2E9-DA06-B30B-F2C0-F513DD60EA51}"/>
          </ac:grpSpMkLst>
        </pc:gr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43" creationId="{BF52AFDA-8BFF-15BD-5309-2D48737BE761}"/>
          </ac:grpSpMkLst>
        </pc:gr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46" creationId="{3C38F646-9EBC-BCCC-A34E-17EE164F926A}"/>
          </ac:grpSpMkLst>
        </pc:gr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49" creationId="{A583EAC6-EB29-3DBF-37E6-49C475AA79D0}"/>
          </ac:grpSpMkLst>
        </pc:grpChg>
        <pc:grpChg chg="add del mod">
          <ac:chgData name="Nguyen Huy Bang" userId="7e284667-879f-4063-8029-8dbcd85f6fb8" providerId="ADAL" clId="{AA8C2766-51AA-4D25-9646-EF9D3C2C4572}" dt="2024-08-23T22:47:30.765" v="13014" actId="478"/>
          <ac:grpSpMkLst>
            <pc:docMk/>
            <pc:sldMk cId="596818122" sldId="1352"/>
            <ac:grpSpMk id="52" creationId="{46049306-BE76-0C70-4A64-7FC62833C1CB}"/>
          </ac:grpSpMkLst>
        </pc:grpChg>
        <pc:grpChg chg="add mod">
          <ac:chgData name="Nguyen Huy Bang" userId="7e284667-879f-4063-8029-8dbcd85f6fb8" providerId="ADAL" clId="{AA8C2766-51AA-4D25-9646-EF9D3C2C4572}" dt="2024-08-23T22:49:12.811" v="13069"/>
          <ac:grpSpMkLst>
            <pc:docMk/>
            <pc:sldMk cId="596818122" sldId="1352"/>
            <ac:grpSpMk id="74" creationId="{673C80C5-7EFA-6E61-AF98-A25718BB9C48}"/>
          </ac:grpSpMkLst>
        </pc:grpChg>
        <pc:grpChg chg="mod">
          <ac:chgData name="Nguyen Huy Bang" userId="7e284667-879f-4063-8029-8dbcd85f6fb8" providerId="ADAL" clId="{AA8C2766-51AA-4D25-9646-EF9D3C2C4572}" dt="2024-08-23T22:49:12.811" v="13069"/>
          <ac:grpSpMkLst>
            <pc:docMk/>
            <pc:sldMk cId="596818122" sldId="1352"/>
            <ac:grpSpMk id="76" creationId="{EA136253-C427-1F62-0D1D-4D10EE37C561}"/>
          </ac:grpSpMkLst>
        </pc:grpChg>
        <pc:picChg chg="del">
          <ac:chgData name="Nguyen Huy Bang" userId="7e284667-879f-4063-8029-8dbcd85f6fb8" providerId="ADAL" clId="{AA8C2766-51AA-4D25-9646-EF9D3C2C4572}" dt="2024-08-23T21:58:29.827" v="12527" actId="478"/>
          <ac:picMkLst>
            <pc:docMk/>
            <pc:sldMk cId="596818122" sldId="1352"/>
            <ac:picMk id="4" creationId="{A7B47DFF-3F58-3B60-BE3F-21CB91498A94}"/>
          </ac:picMkLst>
        </pc:pic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18" creationId="{6422CC43-1B12-9567-AF1D-72F0079F3476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19" creationId="{BDFE9747-45D9-45D2-FBE7-602C5BF63841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20" creationId="{5A2F63AA-4828-D145-7DC0-EB3D70BB323E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21" creationId="{D67A0AD5-F924-1D2C-7208-40997282F791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22" creationId="{BD14A9F5-19BB-5451-0D09-2409B681D658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32" creationId="{8053FD30-2113-B6EE-E6A3-107C6D259686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36" creationId="{D8319E9A-A837-AE57-A31C-5E037FE04514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40" creationId="{97F9D960-DA60-C567-D06F-9BFE80AE1E2D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41" creationId="{111816CF-F5F4-4978-BBA7-4E1E6BA15ABE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42" creationId="{8C13B051-B419-5AA5-0C69-2787EEAE1B60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56" creationId="{5F715AB6-224F-A416-148C-A122AEED0F47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57" creationId="{921088C9-A727-120D-5F2D-ACABB65F8F0B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58" creationId="{AC12B481-8381-2238-4A3E-71FAB1446549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59" creationId="{DF57E789-65E0-DAA7-A0E1-9DD325CF18E0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60" creationId="{1912A7A4-1F86-01EA-DEDE-DE6F6FD177DD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61" creationId="{F3A0DD62-BEB3-0389-8D3C-EA5A3738E87D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62" creationId="{3E5DF8D7-E7A3-C5CA-2B75-5DE812A01BD1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63" creationId="{5F4DD84C-F2C6-635C-7EF8-5DB87188770B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64" creationId="{41850A63-F6A2-52DD-A164-4CFAA0B7713B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65" creationId="{FF57BA0B-2842-4B87-A0AC-436CBA5FD8A2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66" creationId="{03D2C9A6-9FF6-A501-AAD1-19D97F180321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67" creationId="{CDAB9596-A9D5-089C-D2DD-B79A5EC5920A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68" creationId="{7075CECF-5EED-F3F7-3E3C-A7288DAD057C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69" creationId="{C57CC1CA-1FDB-B8AE-27C6-42BE84961344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70" creationId="{6679DAF9-9699-2375-4FF3-3E54EC5D9BA7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71" creationId="{186D7787-A672-DF0F-B765-2EF456889B84}"/>
          </ac:cxnSpMkLst>
        </pc:cxnChg>
        <pc:cxnChg chg="add del mod">
          <ac:chgData name="Nguyen Huy Bang" userId="7e284667-879f-4063-8029-8dbcd85f6fb8" providerId="ADAL" clId="{AA8C2766-51AA-4D25-9646-EF9D3C2C4572}" dt="2024-08-23T22:47:30.765" v="13014" actId="478"/>
          <ac:cxnSpMkLst>
            <pc:docMk/>
            <pc:sldMk cId="596818122" sldId="1352"/>
            <ac:cxnSpMk id="72" creationId="{FB126260-B8B6-36B5-F1D0-FBA72AE9EE06}"/>
          </ac:cxnSpMkLst>
        </pc:cxnChg>
      </pc:sldChg>
      <pc:sldChg chg="addSp delSp modSp add mod ord">
        <pc:chgData name="Nguyen Huy Bang" userId="7e284667-879f-4063-8029-8dbcd85f6fb8" providerId="ADAL" clId="{AA8C2766-51AA-4D25-9646-EF9D3C2C4572}" dt="2024-08-24T00:03:20.260" v="13659"/>
        <pc:sldMkLst>
          <pc:docMk/>
          <pc:sldMk cId="3696504626" sldId="1353"/>
        </pc:sldMkLst>
        <pc:spChg chg="del">
          <ac:chgData name="Nguyen Huy Bang" userId="7e284667-879f-4063-8029-8dbcd85f6fb8" providerId="ADAL" clId="{AA8C2766-51AA-4D25-9646-EF9D3C2C4572}" dt="2024-08-23T22:00:14.146" v="12602" actId="478"/>
          <ac:spMkLst>
            <pc:docMk/>
            <pc:sldMk cId="3696504626" sldId="1353"/>
            <ac:spMk id="2" creationId="{7FC00F0D-325A-84C0-5C17-EEBF752704E0}"/>
          </ac:spMkLst>
        </pc:spChg>
        <pc:spChg chg="mod">
          <ac:chgData name="Nguyen Huy Bang" userId="7e284667-879f-4063-8029-8dbcd85f6fb8" providerId="ADAL" clId="{AA8C2766-51AA-4D25-9646-EF9D3C2C4572}" dt="2024-08-23T22:33:46.204" v="12909" actId="207"/>
          <ac:spMkLst>
            <pc:docMk/>
            <pc:sldMk cId="3696504626" sldId="1353"/>
            <ac:spMk id="3" creationId="{823095EB-2A88-D98F-B914-485E267943CD}"/>
          </ac:spMkLst>
        </pc:spChg>
        <pc:spChg chg="mod">
          <ac:chgData name="Nguyen Huy Bang" userId="7e284667-879f-4063-8029-8dbcd85f6fb8" providerId="ADAL" clId="{AA8C2766-51AA-4D25-9646-EF9D3C2C4572}" dt="2024-08-23T22:53:01.301" v="13234"/>
          <ac:spMkLst>
            <pc:docMk/>
            <pc:sldMk cId="3696504626" sldId="1353"/>
            <ac:spMk id="11" creationId="{F7A23062-A942-5DA2-DEBE-C6B24296700C}"/>
          </ac:spMkLst>
        </pc:spChg>
        <pc:spChg chg="del">
          <ac:chgData name="Nguyen Huy Bang" userId="7e284667-879f-4063-8029-8dbcd85f6fb8" providerId="ADAL" clId="{AA8C2766-51AA-4D25-9646-EF9D3C2C4572}" dt="2024-08-23T22:00:14.146" v="12602" actId="478"/>
          <ac:spMkLst>
            <pc:docMk/>
            <pc:sldMk cId="3696504626" sldId="1353"/>
            <ac:spMk id="55" creationId="{C19F1A46-D648-56ED-3E67-BD0192DC0B69}"/>
          </ac:spMkLst>
        </pc:s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6" creationId="{02C07037-5D47-2185-F483-D1DEA13F4B9F}"/>
          </ac:grpSpMkLst>
        </pc:gr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12" creationId="{5223F826-2806-3629-2882-61FF6DC5FF21}"/>
          </ac:grpSpMkLst>
        </pc:gr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15" creationId="{6735E672-0223-F3E0-9880-2775E2DEA24A}"/>
          </ac:grpSpMkLst>
        </pc:gr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23" creationId="{92A77CBA-D5C1-0151-8736-B2CCCC3078A6}"/>
          </ac:grpSpMkLst>
        </pc:gr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26" creationId="{2FBC8D7F-F6CF-7D73-0926-D3341EF981D1}"/>
          </ac:grpSpMkLst>
        </pc:gr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29" creationId="{AF6505EC-569D-1DFC-3EBB-55E0C2EAD1DE}"/>
          </ac:grpSpMkLst>
        </pc:gr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33" creationId="{8C16BFD2-03B9-8E93-1783-E8ABFE1262C0}"/>
          </ac:grpSpMkLst>
        </pc:gr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37" creationId="{3D44A2E9-DA06-B30B-F2C0-F513DD60EA51}"/>
          </ac:grpSpMkLst>
        </pc:gr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43" creationId="{BF52AFDA-8BFF-15BD-5309-2D48737BE761}"/>
          </ac:grpSpMkLst>
        </pc:gr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46" creationId="{3C38F646-9EBC-BCCC-A34E-17EE164F926A}"/>
          </ac:grpSpMkLst>
        </pc:gr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49" creationId="{A583EAC6-EB29-3DBF-37E6-49C475AA79D0}"/>
          </ac:grpSpMkLst>
        </pc:grpChg>
        <pc:grpChg chg="del">
          <ac:chgData name="Nguyen Huy Bang" userId="7e284667-879f-4063-8029-8dbcd85f6fb8" providerId="ADAL" clId="{AA8C2766-51AA-4D25-9646-EF9D3C2C4572}" dt="2024-08-23T22:00:14.146" v="12602" actId="478"/>
          <ac:grpSpMkLst>
            <pc:docMk/>
            <pc:sldMk cId="3696504626" sldId="1353"/>
            <ac:grpSpMk id="52" creationId="{46049306-BE76-0C70-4A64-7FC62833C1CB}"/>
          </ac:grpSpMkLst>
        </pc:grpChg>
        <pc:picChg chg="add del mod">
          <ac:chgData name="Nguyen Huy Bang" userId="7e284667-879f-4063-8029-8dbcd85f6fb8" providerId="ADAL" clId="{AA8C2766-51AA-4D25-9646-EF9D3C2C4572}" dt="2024-08-23T22:17:54.383" v="12816" actId="478"/>
          <ac:picMkLst>
            <pc:docMk/>
            <pc:sldMk cId="3696504626" sldId="1353"/>
            <ac:picMk id="73" creationId="{05513677-BD53-7408-769F-C7F4A143DBE1}"/>
          </ac:picMkLst>
        </pc:picChg>
        <pc:picChg chg="add mod">
          <ac:chgData name="Nguyen Huy Bang" userId="7e284667-879f-4063-8029-8dbcd85f6fb8" providerId="ADAL" clId="{AA8C2766-51AA-4D25-9646-EF9D3C2C4572}" dt="2024-08-23T22:18:12.203" v="12821" actId="1076"/>
          <ac:picMkLst>
            <pc:docMk/>
            <pc:sldMk cId="3696504626" sldId="1353"/>
            <ac:picMk id="75" creationId="{CD1FA740-5DC2-7457-52DD-323219694E98}"/>
          </ac:picMkLst>
        </pc:picChg>
        <pc:cxnChg chg="del mod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18" creationId="{6422CC43-1B12-9567-AF1D-72F0079F3476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19" creationId="{BDFE9747-45D9-45D2-FBE7-602C5BF63841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20" creationId="{5A2F63AA-4828-D145-7DC0-EB3D70BB323E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21" creationId="{D67A0AD5-F924-1D2C-7208-40997282F791}"/>
          </ac:cxnSpMkLst>
        </pc:cxnChg>
        <pc:cxnChg chg="del mod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22" creationId="{BD14A9F5-19BB-5451-0D09-2409B681D658}"/>
          </ac:cxnSpMkLst>
        </pc:cxnChg>
        <pc:cxnChg chg="del mod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32" creationId="{8053FD30-2113-B6EE-E6A3-107C6D259686}"/>
          </ac:cxnSpMkLst>
        </pc:cxnChg>
        <pc:cxnChg chg="del mod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36" creationId="{D8319E9A-A837-AE57-A31C-5E037FE04514}"/>
          </ac:cxnSpMkLst>
        </pc:cxnChg>
        <pc:cxnChg chg="del mod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40" creationId="{97F9D960-DA60-C567-D06F-9BFE80AE1E2D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41" creationId="{111816CF-F5F4-4978-BBA7-4E1E6BA15ABE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42" creationId="{8C13B051-B419-5AA5-0C69-2787EEAE1B60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56" creationId="{5F715AB6-224F-A416-148C-A122AEED0F47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57" creationId="{921088C9-A727-120D-5F2D-ACABB65F8F0B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58" creationId="{AC12B481-8381-2238-4A3E-71FAB1446549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59" creationId="{DF57E789-65E0-DAA7-A0E1-9DD325CF18E0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60" creationId="{1912A7A4-1F86-01EA-DEDE-DE6F6FD177DD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61" creationId="{F3A0DD62-BEB3-0389-8D3C-EA5A3738E87D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62" creationId="{3E5DF8D7-E7A3-C5CA-2B75-5DE812A01BD1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63" creationId="{5F4DD84C-F2C6-635C-7EF8-5DB87188770B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64" creationId="{41850A63-F6A2-52DD-A164-4CFAA0B7713B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65" creationId="{FF57BA0B-2842-4B87-A0AC-436CBA5FD8A2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66" creationId="{03D2C9A6-9FF6-A501-AAD1-19D97F180321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67" creationId="{CDAB9596-A9D5-089C-D2DD-B79A5EC5920A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68" creationId="{7075CECF-5EED-F3F7-3E3C-A7288DAD057C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69" creationId="{C57CC1CA-1FDB-B8AE-27C6-42BE84961344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70" creationId="{6679DAF9-9699-2375-4FF3-3E54EC5D9BA7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71" creationId="{186D7787-A672-DF0F-B765-2EF456889B84}"/>
          </ac:cxnSpMkLst>
        </pc:cxnChg>
        <pc:cxnChg chg="del">
          <ac:chgData name="Nguyen Huy Bang" userId="7e284667-879f-4063-8029-8dbcd85f6fb8" providerId="ADAL" clId="{AA8C2766-51AA-4D25-9646-EF9D3C2C4572}" dt="2024-08-23T22:00:14.146" v="12602" actId="478"/>
          <ac:cxnSpMkLst>
            <pc:docMk/>
            <pc:sldMk cId="3696504626" sldId="1353"/>
            <ac:cxnSpMk id="72" creationId="{FB126260-B8B6-36B5-F1D0-FBA72AE9EE06}"/>
          </ac:cxnSpMkLst>
        </pc:cxnChg>
      </pc:sldChg>
      <pc:sldChg chg="addSp delSp modSp add mod ord">
        <pc:chgData name="Nguyen Huy Bang" userId="7e284667-879f-4063-8029-8dbcd85f6fb8" providerId="ADAL" clId="{AA8C2766-51AA-4D25-9646-EF9D3C2C4572}" dt="2024-08-24T00:03:20.260" v="13659"/>
        <pc:sldMkLst>
          <pc:docMk/>
          <pc:sldMk cId="2571135112" sldId="1354"/>
        </pc:sldMkLst>
        <pc:spChg chg="mod">
          <ac:chgData name="Nguyen Huy Bang" userId="7e284667-879f-4063-8029-8dbcd85f6fb8" providerId="ADAL" clId="{AA8C2766-51AA-4D25-9646-EF9D3C2C4572}" dt="2024-08-23T22:35:12.727" v="12928" actId="6549"/>
          <ac:spMkLst>
            <pc:docMk/>
            <pc:sldMk cId="2571135112" sldId="1354"/>
            <ac:spMk id="3" creationId="{823095EB-2A88-D98F-B914-485E267943CD}"/>
          </ac:spMkLst>
        </pc:spChg>
        <pc:spChg chg="mod">
          <ac:chgData name="Nguyen Huy Bang" userId="7e284667-879f-4063-8029-8dbcd85f6fb8" providerId="ADAL" clId="{AA8C2766-51AA-4D25-9646-EF9D3C2C4572}" dt="2024-08-23T22:52:51.229" v="13233" actId="20577"/>
          <ac:spMkLst>
            <pc:docMk/>
            <pc:sldMk cId="2571135112" sldId="1354"/>
            <ac:spMk id="11" creationId="{F7A23062-A942-5DA2-DEBE-C6B24296700C}"/>
          </ac:spMkLst>
        </pc:spChg>
        <pc:picChg chg="add mod">
          <ac:chgData name="Nguyen Huy Bang" userId="7e284667-879f-4063-8029-8dbcd85f6fb8" providerId="ADAL" clId="{AA8C2766-51AA-4D25-9646-EF9D3C2C4572}" dt="2024-08-23T22:31:21.947" v="12828" actId="1076"/>
          <ac:picMkLst>
            <pc:docMk/>
            <pc:sldMk cId="2571135112" sldId="1354"/>
            <ac:picMk id="4" creationId="{7CBEF24A-C054-F93B-0FC2-03647A1FC9F2}"/>
          </ac:picMkLst>
        </pc:picChg>
        <pc:picChg chg="del">
          <ac:chgData name="Nguyen Huy Bang" userId="7e284667-879f-4063-8029-8dbcd85f6fb8" providerId="ADAL" clId="{AA8C2766-51AA-4D25-9646-EF9D3C2C4572}" dt="2024-08-23T22:31:05.509" v="12823" actId="478"/>
          <ac:picMkLst>
            <pc:docMk/>
            <pc:sldMk cId="2571135112" sldId="1354"/>
            <ac:picMk id="75" creationId="{CD1FA740-5DC2-7457-52DD-323219694E98}"/>
          </ac:picMkLst>
        </pc:picChg>
      </pc:sldChg>
      <pc:sldChg chg="delSp modSp add del mod">
        <pc:chgData name="Nguyen Huy Bang" userId="7e284667-879f-4063-8029-8dbcd85f6fb8" providerId="ADAL" clId="{AA8C2766-51AA-4D25-9646-EF9D3C2C4572}" dt="2024-08-24T00:03:38.505" v="13660" actId="47"/>
        <pc:sldMkLst>
          <pc:docMk/>
          <pc:sldMk cId="855998831" sldId="1355"/>
        </pc:sldMkLst>
        <pc:spChg chg="mod">
          <ac:chgData name="Nguyen Huy Bang" userId="7e284667-879f-4063-8029-8dbcd85f6fb8" providerId="ADAL" clId="{AA8C2766-51AA-4D25-9646-EF9D3C2C4572}" dt="2024-08-23T22:36:02.878" v="13011" actId="6549"/>
          <ac:spMkLst>
            <pc:docMk/>
            <pc:sldMk cId="855998831" sldId="1355"/>
            <ac:spMk id="3" creationId="{823095EB-2A88-D98F-B914-485E267943CD}"/>
          </ac:spMkLst>
        </pc:spChg>
        <pc:picChg chg="del">
          <ac:chgData name="Nguyen Huy Bang" userId="7e284667-879f-4063-8029-8dbcd85f6fb8" providerId="ADAL" clId="{AA8C2766-51AA-4D25-9646-EF9D3C2C4572}" dt="2024-08-23T22:36:07.303" v="13012" actId="478"/>
          <ac:picMkLst>
            <pc:docMk/>
            <pc:sldMk cId="855998831" sldId="1355"/>
            <ac:picMk id="4" creationId="{7CBEF24A-C054-F93B-0FC2-03647A1FC9F2}"/>
          </ac:picMkLst>
        </pc:picChg>
      </pc:sldChg>
      <pc:sldChg chg="add ord">
        <pc:chgData name="Nguyen Huy Bang" userId="7e284667-879f-4063-8029-8dbcd85f6fb8" providerId="ADAL" clId="{AA8C2766-51AA-4D25-9646-EF9D3C2C4572}" dt="2024-08-24T00:03:20.260" v="13659"/>
        <pc:sldMkLst>
          <pc:docMk/>
          <pc:sldMk cId="859572031" sldId="1356"/>
        </pc:sldMkLst>
      </pc:sldChg>
      <pc:sldChg chg="addSp modSp add mod ord modAnim">
        <pc:chgData name="Nguyen Huy Bang" userId="7e284667-879f-4063-8029-8dbcd85f6fb8" providerId="ADAL" clId="{AA8C2766-51AA-4D25-9646-EF9D3C2C4572}" dt="2024-08-23T23:57:29.796" v="13634"/>
        <pc:sldMkLst>
          <pc:docMk/>
          <pc:sldMk cId="3796681091" sldId="1357"/>
        </pc:sldMkLst>
        <pc:spChg chg="mod">
          <ac:chgData name="Nguyen Huy Bang" userId="7e284667-879f-4063-8029-8dbcd85f6fb8" providerId="ADAL" clId="{AA8C2766-51AA-4D25-9646-EF9D3C2C4572}" dt="2024-08-23T23:55:53.343" v="13502" actId="20577"/>
          <ac:spMkLst>
            <pc:docMk/>
            <pc:sldMk cId="3796681091" sldId="1357"/>
            <ac:spMk id="3" creationId="{823095EB-2A88-D98F-B914-485E267943CD}"/>
          </ac:spMkLst>
        </pc:spChg>
        <pc:spChg chg="add mod">
          <ac:chgData name="Nguyen Huy Bang" userId="7e284667-879f-4063-8029-8dbcd85f6fb8" providerId="ADAL" clId="{AA8C2766-51AA-4D25-9646-EF9D3C2C4572}" dt="2024-08-23T22:58:12.757" v="13344" actId="164"/>
          <ac:spMkLst>
            <pc:docMk/>
            <pc:sldMk cId="3796681091" sldId="1357"/>
            <ac:spMk id="6" creationId="{0710CC76-0B6B-D832-AD4B-F68B1F91FCB0}"/>
          </ac:spMkLst>
        </pc:spChg>
        <pc:spChg chg="add mod">
          <ac:chgData name="Nguyen Huy Bang" userId="7e284667-879f-4063-8029-8dbcd85f6fb8" providerId="ADAL" clId="{AA8C2766-51AA-4D25-9646-EF9D3C2C4572}" dt="2024-08-23T22:58:12.757" v="13344" actId="164"/>
          <ac:spMkLst>
            <pc:docMk/>
            <pc:sldMk cId="3796681091" sldId="1357"/>
            <ac:spMk id="7" creationId="{53B1648A-43D1-DD00-9F87-5D25514D71A6}"/>
          </ac:spMkLst>
        </pc:spChg>
        <pc:spChg chg="mod">
          <ac:chgData name="Nguyen Huy Bang" userId="7e284667-879f-4063-8029-8dbcd85f6fb8" providerId="ADAL" clId="{AA8C2766-51AA-4D25-9646-EF9D3C2C4572}" dt="2024-08-23T22:53:16.455" v="13235"/>
          <ac:spMkLst>
            <pc:docMk/>
            <pc:sldMk cId="3796681091" sldId="1357"/>
            <ac:spMk id="11" creationId="{F7A23062-A942-5DA2-DEBE-C6B24296700C}"/>
          </ac:spMkLst>
        </pc:spChg>
        <pc:spChg chg="add mod">
          <ac:chgData name="Nguyen Huy Bang" userId="7e284667-879f-4063-8029-8dbcd85f6fb8" providerId="ADAL" clId="{AA8C2766-51AA-4D25-9646-EF9D3C2C4572}" dt="2024-08-23T23:57:18.441" v="13633" actId="207"/>
          <ac:spMkLst>
            <pc:docMk/>
            <pc:sldMk cId="3796681091" sldId="1357"/>
            <ac:spMk id="12" creationId="{85A760CA-4071-6150-A601-39949D6A1A81}"/>
          </ac:spMkLst>
        </pc:spChg>
        <pc:grpChg chg="add mod">
          <ac:chgData name="Nguyen Huy Bang" userId="7e284667-879f-4063-8029-8dbcd85f6fb8" providerId="ADAL" clId="{AA8C2766-51AA-4D25-9646-EF9D3C2C4572}" dt="2024-08-23T22:58:12.757" v="13344" actId="164"/>
          <ac:grpSpMkLst>
            <pc:docMk/>
            <pc:sldMk cId="3796681091" sldId="1357"/>
            <ac:grpSpMk id="8" creationId="{2FD3286D-DBB9-3BD0-6289-CA4871490866}"/>
          </ac:grpSpMkLst>
        </pc:grpChg>
        <pc:picChg chg="add mod">
          <ac:chgData name="Nguyen Huy Bang" userId="7e284667-879f-4063-8029-8dbcd85f6fb8" providerId="ADAL" clId="{AA8C2766-51AA-4D25-9646-EF9D3C2C4572}" dt="2024-08-23T23:55:59.535" v="13503" actId="14100"/>
          <ac:picMkLst>
            <pc:docMk/>
            <pc:sldMk cId="3796681091" sldId="1357"/>
            <ac:picMk id="4" creationId="{066BE958-1CFB-0EB9-C151-44EB4FD6D2E5}"/>
          </ac:picMkLst>
        </pc:picChg>
      </pc:sldChg>
      <pc:sldChg chg="add del ord">
        <pc:chgData name="Nguyen Huy Bang" userId="7e284667-879f-4063-8029-8dbcd85f6fb8" providerId="ADAL" clId="{AA8C2766-51AA-4D25-9646-EF9D3C2C4572}" dt="2024-08-23T23:58:56.179" v="13641" actId="47"/>
        <pc:sldMkLst>
          <pc:docMk/>
          <pc:sldMk cId="4012205135" sldId="1358"/>
        </pc:sldMkLst>
      </pc:sldChg>
      <pc:sldChg chg="addSp modSp add mod">
        <pc:chgData name="Nguyen Huy Bang" userId="7e284667-879f-4063-8029-8dbcd85f6fb8" providerId="ADAL" clId="{AA8C2766-51AA-4D25-9646-EF9D3C2C4572}" dt="2024-08-24T00:01:27.725" v="13651" actId="1076"/>
        <pc:sldMkLst>
          <pc:docMk/>
          <pc:sldMk cId="3299568714" sldId="1359"/>
        </pc:sldMkLst>
        <pc:spChg chg="mod">
          <ac:chgData name="Nguyen Huy Bang" userId="7e284667-879f-4063-8029-8dbcd85f6fb8" providerId="ADAL" clId="{AA8C2766-51AA-4D25-9646-EF9D3C2C4572}" dt="2024-08-23T23:59:45.642" v="13647" actId="20577"/>
          <ac:spMkLst>
            <pc:docMk/>
            <pc:sldMk cId="3299568714" sldId="1359"/>
            <ac:spMk id="4" creationId="{3F31DB59-E77F-9D1F-46ED-688E6546D06B}"/>
          </ac:spMkLst>
        </pc:spChg>
        <pc:spChg chg="add mod">
          <ac:chgData name="Nguyen Huy Bang" userId="7e284667-879f-4063-8029-8dbcd85f6fb8" providerId="ADAL" clId="{AA8C2766-51AA-4D25-9646-EF9D3C2C4572}" dt="2024-08-24T00:01:27.725" v="13651" actId="1076"/>
          <ac:spMkLst>
            <pc:docMk/>
            <pc:sldMk cId="3299568714" sldId="1359"/>
            <ac:spMk id="11" creationId="{08A955D4-FBC5-2DDF-53AD-B3FC72F1FB4D}"/>
          </ac:spMkLst>
        </pc:spChg>
      </pc:sldChg>
      <pc:sldChg chg="addSp delSp modSp add del mod">
        <pc:chgData name="Nguyen Huy Bang" userId="7e284667-879f-4063-8029-8dbcd85f6fb8" providerId="ADAL" clId="{AA8C2766-51AA-4D25-9646-EF9D3C2C4572}" dt="2024-08-24T00:06:34.708" v="13707" actId="47"/>
        <pc:sldMkLst>
          <pc:docMk/>
          <pc:sldMk cId="1314609543" sldId="1360"/>
        </pc:sldMkLst>
        <pc:spChg chg="add mod">
          <ac:chgData name="Nguyen Huy Bang" userId="7e284667-879f-4063-8029-8dbcd85f6fb8" providerId="ADAL" clId="{AA8C2766-51AA-4D25-9646-EF9D3C2C4572}" dt="2024-08-24T00:04:55.664" v="13687"/>
          <ac:spMkLst>
            <pc:docMk/>
            <pc:sldMk cId="1314609543" sldId="1360"/>
            <ac:spMk id="2" creationId="{C84B5809-7BF1-3573-F310-327DF0AD4609}"/>
          </ac:spMkLst>
        </pc:spChg>
        <pc:spChg chg="mod">
          <ac:chgData name="Nguyen Huy Bang" userId="7e284667-879f-4063-8029-8dbcd85f6fb8" providerId="ADAL" clId="{AA8C2766-51AA-4D25-9646-EF9D3C2C4572}" dt="2024-08-24T00:04:08.435" v="13686" actId="20577"/>
          <ac:spMkLst>
            <pc:docMk/>
            <pc:sldMk cId="1314609543" sldId="1360"/>
            <ac:spMk id="3" creationId="{823095EB-2A88-D98F-B914-485E267943CD}"/>
          </ac:spMkLst>
        </pc:spChg>
        <pc:spChg chg="add mod">
          <ac:chgData name="Nguyen Huy Bang" userId="7e284667-879f-4063-8029-8dbcd85f6fb8" providerId="ADAL" clId="{AA8C2766-51AA-4D25-9646-EF9D3C2C4572}" dt="2024-08-24T00:05:09.948" v="13704" actId="1036"/>
          <ac:spMkLst>
            <pc:docMk/>
            <pc:sldMk cId="1314609543" sldId="1360"/>
            <ac:spMk id="7" creationId="{F7203FE3-42A5-0455-5EC9-096CB949D568}"/>
          </ac:spMkLst>
        </pc:spChg>
        <pc:picChg chg="del">
          <ac:chgData name="Nguyen Huy Bang" userId="7e284667-879f-4063-8029-8dbcd85f6fb8" providerId="ADAL" clId="{AA8C2766-51AA-4D25-9646-EF9D3C2C4572}" dt="2024-08-24T00:03:51.826" v="13662" actId="478"/>
          <ac:picMkLst>
            <pc:docMk/>
            <pc:sldMk cId="1314609543" sldId="1360"/>
            <ac:picMk id="4" creationId="{A7B47DFF-3F58-3B60-BE3F-21CB91498A94}"/>
          </ac:picMkLst>
        </pc:picChg>
        <pc:picChg chg="add mod">
          <ac:chgData name="Nguyen Huy Bang" userId="7e284667-879f-4063-8029-8dbcd85f6fb8" providerId="ADAL" clId="{AA8C2766-51AA-4D25-9646-EF9D3C2C4572}" dt="2024-08-24T00:04:55.664" v="13687"/>
          <ac:picMkLst>
            <pc:docMk/>
            <pc:sldMk cId="1314609543" sldId="1360"/>
            <ac:picMk id="6" creationId="{080AD687-7D7D-E2A2-2749-1067E43CF557}"/>
          </ac:picMkLst>
        </pc:picChg>
        <pc:picChg chg="add del mod">
          <ac:chgData name="Nguyen Huy Bang" userId="7e284667-879f-4063-8029-8dbcd85f6fb8" providerId="ADAL" clId="{AA8C2766-51AA-4D25-9646-EF9D3C2C4572}" dt="2024-08-24T00:06:16.068" v="13705" actId="478"/>
          <ac:picMkLst>
            <pc:docMk/>
            <pc:sldMk cId="1314609543" sldId="1360"/>
            <ac:picMk id="8" creationId="{7CF65E8C-2FB2-4AEC-F9E1-757895A51C78}"/>
          </ac:picMkLst>
        </pc:picChg>
      </pc:sldChg>
      <pc:sldChg chg="addSp delSp modSp add mod">
        <pc:chgData name="Nguyen Huy Bang" userId="7e284667-879f-4063-8029-8dbcd85f6fb8" providerId="ADAL" clId="{AA8C2766-51AA-4D25-9646-EF9D3C2C4572}" dt="2024-08-24T00:49:41.366" v="14518" actId="20577"/>
        <pc:sldMkLst>
          <pc:docMk/>
          <pc:sldMk cId="1959681765" sldId="1361"/>
        </pc:sldMkLst>
        <pc:spChg chg="del">
          <ac:chgData name="Nguyen Huy Bang" userId="7e284667-879f-4063-8029-8dbcd85f6fb8" providerId="ADAL" clId="{AA8C2766-51AA-4D25-9646-EF9D3C2C4572}" dt="2024-08-24T00:46:09.294" v="14493" actId="478"/>
          <ac:spMkLst>
            <pc:docMk/>
            <pc:sldMk cId="1959681765" sldId="1361"/>
            <ac:spMk id="3" creationId="{8BA912EF-94ED-0BC5-7B51-7ED46B3DD924}"/>
          </ac:spMkLst>
        </pc:spChg>
        <pc:spChg chg="add mod">
          <ac:chgData name="Nguyen Huy Bang" userId="7e284667-879f-4063-8029-8dbcd85f6fb8" providerId="ADAL" clId="{AA8C2766-51AA-4D25-9646-EF9D3C2C4572}" dt="2024-08-24T00:08:29.397" v="13784"/>
          <ac:spMkLst>
            <pc:docMk/>
            <pc:sldMk cId="1959681765" sldId="1361"/>
            <ac:spMk id="4" creationId="{DCA0D1BA-B2A0-D86C-57E2-F466C300CC21}"/>
          </ac:spMkLst>
        </pc:spChg>
        <pc:spChg chg="add mod">
          <ac:chgData name="Nguyen Huy Bang" userId="7e284667-879f-4063-8029-8dbcd85f6fb8" providerId="ADAL" clId="{AA8C2766-51AA-4D25-9646-EF9D3C2C4572}" dt="2024-08-24T00:49:41.366" v="14518" actId="20577"/>
          <ac:spMkLst>
            <pc:docMk/>
            <pc:sldMk cId="1959681765" sldId="1361"/>
            <ac:spMk id="6" creationId="{676BA90E-B87C-6761-AE83-B9D5FC18412A}"/>
          </ac:spMkLst>
        </pc:spChg>
        <pc:spChg chg="del">
          <ac:chgData name="Nguyen Huy Bang" userId="7e284667-879f-4063-8029-8dbcd85f6fb8" providerId="ADAL" clId="{AA8C2766-51AA-4D25-9646-EF9D3C2C4572}" dt="2024-08-24T00:08:33.101" v="13785" actId="478"/>
          <ac:spMkLst>
            <pc:docMk/>
            <pc:sldMk cId="1959681765" sldId="1361"/>
            <ac:spMk id="7" creationId="{794A1BE1-4BC5-0C84-E736-B8C927D84A7C}"/>
          </ac:spMkLst>
        </pc:spChg>
        <pc:picChg chg="mod">
          <ac:chgData name="Nguyen Huy Bang" userId="7e284667-879f-4063-8029-8dbcd85f6fb8" providerId="ADAL" clId="{AA8C2766-51AA-4D25-9646-EF9D3C2C4572}" dt="2024-08-24T00:46:20.445" v="14496" actId="14100"/>
          <ac:picMkLst>
            <pc:docMk/>
            <pc:sldMk cId="1959681765" sldId="1361"/>
            <ac:picMk id="2" creationId="{8EC07C27-ECAC-6071-D823-7FC52A4BCD30}"/>
          </ac:picMkLst>
        </pc:picChg>
        <pc:picChg chg="add mod">
          <ac:chgData name="Nguyen Huy Bang" userId="7e284667-879f-4063-8029-8dbcd85f6fb8" providerId="ADAL" clId="{AA8C2766-51AA-4D25-9646-EF9D3C2C4572}" dt="2024-08-24T00:08:29.397" v="13784"/>
          <ac:picMkLst>
            <pc:docMk/>
            <pc:sldMk cId="1959681765" sldId="1361"/>
            <ac:picMk id="5" creationId="{9DFD4F0F-543B-571D-D115-0BCC27A4669D}"/>
          </ac:picMkLst>
        </pc:picChg>
        <pc:picChg chg="add mod">
          <ac:chgData name="Nguyen Huy Bang" userId="7e284667-879f-4063-8029-8dbcd85f6fb8" providerId="ADAL" clId="{AA8C2766-51AA-4D25-9646-EF9D3C2C4572}" dt="2024-08-24T00:08:33.929" v="13786"/>
          <ac:picMkLst>
            <pc:docMk/>
            <pc:sldMk cId="1959681765" sldId="1361"/>
            <ac:picMk id="8" creationId="{5F6B1A85-416B-FF69-052D-B9CDACC806B6}"/>
          </ac:picMkLst>
        </pc:picChg>
      </pc:sldChg>
      <pc:sldChg chg="addSp delSp modSp add mod">
        <pc:chgData name="Nguyen Huy Bang" userId="7e284667-879f-4063-8029-8dbcd85f6fb8" providerId="ADAL" clId="{AA8C2766-51AA-4D25-9646-EF9D3C2C4572}" dt="2024-08-24T00:47:58.646" v="14507" actId="20577"/>
        <pc:sldMkLst>
          <pc:docMk/>
          <pc:sldMk cId="113861369" sldId="1362"/>
        </pc:sldMkLst>
        <pc:spChg chg="add del mod">
          <ac:chgData name="Nguyen Huy Bang" userId="7e284667-879f-4063-8029-8dbcd85f6fb8" providerId="ADAL" clId="{AA8C2766-51AA-4D25-9646-EF9D3C2C4572}" dt="2024-08-24T00:46:39.712" v="14497" actId="478"/>
          <ac:spMkLst>
            <pc:docMk/>
            <pc:sldMk cId="113861369" sldId="1362"/>
            <ac:spMk id="2" creationId="{95CF486F-1C27-C22B-085B-8567E8494D18}"/>
          </ac:spMkLst>
        </pc:spChg>
        <pc:spChg chg="del">
          <ac:chgData name="Nguyen Huy Bang" userId="7e284667-879f-4063-8029-8dbcd85f6fb8" providerId="ADAL" clId="{AA8C2766-51AA-4D25-9646-EF9D3C2C4572}" dt="2024-08-24T00:47:45.176" v="14504" actId="478"/>
          <ac:spMkLst>
            <pc:docMk/>
            <pc:sldMk cId="113861369" sldId="1362"/>
            <ac:spMk id="3" creationId="{8BA912EF-94ED-0BC5-7B51-7ED46B3DD924}"/>
          </ac:spMkLst>
        </pc:spChg>
        <pc:spChg chg="del">
          <ac:chgData name="Nguyen Huy Bang" userId="7e284667-879f-4063-8029-8dbcd85f6fb8" providerId="ADAL" clId="{AA8C2766-51AA-4D25-9646-EF9D3C2C4572}" dt="2024-08-24T00:08:41.347" v="13787" actId="478"/>
          <ac:spMkLst>
            <pc:docMk/>
            <pc:sldMk cId="113861369" sldId="1362"/>
            <ac:spMk id="7" creationId="{794A1BE1-4BC5-0C84-E736-B8C927D84A7C}"/>
          </ac:spMkLst>
        </pc:spChg>
        <pc:spChg chg="add del mod">
          <ac:chgData name="Nguyen Huy Bang" userId="7e284667-879f-4063-8029-8dbcd85f6fb8" providerId="ADAL" clId="{AA8C2766-51AA-4D25-9646-EF9D3C2C4572}" dt="2024-08-24T00:47:37.925" v="14501" actId="478"/>
          <ac:spMkLst>
            <pc:docMk/>
            <pc:sldMk cId="113861369" sldId="1362"/>
            <ac:spMk id="12" creationId="{A6DE8467-E615-19DE-FB58-9B0105200EFA}"/>
          </ac:spMkLst>
        </pc:spChg>
        <pc:spChg chg="add mod">
          <ac:chgData name="Nguyen Huy Bang" userId="7e284667-879f-4063-8029-8dbcd85f6fb8" providerId="ADAL" clId="{AA8C2766-51AA-4D25-9646-EF9D3C2C4572}" dt="2024-08-24T00:47:58.646" v="14507" actId="20577"/>
          <ac:spMkLst>
            <pc:docMk/>
            <pc:sldMk cId="113861369" sldId="1362"/>
            <ac:spMk id="14" creationId="{5E159102-4E4C-A29D-3F6A-EAF7D73C0258}"/>
          </ac:spMkLst>
        </pc:spChg>
        <pc:grpChg chg="mod">
          <ac:chgData name="Nguyen Huy Bang" userId="7e284667-879f-4063-8029-8dbcd85f6fb8" providerId="ADAL" clId="{AA8C2766-51AA-4D25-9646-EF9D3C2C4572}" dt="2024-08-24T00:47:50.052" v="14505" actId="14100"/>
          <ac:grpSpMkLst>
            <pc:docMk/>
            <pc:sldMk cId="113861369" sldId="1362"/>
            <ac:grpSpMk id="4" creationId="{E4D1E0C0-0462-9D99-2E6F-D7C032EEE2FB}"/>
          </ac:grpSpMkLst>
        </pc:grpChg>
        <pc:picChg chg="add del mod">
          <ac:chgData name="Nguyen Huy Bang" userId="7e284667-879f-4063-8029-8dbcd85f6fb8" providerId="ADAL" clId="{AA8C2766-51AA-4D25-9646-EF9D3C2C4572}" dt="2024-08-24T00:46:39.712" v="14497" actId="478"/>
          <ac:picMkLst>
            <pc:docMk/>
            <pc:sldMk cId="113861369" sldId="1362"/>
            <ac:picMk id="8" creationId="{E49D67FD-1683-4E93-4016-CA189DCFB2C6}"/>
          </ac:picMkLst>
        </pc:picChg>
        <pc:picChg chg="add del mod">
          <ac:chgData name="Nguyen Huy Bang" userId="7e284667-879f-4063-8029-8dbcd85f6fb8" providerId="ADAL" clId="{AA8C2766-51AA-4D25-9646-EF9D3C2C4572}" dt="2024-08-24T00:47:41.192" v="14502" actId="478"/>
          <ac:picMkLst>
            <pc:docMk/>
            <pc:sldMk cId="113861369" sldId="1362"/>
            <ac:picMk id="13" creationId="{B519E6ED-A26D-33C6-D51E-A97976CC7788}"/>
          </ac:picMkLst>
        </pc:picChg>
        <pc:picChg chg="add mod">
          <ac:chgData name="Nguyen Huy Bang" userId="7e284667-879f-4063-8029-8dbcd85f6fb8" providerId="ADAL" clId="{AA8C2766-51AA-4D25-9646-EF9D3C2C4572}" dt="2024-08-24T00:47:42.200" v="14503"/>
          <ac:picMkLst>
            <pc:docMk/>
            <pc:sldMk cId="113861369" sldId="1362"/>
            <ac:picMk id="15" creationId="{4D5D96A1-B7C6-1814-D9C4-FE291A5F821A}"/>
          </ac:picMkLst>
        </pc:picChg>
      </pc:sldChg>
      <pc:sldChg chg="addSp delSp modSp add mod ord delAnim modAnim">
        <pc:chgData name="Nguyen Huy Bang" userId="7e284667-879f-4063-8029-8dbcd85f6fb8" providerId="ADAL" clId="{AA8C2766-51AA-4D25-9646-EF9D3C2C4572}" dt="2024-08-24T01:23:52.925" v="15099"/>
        <pc:sldMkLst>
          <pc:docMk/>
          <pc:sldMk cId="228802346" sldId="1363"/>
        </pc:sldMkLst>
        <pc:spChg chg="del mod">
          <ac:chgData name="Nguyen Huy Bang" userId="7e284667-879f-4063-8029-8dbcd85f6fb8" providerId="ADAL" clId="{AA8C2766-51AA-4D25-9646-EF9D3C2C4572}" dt="2024-08-24T01:23:49.424" v="15097" actId="478"/>
          <ac:spMkLst>
            <pc:docMk/>
            <pc:sldMk cId="228802346" sldId="1363"/>
            <ac:spMk id="2" creationId="{5E3ADA7A-D230-16B3-9485-2E16DEABC65C}"/>
          </ac:spMkLst>
        </pc:spChg>
        <pc:spChg chg="add mod">
          <ac:chgData name="Nguyen Huy Bang" userId="7e284667-879f-4063-8029-8dbcd85f6fb8" providerId="ADAL" clId="{AA8C2766-51AA-4D25-9646-EF9D3C2C4572}" dt="2024-08-24T00:19:48.447" v="13983"/>
          <ac:spMkLst>
            <pc:docMk/>
            <pc:sldMk cId="228802346" sldId="1363"/>
            <ac:spMk id="27" creationId="{FFD35FBA-602C-60BF-D1C7-3C0A577FFAC1}"/>
          </ac:spMkLst>
        </pc:spChg>
        <pc:spChg chg="add mod">
          <ac:chgData name="Nguyen Huy Bang" userId="7e284667-879f-4063-8029-8dbcd85f6fb8" providerId="ADAL" clId="{AA8C2766-51AA-4D25-9646-EF9D3C2C4572}" dt="2024-08-24T01:23:52.925" v="15099"/>
          <ac:spMkLst>
            <pc:docMk/>
            <pc:sldMk cId="228802346" sldId="1363"/>
            <ac:spMk id="28" creationId="{86E7AD5D-22C4-F4AC-C5B2-E838005568EF}"/>
          </ac:spMkLst>
        </pc:spChg>
        <pc:grpChg chg="mod">
          <ac:chgData name="Nguyen Huy Bang" userId="7e284667-879f-4063-8029-8dbcd85f6fb8" providerId="ADAL" clId="{AA8C2766-51AA-4D25-9646-EF9D3C2C4572}" dt="2024-08-24T00:16:55.944" v="13952"/>
          <ac:grpSpMkLst>
            <pc:docMk/>
            <pc:sldMk cId="228802346" sldId="1363"/>
            <ac:grpSpMk id="18" creationId="{A78A425F-7295-A10A-DBFF-BC863CF9054F}"/>
          </ac:grpSpMkLst>
        </pc:grpChg>
        <pc:grpChg chg="mod">
          <ac:chgData name="Nguyen Huy Bang" userId="7e284667-879f-4063-8029-8dbcd85f6fb8" providerId="ADAL" clId="{AA8C2766-51AA-4D25-9646-EF9D3C2C4572}" dt="2024-08-24T00:17:26.989" v="13956"/>
          <ac:grpSpMkLst>
            <pc:docMk/>
            <pc:sldMk cId="228802346" sldId="1363"/>
            <ac:grpSpMk id="22" creationId="{85FBD878-E583-2F48-E60F-EBBBEA000A8C}"/>
          </ac:grpSpMkLst>
        </pc:grpChg>
        <pc:grpChg chg="mod">
          <ac:chgData name="Nguyen Huy Bang" userId="7e284667-879f-4063-8029-8dbcd85f6fb8" providerId="ADAL" clId="{AA8C2766-51AA-4D25-9646-EF9D3C2C4572}" dt="2024-08-24T00:17:40.584" v="13960"/>
          <ac:grpSpMkLst>
            <pc:docMk/>
            <pc:sldMk cId="228802346" sldId="1363"/>
            <ac:grpSpMk id="26" creationId="{5D3BD9E5-C077-0854-BFDA-609977284EEA}"/>
          </ac:grpSpMkLst>
        </pc:grpChg>
        <pc:picChg chg="add mod">
          <ac:chgData name="Nguyen Huy Bang" userId="7e284667-879f-4063-8029-8dbcd85f6fb8" providerId="ADAL" clId="{AA8C2766-51AA-4D25-9646-EF9D3C2C4572}" dt="2024-08-24T00:19:51.576" v="13985" actId="1076"/>
          <ac:picMkLst>
            <pc:docMk/>
            <pc:sldMk cId="228802346" sldId="1363"/>
            <ac:picMk id="3" creationId="{9B8B4C3F-F198-5F62-5311-F8AAA770AC11}"/>
          </ac:picMkLst>
        </pc:picChg>
        <pc:picChg chg="del">
          <ac:chgData name="Nguyen Huy Bang" userId="7e284667-879f-4063-8029-8dbcd85f6fb8" providerId="ADAL" clId="{AA8C2766-51AA-4D25-9646-EF9D3C2C4572}" dt="2024-08-24T01:23:51.741" v="15098" actId="478"/>
          <ac:picMkLst>
            <pc:docMk/>
            <pc:sldMk cId="228802346" sldId="1363"/>
            <ac:picMk id="6" creationId="{A8E196D0-DB1F-4CB3-AFBD-AB0B8CF07141}"/>
          </ac:picMkLst>
        </pc:picChg>
        <pc:picChg chg="del">
          <ac:chgData name="Nguyen Huy Bang" userId="7e284667-879f-4063-8029-8dbcd85f6fb8" providerId="ADAL" clId="{AA8C2766-51AA-4D25-9646-EF9D3C2C4572}" dt="2024-08-24T00:15:08.231" v="13885" actId="478"/>
          <ac:picMkLst>
            <pc:docMk/>
            <pc:sldMk cId="228802346" sldId="1363"/>
            <ac:picMk id="8" creationId="{3A3D806B-0C3F-7A88-2300-562A6A59D98E}"/>
          </ac:picMkLst>
        </pc:picChg>
        <pc:picChg chg="del mod">
          <ac:chgData name="Nguyen Huy Bang" userId="7e284667-879f-4063-8029-8dbcd85f6fb8" providerId="ADAL" clId="{AA8C2766-51AA-4D25-9646-EF9D3C2C4572}" dt="2024-08-24T00:15:44.123" v="13887" actId="478"/>
          <ac:picMkLst>
            <pc:docMk/>
            <pc:sldMk cId="228802346" sldId="1363"/>
            <ac:picMk id="13" creationId="{7A0103F9-7506-8FDA-E6CD-C7E204669749}"/>
          </ac:picMkLst>
        </pc:picChg>
        <pc:picChg chg="add mod">
          <ac:chgData name="Nguyen Huy Bang" userId="7e284667-879f-4063-8029-8dbcd85f6fb8" providerId="ADAL" clId="{AA8C2766-51AA-4D25-9646-EF9D3C2C4572}" dt="2024-08-24T01:23:52.925" v="15099"/>
          <ac:picMkLst>
            <pc:docMk/>
            <pc:sldMk cId="228802346" sldId="1363"/>
            <ac:picMk id="29" creationId="{845C4D55-9F3B-2635-B656-7A5A7A03BF20}"/>
          </ac:picMkLst>
        </pc:picChg>
        <pc:inkChg chg="add">
          <ac:chgData name="Nguyen Huy Bang" userId="7e284667-879f-4063-8029-8dbcd85f6fb8" providerId="ADAL" clId="{AA8C2766-51AA-4D25-9646-EF9D3C2C4572}" dt="2024-08-24T00:16:07.553" v="13942" actId="9405"/>
          <ac:inkMkLst>
            <pc:docMk/>
            <pc:sldMk cId="228802346" sldId="1363"/>
            <ac:inkMk id="4" creationId="{AD63A165-5673-2541-A342-0C44FADEF738}"/>
          </ac:inkMkLst>
        </pc:inkChg>
        <pc:inkChg chg="add">
          <ac:chgData name="Nguyen Huy Bang" userId="7e284667-879f-4063-8029-8dbcd85f6fb8" providerId="ADAL" clId="{AA8C2766-51AA-4D25-9646-EF9D3C2C4572}" dt="2024-08-24T00:16:09.111" v="13943" actId="9405"/>
          <ac:inkMkLst>
            <pc:docMk/>
            <pc:sldMk cId="228802346" sldId="1363"/>
            <ac:inkMk id="5" creationId="{ED3861D6-8179-3698-22A9-0DF3B3E5B16C}"/>
          </ac:inkMkLst>
        </pc:inkChg>
        <pc:inkChg chg="add">
          <ac:chgData name="Nguyen Huy Bang" userId="7e284667-879f-4063-8029-8dbcd85f6fb8" providerId="ADAL" clId="{AA8C2766-51AA-4D25-9646-EF9D3C2C4572}" dt="2024-08-24T00:16:14.101" v="13944" actId="9405"/>
          <ac:inkMkLst>
            <pc:docMk/>
            <pc:sldMk cId="228802346" sldId="1363"/>
            <ac:inkMk id="7" creationId="{6876185B-5A08-91AB-9A3A-459286FECA09}"/>
          </ac:inkMkLst>
        </pc:inkChg>
        <pc:inkChg chg="add">
          <ac:chgData name="Nguyen Huy Bang" userId="7e284667-879f-4063-8029-8dbcd85f6fb8" providerId="ADAL" clId="{AA8C2766-51AA-4D25-9646-EF9D3C2C4572}" dt="2024-08-24T00:16:21.443" v="13945" actId="9405"/>
          <ac:inkMkLst>
            <pc:docMk/>
            <pc:sldMk cId="228802346" sldId="1363"/>
            <ac:inkMk id="12" creationId="{F8EB6ADD-95A7-7B50-3703-D39A8672325F}"/>
          </ac:inkMkLst>
        </pc:inkChg>
        <pc:inkChg chg="add del">
          <ac:chgData name="Nguyen Huy Bang" userId="7e284667-879f-4063-8029-8dbcd85f6fb8" providerId="ADAL" clId="{AA8C2766-51AA-4D25-9646-EF9D3C2C4572}" dt="2024-08-24T00:17:46.321" v="13961" actId="478"/>
          <ac:inkMkLst>
            <pc:docMk/>
            <pc:sldMk cId="228802346" sldId="1363"/>
            <ac:inkMk id="14" creationId="{094E8218-BDEA-5C35-8709-1614DF2F4119}"/>
          </ac:inkMkLst>
        </pc:inkChg>
        <pc:inkChg chg="add">
          <ac:chgData name="Nguyen Huy Bang" userId="7e284667-879f-4063-8029-8dbcd85f6fb8" providerId="ADAL" clId="{AA8C2766-51AA-4D25-9646-EF9D3C2C4572}" dt="2024-08-24T00:16:45.421" v="13947" actId="9405"/>
          <ac:inkMkLst>
            <pc:docMk/>
            <pc:sldMk cId="228802346" sldId="1363"/>
            <ac:inkMk id="15" creationId="{FB9E1C6B-F438-9C4D-1A86-7406E46025B1}"/>
          </ac:inkMkLst>
        </pc:inkChg>
        <pc:inkChg chg="add mod">
          <ac:chgData name="Nguyen Huy Bang" userId="7e284667-879f-4063-8029-8dbcd85f6fb8" providerId="ADAL" clId="{AA8C2766-51AA-4D25-9646-EF9D3C2C4572}" dt="2024-08-24T00:16:55.944" v="13952"/>
          <ac:inkMkLst>
            <pc:docMk/>
            <pc:sldMk cId="228802346" sldId="1363"/>
            <ac:inkMk id="16" creationId="{998A37EC-C90A-910F-0077-FCF36E26CDBE}"/>
          </ac:inkMkLst>
        </pc:inkChg>
        <pc:inkChg chg="add del mod">
          <ac:chgData name="Nguyen Huy Bang" userId="7e284667-879f-4063-8029-8dbcd85f6fb8" providerId="ADAL" clId="{AA8C2766-51AA-4D25-9646-EF9D3C2C4572}" dt="2024-08-24T00:16:55.944" v="13952"/>
          <ac:inkMkLst>
            <pc:docMk/>
            <pc:sldMk cId="228802346" sldId="1363"/>
            <ac:inkMk id="17" creationId="{9C68C554-2467-AB06-41CD-BA00EDDDCA4A}"/>
          </ac:inkMkLst>
        </pc:inkChg>
        <pc:inkChg chg="add">
          <ac:chgData name="Nguyen Huy Bang" userId="7e284667-879f-4063-8029-8dbcd85f6fb8" providerId="ADAL" clId="{AA8C2766-51AA-4D25-9646-EF9D3C2C4572}" dt="2024-08-24T00:17:02.696" v="13953" actId="9405"/>
          <ac:inkMkLst>
            <pc:docMk/>
            <pc:sldMk cId="228802346" sldId="1363"/>
            <ac:inkMk id="19" creationId="{1365C2A0-DA6D-3D8B-D194-9561CB6CE4CD}"/>
          </ac:inkMkLst>
        </pc:inkChg>
        <pc:inkChg chg="add mod">
          <ac:chgData name="Nguyen Huy Bang" userId="7e284667-879f-4063-8029-8dbcd85f6fb8" providerId="ADAL" clId="{AA8C2766-51AA-4D25-9646-EF9D3C2C4572}" dt="2024-08-24T00:17:26.989" v="13956"/>
          <ac:inkMkLst>
            <pc:docMk/>
            <pc:sldMk cId="228802346" sldId="1363"/>
            <ac:inkMk id="20" creationId="{F2D4F9E8-991A-73F8-0A1B-55BAE951530C}"/>
          </ac:inkMkLst>
        </pc:inkChg>
        <pc:inkChg chg="add mod">
          <ac:chgData name="Nguyen Huy Bang" userId="7e284667-879f-4063-8029-8dbcd85f6fb8" providerId="ADAL" clId="{AA8C2766-51AA-4D25-9646-EF9D3C2C4572}" dt="2024-08-24T00:17:26.989" v="13956"/>
          <ac:inkMkLst>
            <pc:docMk/>
            <pc:sldMk cId="228802346" sldId="1363"/>
            <ac:inkMk id="21" creationId="{84746396-C6B5-FEB7-2BA9-359A666B146D}"/>
          </ac:inkMkLst>
        </pc:inkChg>
        <pc:inkChg chg="add">
          <ac:chgData name="Nguyen Huy Bang" userId="7e284667-879f-4063-8029-8dbcd85f6fb8" providerId="ADAL" clId="{AA8C2766-51AA-4D25-9646-EF9D3C2C4572}" dt="2024-08-24T00:17:29.507" v="13957" actId="9405"/>
          <ac:inkMkLst>
            <pc:docMk/>
            <pc:sldMk cId="228802346" sldId="1363"/>
            <ac:inkMk id="23" creationId="{12312C9C-AA2F-6A3A-2496-D3DED8C82273}"/>
          </ac:inkMkLst>
        </pc:inkChg>
        <pc:inkChg chg="add mod">
          <ac:chgData name="Nguyen Huy Bang" userId="7e284667-879f-4063-8029-8dbcd85f6fb8" providerId="ADAL" clId="{AA8C2766-51AA-4D25-9646-EF9D3C2C4572}" dt="2024-08-24T00:17:40.584" v="13960"/>
          <ac:inkMkLst>
            <pc:docMk/>
            <pc:sldMk cId="228802346" sldId="1363"/>
            <ac:inkMk id="24" creationId="{B8963C9C-9DDF-9013-8A57-D0953327D994}"/>
          </ac:inkMkLst>
        </pc:inkChg>
        <pc:inkChg chg="add mod">
          <ac:chgData name="Nguyen Huy Bang" userId="7e284667-879f-4063-8029-8dbcd85f6fb8" providerId="ADAL" clId="{AA8C2766-51AA-4D25-9646-EF9D3C2C4572}" dt="2024-08-24T00:17:40.584" v="13960"/>
          <ac:inkMkLst>
            <pc:docMk/>
            <pc:sldMk cId="228802346" sldId="1363"/>
            <ac:inkMk id="25" creationId="{89FEF76E-DC48-1DBC-577C-457C2F2E9371}"/>
          </ac:inkMkLst>
        </pc:inkChg>
      </pc:sldChg>
      <pc:sldChg chg="delSp add del mod delAnim">
        <pc:chgData name="Nguyen Huy Bang" userId="7e284667-879f-4063-8029-8dbcd85f6fb8" providerId="ADAL" clId="{AA8C2766-51AA-4D25-9646-EF9D3C2C4572}" dt="2024-08-24T00:21:32.633" v="14030" actId="47"/>
        <pc:sldMkLst>
          <pc:docMk/>
          <pc:sldMk cId="1135228233" sldId="1364"/>
        </pc:sldMkLst>
        <pc:grpChg chg="del">
          <ac:chgData name="Nguyen Huy Bang" userId="7e284667-879f-4063-8029-8dbcd85f6fb8" providerId="ADAL" clId="{AA8C2766-51AA-4D25-9646-EF9D3C2C4572}" dt="2024-08-24T00:20:09.373" v="13987" actId="478"/>
          <ac:grpSpMkLst>
            <pc:docMk/>
            <pc:sldMk cId="1135228233" sldId="1364"/>
            <ac:grpSpMk id="22" creationId="{85FBD878-E583-2F48-E60F-EBBBEA000A8C}"/>
          </ac:grpSpMkLst>
        </pc:grpChg>
        <pc:grpChg chg="del">
          <ac:chgData name="Nguyen Huy Bang" userId="7e284667-879f-4063-8029-8dbcd85f6fb8" providerId="ADAL" clId="{AA8C2766-51AA-4D25-9646-EF9D3C2C4572}" dt="2024-08-24T00:20:09.373" v="13987" actId="478"/>
          <ac:grpSpMkLst>
            <pc:docMk/>
            <pc:sldMk cId="1135228233" sldId="1364"/>
            <ac:grpSpMk id="26" creationId="{5D3BD9E5-C077-0854-BFDA-609977284EEA}"/>
          </ac:grpSpMkLst>
        </pc:grpChg>
        <pc:picChg chg="del">
          <ac:chgData name="Nguyen Huy Bang" userId="7e284667-879f-4063-8029-8dbcd85f6fb8" providerId="ADAL" clId="{AA8C2766-51AA-4D25-9646-EF9D3C2C4572}" dt="2024-08-24T00:20:07.246" v="13986" actId="478"/>
          <ac:picMkLst>
            <pc:docMk/>
            <pc:sldMk cId="1135228233" sldId="1364"/>
            <ac:picMk id="3" creationId="{9B8B4C3F-F198-5F62-5311-F8AAA770AC11}"/>
          </ac:picMkLst>
        </pc:picChg>
        <pc:inkChg chg="del">
          <ac:chgData name="Nguyen Huy Bang" userId="7e284667-879f-4063-8029-8dbcd85f6fb8" providerId="ADAL" clId="{AA8C2766-51AA-4D25-9646-EF9D3C2C4572}" dt="2024-08-24T00:20:09.373" v="13987" actId="478"/>
          <ac:inkMkLst>
            <pc:docMk/>
            <pc:sldMk cId="1135228233" sldId="1364"/>
            <ac:inkMk id="4" creationId="{AD63A165-5673-2541-A342-0C44FADEF738}"/>
          </ac:inkMkLst>
        </pc:inkChg>
        <pc:inkChg chg="del">
          <ac:chgData name="Nguyen Huy Bang" userId="7e284667-879f-4063-8029-8dbcd85f6fb8" providerId="ADAL" clId="{AA8C2766-51AA-4D25-9646-EF9D3C2C4572}" dt="2024-08-24T00:20:09.373" v="13987" actId="478"/>
          <ac:inkMkLst>
            <pc:docMk/>
            <pc:sldMk cId="1135228233" sldId="1364"/>
            <ac:inkMk id="5" creationId="{ED3861D6-8179-3698-22A9-0DF3B3E5B16C}"/>
          </ac:inkMkLst>
        </pc:inkChg>
        <pc:inkChg chg="del">
          <ac:chgData name="Nguyen Huy Bang" userId="7e284667-879f-4063-8029-8dbcd85f6fb8" providerId="ADAL" clId="{AA8C2766-51AA-4D25-9646-EF9D3C2C4572}" dt="2024-08-24T00:20:09.373" v="13987" actId="478"/>
          <ac:inkMkLst>
            <pc:docMk/>
            <pc:sldMk cId="1135228233" sldId="1364"/>
            <ac:inkMk id="7" creationId="{6876185B-5A08-91AB-9A3A-459286FECA09}"/>
          </ac:inkMkLst>
        </pc:inkChg>
        <pc:inkChg chg="del">
          <ac:chgData name="Nguyen Huy Bang" userId="7e284667-879f-4063-8029-8dbcd85f6fb8" providerId="ADAL" clId="{AA8C2766-51AA-4D25-9646-EF9D3C2C4572}" dt="2024-08-24T00:20:09.373" v="13987" actId="478"/>
          <ac:inkMkLst>
            <pc:docMk/>
            <pc:sldMk cId="1135228233" sldId="1364"/>
            <ac:inkMk id="12" creationId="{F8EB6ADD-95A7-7B50-3703-D39A8672325F}"/>
          </ac:inkMkLst>
        </pc:inkChg>
        <pc:inkChg chg="del">
          <ac:chgData name="Nguyen Huy Bang" userId="7e284667-879f-4063-8029-8dbcd85f6fb8" providerId="ADAL" clId="{AA8C2766-51AA-4D25-9646-EF9D3C2C4572}" dt="2024-08-24T00:20:09.373" v="13987" actId="478"/>
          <ac:inkMkLst>
            <pc:docMk/>
            <pc:sldMk cId="1135228233" sldId="1364"/>
            <ac:inkMk id="15" creationId="{FB9E1C6B-F438-9C4D-1A86-7406E46025B1}"/>
          </ac:inkMkLst>
        </pc:inkChg>
        <pc:inkChg chg="del">
          <ac:chgData name="Nguyen Huy Bang" userId="7e284667-879f-4063-8029-8dbcd85f6fb8" providerId="ADAL" clId="{AA8C2766-51AA-4D25-9646-EF9D3C2C4572}" dt="2024-08-24T00:20:09.373" v="13987" actId="478"/>
          <ac:inkMkLst>
            <pc:docMk/>
            <pc:sldMk cId="1135228233" sldId="1364"/>
            <ac:inkMk id="16" creationId="{998A37EC-C90A-910F-0077-FCF36E26CDBE}"/>
          </ac:inkMkLst>
        </pc:inkChg>
        <pc:inkChg chg="del">
          <ac:chgData name="Nguyen Huy Bang" userId="7e284667-879f-4063-8029-8dbcd85f6fb8" providerId="ADAL" clId="{AA8C2766-51AA-4D25-9646-EF9D3C2C4572}" dt="2024-08-24T00:20:09.373" v="13987" actId="478"/>
          <ac:inkMkLst>
            <pc:docMk/>
            <pc:sldMk cId="1135228233" sldId="1364"/>
            <ac:inkMk id="19" creationId="{1365C2A0-DA6D-3D8B-D194-9561CB6CE4CD}"/>
          </ac:inkMkLst>
        </pc:inkChg>
        <pc:inkChg chg="del">
          <ac:chgData name="Nguyen Huy Bang" userId="7e284667-879f-4063-8029-8dbcd85f6fb8" providerId="ADAL" clId="{AA8C2766-51AA-4D25-9646-EF9D3C2C4572}" dt="2024-08-24T00:20:09.373" v="13987" actId="478"/>
          <ac:inkMkLst>
            <pc:docMk/>
            <pc:sldMk cId="1135228233" sldId="1364"/>
            <ac:inkMk id="23" creationId="{12312C9C-AA2F-6A3A-2496-D3DED8C82273}"/>
          </ac:inkMkLst>
        </pc:inkChg>
      </pc:sldChg>
      <pc:sldChg chg="modSp add mod ord">
        <pc:chgData name="Nguyen Huy Bang" userId="7e284667-879f-4063-8029-8dbcd85f6fb8" providerId="ADAL" clId="{AA8C2766-51AA-4D25-9646-EF9D3C2C4572}" dt="2024-08-24T00:51:33.962" v="14589" actId="20577"/>
        <pc:sldMkLst>
          <pc:docMk/>
          <pc:sldMk cId="2365574776" sldId="1365"/>
        </pc:sldMkLst>
        <pc:spChg chg="mod">
          <ac:chgData name="Nguyen Huy Bang" userId="7e284667-879f-4063-8029-8dbcd85f6fb8" providerId="ADAL" clId="{AA8C2766-51AA-4D25-9646-EF9D3C2C4572}" dt="2024-08-24T00:51:33.962" v="14589" actId="20577"/>
          <ac:spMkLst>
            <pc:docMk/>
            <pc:sldMk cId="2365574776" sldId="1365"/>
            <ac:spMk id="4" creationId="{3F31DB59-E77F-9D1F-46ED-688E6546D06B}"/>
          </ac:spMkLst>
        </pc:spChg>
        <pc:spChg chg="mod">
          <ac:chgData name="Nguyen Huy Bang" userId="7e284667-879f-4063-8029-8dbcd85f6fb8" providerId="ADAL" clId="{AA8C2766-51AA-4D25-9646-EF9D3C2C4572}" dt="2024-08-24T00:20:46.947" v="13989" actId="1076"/>
          <ac:spMkLst>
            <pc:docMk/>
            <pc:sldMk cId="2365574776" sldId="1365"/>
            <ac:spMk id="11" creationId="{08A955D4-FBC5-2DDF-53AD-B3FC72F1FB4D}"/>
          </ac:spMkLst>
        </pc:spChg>
      </pc:sldChg>
      <pc:sldChg chg="modSp add mod">
        <pc:chgData name="Nguyen Huy Bang" userId="7e284667-879f-4063-8029-8dbcd85f6fb8" providerId="ADAL" clId="{AA8C2766-51AA-4D25-9646-EF9D3C2C4572}" dt="2024-08-24T00:30:03.329" v="14175" actId="20577"/>
        <pc:sldMkLst>
          <pc:docMk/>
          <pc:sldMk cId="3882136798" sldId="1366"/>
        </pc:sldMkLst>
        <pc:spChg chg="mod">
          <ac:chgData name="Nguyen Huy Bang" userId="7e284667-879f-4063-8029-8dbcd85f6fb8" providerId="ADAL" clId="{AA8C2766-51AA-4D25-9646-EF9D3C2C4572}" dt="2024-08-24T00:30:03.329" v="14175" actId="20577"/>
          <ac:spMkLst>
            <pc:docMk/>
            <pc:sldMk cId="3882136798" sldId="1366"/>
            <ac:spMk id="4" creationId="{3F31DB59-E77F-9D1F-46ED-688E6546D06B}"/>
          </ac:spMkLst>
        </pc:spChg>
        <pc:spChg chg="mod">
          <ac:chgData name="Nguyen Huy Bang" userId="7e284667-879f-4063-8029-8dbcd85f6fb8" providerId="ADAL" clId="{AA8C2766-51AA-4D25-9646-EF9D3C2C4572}" dt="2024-08-24T00:29:38.514" v="14125" actId="1076"/>
          <ac:spMkLst>
            <pc:docMk/>
            <pc:sldMk cId="3882136798" sldId="1366"/>
            <ac:spMk id="11" creationId="{08A955D4-FBC5-2DDF-53AD-B3FC72F1FB4D}"/>
          </ac:spMkLst>
        </pc:spChg>
      </pc:sldChg>
      <pc:sldChg chg="add del">
        <pc:chgData name="Nguyen Huy Bang" userId="7e284667-879f-4063-8029-8dbcd85f6fb8" providerId="ADAL" clId="{AA8C2766-51AA-4D25-9646-EF9D3C2C4572}" dt="2024-08-24T00:24:56.133" v="14062" actId="47"/>
        <pc:sldMkLst>
          <pc:docMk/>
          <pc:sldMk cId="3936971415" sldId="1366"/>
        </pc:sldMkLst>
      </pc:sldChg>
      <pc:sldChg chg="modSp add del mod ord">
        <pc:chgData name="Nguyen Huy Bang" userId="7e284667-879f-4063-8029-8dbcd85f6fb8" providerId="ADAL" clId="{AA8C2766-51AA-4D25-9646-EF9D3C2C4572}" dt="2024-08-24T00:31:40.918" v="14261" actId="47"/>
        <pc:sldMkLst>
          <pc:docMk/>
          <pc:sldMk cId="755876377" sldId="1367"/>
        </pc:sldMkLst>
        <pc:spChg chg="mod">
          <ac:chgData name="Nguyen Huy Bang" userId="7e284667-879f-4063-8029-8dbcd85f6fb8" providerId="ADAL" clId="{AA8C2766-51AA-4D25-9646-EF9D3C2C4572}" dt="2024-08-24T00:31:01.672" v="14219" actId="20577"/>
          <ac:spMkLst>
            <pc:docMk/>
            <pc:sldMk cId="755876377" sldId="1367"/>
            <ac:spMk id="4" creationId="{3F31DB59-E77F-9D1F-46ED-688E6546D06B}"/>
          </ac:spMkLst>
        </pc:spChg>
        <pc:spChg chg="mod">
          <ac:chgData name="Nguyen Huy Bang" userId="7e284667-879f-4063-8029-8dbcd85f6fb8" providerId="ADAL" clId="{AA8C2766-51AA-4D25-9646-EF9D3C2C4572}" dt="2024-08-24T00:31:28.900" v="14259" actId="1035"/>
          <ac:spMkLst>
            <pc:docMk/>
            <pc:sldMk cId="755876377" sldId="1367"/>
            <ac:spMk id="39" creationId="{12737251-D1AF-97FE-CA1F-5ABC8CB84BE7}"/>
          </ac:spMkLst>
        </pc:spChg>
      </pc:sldChg>
      <pc:sldChg chg="modSp add mod">
        <pc:chgData name="Nguyen Huy Bang" userId="7e284667-879f-4063-8029-8dbcd85f6fb8" providerId="ADAL" clId="{AA8C2766-51AA-4D25-9646-EF9D3C2C4572}" dt="2024-08-24T00:54:31.486" v="14700" actId="20577"/>
        <pc:sldMkLst>
          <pc:docMk/>
          <pc:sldMk cId="1021930985" sldId="1368"/>
        </pc:sldMkLst>
        <pc:spChg chg="mod">
          <ac:chgData name="Nguyen Huy Bang" userId="7e284667-879f-4063-8029-8dbcd85f6fb8" providerId="ADAL" clId="{AA8C2766-51AA-4D25-9646-EF9D3C2C4572}" dt="2024-08-24T00:54:31.486" v="14700" actId="20577"/>
          <ac:spMkLst>
            <pc:docMk/>
            <pc:sldMk cId="1021930985" sldId="1368"/>
            <ac:spMk id="4" creationId="{3F31DB59-E77F-9D1F-46ED-688E6546D06B}"/>
          </ac:spMkLst>
        </pc:spChg>
        <pc:spChg chg="mod">
          <ac:chgData name="Nguyen Huy Bang" userId="7e284667-879f-4063-8029-8dbcd85f6fb8" providerId="ADAL" clId="{AA8C2766-51AA-4D25-9646-EF9D3C2C4572}" dt="2024-08-24T00:31:49.008" v="14262" actId="1076"/>
          <ac:spMkLst>
            <pc:docMk/>
            <pc:sldMk cId="1021930985" sldId="1368"/>
            <ac:spMk id="11" creationId="{08A955D4-FBC5-2DDF-53AD-B3FC72F1FB4D}"/>
          </ac:spMkLst>
        </pc:spChg>
        <pc:spChg chg="mod">
          <ac:chgData name="Nguyen Huy Bang" userId="7e284667-879f-4063-8029-8dbcd85f6fb8" providerId="ADAL" clId="{AA8C2766-51AA-4D25-9646-EF9D3C2C4572}" dt="2024-08-24T00:32:11.328" v="14293" actId="20577"/>
          <ac:spMkLst>
            <pc:docMk/>
            <pc:sldMk cId="1021930985" sldId="1368"/>
            <ac:spMk id="31" creationId="{053A39EE-5954-8131-D85D-6B6CA872BAD5}"/>
          </ac:spMkLst>
        </pc:spChg>
        <pc:spChg chg="mod">
          <ac:chgData name="Nguyen Huy Bang" userId="7e284667-879f-4063-8029-8dbcd85f6fb8" providerId="ADAL" clId="{AA8C2766-51AA-4D25-9646-EF9D3C2C4572}" dt="2024-08-24T00:32:05.447" v="14292" actId="20577"/>
          <ac:spMkLst>
            <pc:docMk/>
            <pc:sldMk cId="1021930985" sldId="1368"/>
            <ac:spMk id="39" creationId="{12737251-D1AF-97FE-CA1F-5ABC8CB84BE7}"/>
          </ac:spMkLst>
        </pc:spChg>
      </pc:sldChg>
      <pc:sldChg chg="modSp add mod ord">
        <pc:chgData name="Nguyen Huy Bang" userId="7e284667-879f-4063-8029-8dbcd85f6fb8" providerId="ADAL" clId="{AA8C2766-51AA-4D25-9646-EF9D3C2C4572}" dt="2024-08-24T01:18:41.220" v="14876" actId="20577"/>
        <pc:sldMkLst>
          <pc:docMk/>
          <pc:sldMk cId="1120342427" sldId="1369"/>
        </pc:sldMkLst>
        <pc:spChg chg="mod">
          <ac:chgData name="Nguyen Huy Bang" userId="7e284667-879f-4063-8029-8dbcd85f6fb8" providerId="ADAL" clId="{AA8C2766-51AA-4D25-9646-EF9D3C2C4572}" dt="2024-08-24T01:18:41.220" v="14876" actId="20577"/>
          <ac:spMkLst>
            <pc:docMk/>
            <pc:sldMk cId="1120342427" sldId="1369"/>
            <ac:spMk id="4" creationId="{3F31DB59-E77F-9D1F-46ED-688E6546D06B}"/>
          </ac:spMkLst>
        </pc:spChg>
        <pc:spChg chg="mod">
          <ac:chgData name="Nguyen Huy Bang" userId="7e284667-879f-4063-8029-8dbcd85f6fb8" providerId="ADAL" clId="{AA8C2766-51AA-4D25-9646-EF9D3C2C4572}" dt="2024-08-24T00:56:25.303" v="14762" actId="1076"/>
          <ac:spMkLst>
            <pc:docMk/>
            <pc:sldMk cId="1120342427" sldId="1369"/>
            <ac:spMk id="11" creationId="{08A955D4-FBC5-2DDF-53AD-B3FC72F1FB4D}"/>
          </ac:spMkLst>
        </pc:spChg>
        <pc:picChg chg="mod">
          <ac:chgData name="Nguyen Huy Bang" userId="7e284667-879f-4063-8029-8dbcd85f6fb8" providerId="ADAL" clId="{AA8C2766-51AA-4D25-9646-EF9D3C2C4572}" dt="2024-08-24T00:56:31.755" v="14764" actId="1076"/>
          <ac:picMkLst>
            <pc:docMk/>
            <pc:sldMk cId="1120342427" sldId="1369"/>
            <ac:picMk id="6" creationId="{180656E5-9A01-673B-6A82-F05F413CB0B3}"/>
          </ac:picMkLst>
        </pc:picChg>
      </pc:sldChg>
      <pc:sldChg chg="addSp modSp add mod modAnim">
        <pc:chgData name="Nguyen Huy Bang" userId="7e284667-879f-4063-8029-8dbcd85f6fb8" providerId="ADAL" clId="{AA8C2766-51AA-4D25-9646-EF9D3C2C4572}" dt="2024-08-24T00:38:11.001" v="14382"/>
        <pc:sldMkLst>
          <pc:docMk/>
          <pc:sldMk cId="115036379" sldId="1370"/>
        </pc:sldMkLst>
        <pc:spChg chg="mod">
          <ac:chgData name="Nguyen Huy Bang" userId="7e284667-879f-4063-8029-8dbcd85f6fb8" providerId="ADAL" clId="{AA8C2766-51AA-4D25-9646-EF9D3C2C4572}" dt="2024-08-24T00:37:02.068" v="14378" actId="20577"/>
          <ac:spMkLst>
            <pc:docMk/>
            <pc:sldMk cId="115036379" sldId="1370"/>
            <ac:spMk id="2" creationId="{16547C6B-B7E8-F15D-C44D-B65E0DB62960}"/>
          </ac:spMkLst>
        </pc:spChg>
        <pc:inkChg chg="add">
          <ac:chgData name="Nguyen Huy Bang" userId="7e284667-879f-4063-8029-8dbcd85f6fb8" providerId="ADAL" clId="{AA8C2766-51AA-4D25-9646-EF9D3C2C4572}" dt="2024-08-24T00:37:37.256" v="14379" actId="9405"/>
          <ac:inkMkLst>
            <pc:docMk/>
            <pc:sldMk cId="115036379" sldId="1370"/>
            <ac:inkMk id="4" creationId="{35C375F4-46EE-42BB-4AFD-54F55786535C}"/>
          </ac:inkMkLst>
        </pc:inkChg>
        <pc:inkChg chg="add">
          <ac:chgData name="Nguyen Huy Bang" userId="7e284667-879f-4063-8029-8dbcd85f6fb8" providerId="ADAL" clId="{AA8C2766-51AA-4D25-9646-EF9D3C2C4572}" dt="2024-08-24T00:37:43.172" v="14380" actId="9405"/>
          <ac:inkMkLst>
            <pc:docMk/>
            <pc:sldMk cId="115036379" sldId="1370"/>
            <ac:inkMk id="5" creationId="{6E1E230F-E5D2-377C-4014-FA1AB02581FC}"/>
          </ac:inkMkLst>
        </pc:inkChg>
        <pc:inkChg chg="add">
          <ac:chgData name="Nguyen Huy Bang" userId="7e284667-879f-4063-8029-8dbcd85f6fb8" providerId="ADAL" clId="{AA8C2766-51AA-4D25-9646-EF9D3C2C4572}" dt="2024-08-24T00:37:47.768" v="14381" actId="9405"/>
          <ac:inkMkLst>
            <pc:docMk/>
            <pc:sldMk cId="115036379" sldId="1370"/>
            <ac:inkMk id="7" creationId="{20E60847-9B79-CD82-D2B9-47FAEC6B7C0E}"/>
          </ac:inkMkLst>
        </pc:inkChg>
      </pc:sldChg>
      <pc:sldChg chg="modSp add mod">
        <pc:chgData name="Nguyen Huy Bang" userId="7e284667-879f-4063-8029-8dbcd85f6fb8" providerId="ADAL" clId="{AA8C2766-51AA-4D25-9646-EF9D3C2C4572}" dt="2024-08-24T00:38:40.569" v="14392" actId="6549"/>
        <pc:sldMkLst>
          <pc:docMk/>
          <pc:sldMk cId="2062810459" sldId="1371"/>
        </pc:sldMkLst>
        <pc:spChg chg="mod">
          <ac:chgData name="Nguyen Huy Bang" userId="7e284667-879f-4063-8029-8dbcd85f6fb8" providerId="ADAL" clId="{AA8C2766-51AA-4D25-9646-EF9D3C2C4572}" dt="2024-08-24T00:38:40.569" v="14392" actId="6549"/>
          <ac:spMkLst>
            <pc:docMk/>
            <pc:sldMk cId="2062810459" sldId="1371"/>
            <ac:spMk id="7" creationId="{794A1BE1-4BC5-0C84-E736-B8C927D84A7C}"/>
          </ac:spMkLst>
        </pc:spChg>
      </pc:sldChg>
      <pc:sldChg chg="modSp add mod">
        <pc:chgData name="Nguyen Huy Bang" userId="7e284667-879f-4063-8029-8dbcd85f6fb8" providerId="ADAL" clId="{AA8C2766-51AA-4D25-9646-EF9D3C2C4572}" dt="2024-08-24T00:39:02.134" v="14400" actId="20577"/>
        <pc:sldMkLst>
          <pc:docMk/>
          <pc:sldMk cId="2205367104" sldId="1372"/>
        </pc:sldMkLst>
        <pc:spChg chg="mod">
          <ac:chgData name="Nguyen Huy Bang" userId="7e284667-879f-4063-8029-8dbcd85f6fb8" providerId="ADAL" clId="{AA8C2766-51AA-4D25-9646-EF9D3C2C4572}" dt="2024-08-24T00:39:02.134" v="14400" actId="20577"/>
          <ac:spMkLst>
            <pc:docMk/>
            <pc:sldMk cId="2205367104" sldId="1372"/>
            <ac:spMk id="7" creationId="{794A1BE1-4BC5-0C84-E736-B8C927D84A7C}"/>
          </ac:spMkLst>
        </pc:spChg>
      </pc:sldChg>
      <pc:sldChg chg="addSp delSp modSp add mod modTransition modAnim">
        <pc:chgData name="Nguyen Huy Bang" userId="7e284667-879f-4063-8029-8dbcd85f6fb8" providerId="ADAL" clId="{AA8C2766-51AA-4D25-9646-EF9D3C2C4572}" dt="2024-08-24T01:15:53.035" v="14798"/>
        <pc:sldMkLst>
          <pc:docMk/>
          <pc:sldMk cId="2578823645" sldId="1373"/>
        </pc:sldMkLst>
        <pc:spChg chg="del">
          <ac:chgData name="Nguyen Huy Bang" userId="7e284667-879f-4063-8029-8dbcd85f6fb8" providerId="ADAL" clId="{AA8C2766-51AA-4D25-9646-EF9D3C2C4572}" dt="2024-08-24T01:14:24.645" v="14783" actId="478"/>
          <ac:spMkLst>
            <pc:docMk/>
            <pc:sldMk cId="2578823645" sldId="1373"/>
            <ac:spMk id="2" creationId="{CB6E4D2A-6843-8AC9-396F-8C0B0619A4A3}"/>
          </ac:spMkLst>
        </pc:spChg>
        <pc:spChg chg="del">
          <ac:chgData name="Nguyen Huy Bang" userId="7e284667-879f-4063-8029-8dbcd85f6fb8" providerId="ADAL" clId="{AA8C2766-51AA-4D25-9646-EF9D3C2C4572}" dt="2024-08-24T01:14:24.645" v="14783" actId="478"/>
          <ac:spMkLst>
            <pc:docMk/>
            <pc:sldMk cId="2578823645" sldId="1373"/>
            <ac:spMk id="3" creationId="{6D0FFC19-2742-2FAD-9239-24DA7AB227A2}"/>
          </ac:spMkLst>
        </pc:spChg>
        <pc:spChg chg="del">
          <ac:chgData name="Nguyen Huy Bang" userId="7e284667-879f-4063-8029-8dbcd85f6fb8" providerId="ADAL" clId="{AA8C2766-51AA-4D25-9646-EF9D3C2C4572}" dt="2024-08-24T01:14:24.645" v="14783" actId="478"/>
          <ac:spMkLst>
            <pc:docMk/>
            <pc:sldMk cId="2578823645" sldId="1373"/>
            <ac:spMk id="7" creationId="{BEE64979-055F-F1B1-3356-E580F5F97C93}"/>
          </ac:spMkLst>
        </pc:spChg>
        <pc:spChg chg="del">
          <ac:chgData name="Nguyen Huy Bang" userId="7e284667-879f-4063-8029-8dbcd85f6fb8" providerId="ADAL" clId="{AA8C2766-51AA-4D25-9646-EF9D3C2C4572}" dt="2024-08-24T01:14:24.645" v="14783" actId="478"/>
          <ac:spMkLst>
            <pc:docMk/>
            <pc:sldMk cId="2578823645" sldId="1373"/>
            <ac:spMk id="8" creationId="{CC7EA59B-A498-DC37-7A4C-DD935187BEF3}"/>
          </ac:spMkLst>
        </pc:spChg>
        <pc:spChg chg="del">
          <ac:chgData name="Nguyen Huy Bang" userId="7e284667-879f-4063-8029-8dbcd85f6fb8" providerId="ADAL" clId="{AA8C2766-51AA-4D25-9646-EF9D3C2C4572}" dt="2024-08-24T01:14:24.645" v="14783" actId="478"/>
          <ac:spMkLst>
            <pc:docMk/>
            <pc:sldMk cId="2578823645" sldId="1373"/>
            <ac:spMk id="9" creationId="{4EFDA67F-34CB-1E05-2D5D-41800688B21C}"/>
          </ac:spMkLst>
        </pc:spChg>
        <pc:spChg chg="del">
          <ac:chgData name="Nguyen Huy Bang" userId="7e284667-879f-4063-8029-8dbcd85f6fb8" providerId="ADAL" clId="{AA8C2766-51AA-4D25-9646-EF9D3C2C4572}" dt="2024-08-24T01:14:24.645" v="14783" actId="478"/>
          <ac:spMkLst>
            <pc:docMk/>
            <pc:sldMk cId="2578823645" sldId="1373"/>
            <ac:spMk id="10" creationId="{12635734-1E15-3029-2E0F-7EA400240A11}"/>
          </ac:spMkLst>
        </pc:spChg>
        <pc:spChg chg="del">
          <ac:chgData name="Nguyen Huy Bang" userId="7e284667-879f-4063-8029-8dbcd85f6fb8" providerId="ADAL" clId="{AA8C2766-51AA-4D25-9646-EF9D3C2C4572}" dt="2024-08-24T01:14:24.645" v="14783" actId="478"/>
          <ac:spMkLst>
            <pc:docMk/>
            <pc:sldMk cId="2578823645" sldId="1373"/>
            <ac:spMk id="11" creationId="{08A955D4-FBC5-2DDF-53AD-B3FC72F1FB4D}"/>
          </ac:spMkLst>
        </pc:spChg>
        <pc:grpChg chg="del">
          <ac:chgData name="Nguyen Huy Bang" userId="7e284667-879f-4063-8029-8dbcd85f6fb8" providerId="ADAL" clId="{AA8C2766-51AA-4D25-9646-EF9D3C2C4572}" dt="2024-08-24T01:14:24.645" v="14783" actId="478"/>
          <ac:grpSpMkLst>
            <pc:docMk/>
            <pc:sldMk cId="2578823645" sldId="1373"/>
            <ac:grpSpMk id="34" creationId="{2F726BE5-8B53-A600-3CCA-7F04D4726209}"/>
          </ac:grpSpMkLst>
        </pc:grpChg>
        <pc:grpChg chg="del">
          <ac:chgData name="Nguyen Huy Bang" userId="7e284667-879f-4063-8029-8dbcd85f6fb8" providerId="ADAL" clId="{AA8C2766-51AA-4D25-9646-EF9D3C2C4572}" dt="2024-08-24T01:14:24.645" v="14783" actId="478"/>
          <ac:grpSpMkLst>
            <pc:docMk/>
            <pc:sldMk cId="2578823645" sldId="1373"/>
            <ac:grpSpMk id="35" creationId="{B404DEDC-DA6A-7938-29B3-9A78FE947F3E}"/>
          </ac:grpSpMkLst>
        </pc:grpChg>
        <pc:grpChg chg="del">
          <ac:chgData name="Nguyen Huy Bang" userId="7e284667-879f-4063-8029-8dbcd85f6fb8" providerId="ADAL" clId="{AA8C2766-51AA-4D25-9646-EF9D3C2C4572}" dt="2024-08-24T01:14:25.911" v="14784" actId="478"/>
          <ac:grpSpMkLst>
            <pc:docMk/>
            <pc:sldMk cId="2578823645" sldId="1373"/>
            <ac:grpSpMk id="52" creationId="{1F21F34E-05A2-1118-0F68-CDC7224F0173}"/>
          </ac:grpSpMkLst>
        </pc:grpChg>
        <pc:picChg chg="add mod">
          <ac:chgData name="Nguyen Huy Bang" userId="7e284667-879f-4063-8029-8dbcd85f6fb8" providerId="ADAL" clId="{AA8C2766-51AA-4D25-9646-EF9D3C2C4572}" dt="2024-08-24T01:14:39.015" v="14787" actId="14100"/>
          <ac:picMkLst>
            <pc:docMk/>
            <pc:sldMk cId="2578823645" sldId="1373"/>
            <ac:picMk id="13" creationId="{578A6E2A-34F3-27EC-7508-9C899DAD2C4F}"/>
          </ac:picMkLst>
        </pc:picChg>
        <pc:inkChg chg="add del">
          <ac:chgData name="Nguyen Huy Bang" userId="7e284667-879f-4063-8029-8dbcd85f6fb8" providerId="ADAL" clId="{AA8C2766-51AA-4D25-9646-EF9D3C2C4572}" dt="2024-08-24T01:15:00.154" v="14789" actId="9405"/>
          <ac:inkMkLst>
            <pc:docMk/>
            <pc:sldMk cId="2578823645" sldId="1373"/>
            <ac:inkMk id="14" creationId="{677BF463-D161-0354-6A81-94870EDE7681}"/>
          </ac:inkMkLst>
        </pc:inkChg>
        <pc:inkChg chg="add del">
          <ac:chgData name="Nguyen Huy Bang" userId="7e284667-879f-4063-8029-8dbcd85f6fb8" providerId="ADAL" clId="{AA8C2766-51AA-4D25-9646-EF9D3C2C4572}" dt="2024-08-24T01:15:08.916" v="14791" actId="9405"/>
          <ac:inkMkLst>
            <pc:docMk/>
            <pc:sldMk cId="2578823645" sldId="1373"/>
            <ac:inkMk id="15" creationId="{6ED81889-7C2A-6D01-BD25-E7878B902CE6}"/>
          </ac:inkMkLst>
        </pc:inkChg>
        <pc:inkChg chg="add">
          <ac:chgData name="Nguyen Huy Bang" userId="7e284667-879f-4063-8029-8dbcd85f6fb8" providerId="ADAL" clId="{AA8C2766-51AA-4D25-9646-EF9D3C2C4572}" dt="2024-08-24T01:15:17.216" v="14792" actId="9405"/>
          <ac:inkMkLst>
            <pc:docMk/>
            <pc:sldMk cId="2578823645" sldId="1373"/>
            <ac:inkMk id="36" creationId="{2C1A34E5-2935-8E24-2752-0D243D7699D8}"/>
          </ac:inkMkLst>
        </pc:inkChg>
        <pc:inkChg chg="add">
          <ac:chgData name="Nguyen Huy Bang" userId="7e284667-879f-4063-8029-8dbcd85f6fb8" providerId="ADAL" clId="{AA8C2766-51AA-4D25-9646-EF9D3C2C4572}" dt="2024-08-24T01:15:22.151" v="14793" actId="9405"/>
          <ac:inkMkLst>
            <pc:docMk/>
            <pc:sldMk cId="2578823645" sldId="1373"/>
            <ac:inkMk id="37" creationId="{20854DF9-3AED-A9B1-664F-66FB0BA02CE5}"/>
          </ac:inkMkLst>
        </pc:inkChg>
        <pc:inkChg chg="add">
          <ac:chgData name="Nguyen Huy Bang" userId="7e284667-879f-4063-8029-8dbcd85f6fb8" providerId="ADAL" clId="{AA8C2766-51AA-4D25-9646-EF9D3C2C4572}" dt="2024-08-24T01:15:32.125" v="14794" actId="9405"/>
          <ac:inkMkLst>
            <pc:docMk/>
            <pc:sldMk cId="2578823645" sldId="1373"/>
            <ac:inkMk id="40" creationId="{99FD761B-08B0-9F28-2556-FE4658FB6F85}"/>
          </ac:inkMkLst>
        </pc:inkChg>
        <pc:inkChg chg="add">
          <ac:chgData name="Nguyen Huy Bang" userId="7e284667-879f-4063-8029-8dbcd85f6fb8" providerId="ADAL" clId="{AA8C2766-51AA-4D25-9646-EF9D3C2C4572}" dt="2024-08-24T01:15:35.785" v="14795" actId="9405"/>
          <ac:inkMkLst>
            <pc:docMk/>
            <pc:sldMk cId="2578823645" sldId="1373"/>
            <ac:inkMk id="41" creationId="{6DC0CD14-C7DB-56F8-816D-97236C5771F8}"/>
          </ac:inkMkLst>
        </pc:inkChg>
        <pc:inkChg chg="add">
          <ac:chgData name="Nguyen Huy Bang" userId="7e284667-879f-4063-8029-8dbcd85f6fb8" providerId="ADAL" clId="{AA8C2766-51AA-4D25-9646-EF9D3C2C4572}" dt="2024-08-24T01:15:40.813" v="14796" actId="9405"/>
          <ac:inkMkLst>
            <pc:docMk/>
            <pc:sldMk cId="2578823645" sldId="1373"/>
            <ac:inkMk id="42" creationId="{4F2EB47C-0725-F6C2-F4D2-68135AFB0144}"/>
          </ac:inkMkLst>
        </pc:inkChg>
      </pc:sldChg>
      <pc:sldChg chg="addSp delSp add mod">
        <pc:chgData name="Nguyen Huy Bang" userId="7e284667-879f-4063-8029-8dbcd85f6fb8" providerId="ADAL" clId="{AA8C2766-51AA-4D25-9646-EF9D3C2C4572}" dt="2024-08-24T01:19:22.895" v="14881" actId="478"/>
        <pc:sldMkLst>
          <pc:docMk/>
          <pc:sldMk cId="950624699" sldId="1374"/>
        </pc:sldMkLst>
        <pc:grpChg chg="add del">
          <ac:chgData name="Nguyen Huy Bang" userId="7e284667-879f-4063-8029-8dbcd85f6fb8" providerId="ADAL" clId="{AA8C2766-51AA-4D25-9646-EF9D3C2C4572}" dt="2024-08-24T01:19:22.895" v="14881" actId="478"/>
          <ac:grpSpMkLst>
            <pc:docMk/>
            <pc:sldMk cId="950624699" sldId="1374"/>
            <ac:grpSpMk id="8" creationId="{00000000-0000-0000-0000-000000000000}"/>
          </ac:grpSpMkLst>
        </pc:grpChg>
      </pc:sldChg>
      <pc:sldChg chg="addSp delSp modSp add mod ord">
        <pc:chgData name="Nguyen Huy Bang" userId="7e284667-879f-4063-8029-8dbcd85f6fb8" providerId="ADAL" clId="{AA8C2766-51AA-4D25-9646-EF9D3C2C4572}" dt="2024-08-24T01:21:45.221" v="15081" actId="1037"/>
        <pc:sldMkLst>
          <pc:docMk/>
          <pc:sldMk cId="1339286261" sldId="1375"/>
        </pc:sldMkLst>
        <pc:spChg chg="add mod">
          <ac:chgData name="Nguyen Huy Bang" userId="7e284667-879f-4063-8029-8dbcd85f6fb8" providerId="ADAL" clId="{AA8C2766-51AA-4D25-9646-EF9D3C2C4572}" dt="2024-08-24T01:21:37.471" v="15074" actId="20577"/>
          <ac:spMkLst>
            <pc:docMk/>
            <pc:sldMk cId="1339286261" sldId="1375"/>
            <ac:spMk id="6" creationId="{6CE7DF09-A617-7921-B0AA-00FFEAA442B7}"/>
          </ac:spMkLst>
        </pc:spChg>
        <pc:spChg chg="del">
          <ac:chgData name="Nguyen Huy Bang" userId="7e284667-879f-4063-8029-8dbcd85f6fb8" providerId="ADAL" clId="{AA8C2766-51AA-4D25-9646-EF9D3C2C4572}" dt="2024-08-24T01:21:05.568" v="14948" actId="478"/>
          <ac:spMkLst>
            <pc:docMk/>
            <pc:sldMk cId="1339286261" sldId="1375"/>
            <ac:spMk id="17" creationId="{00000000-0000-0000-0000-000000000000}"/>
          </ac:spMkLst>
        </pc:spChg>
        <pc:grpChg chg="del">
          <ac:chgData name="Nguyen Huy Bang" userId="7e284667-879f-4063-8029-8dbcd85f6fb8" providerId="ADAL" clId="{AA8C2766-51AA-4D25-9646-EF9D3C2C4572}" dt="2024-08-24T01:19:51.823" v="14939" actId="478"/>
          <ac:grpSpMkLst>
            <pc:docMk/>
            <pc:sldMk cId="1339286261" sldId="1375"/>
            <ac:grpSpMk id="8" creationId="{00000000-0000-0000-0000-000000000000}"/>
          </ac:grpSpMkLst>
        </pc:grpChg>
        <pc:picChg chg="add mod">
          <ac:chgData name="Nguyen Huy Bang" userId="7e284667-879f-4063-8029-8dbcd85f6fb8" providerId="ADAL" clId="{AA8C2766-51AA-4D25-9646-EF9D3C2C4572}" dt="2024-08-24T01:21:45.221" v="15081" actId="1037"/>
          <ac:picMkLst>
            <pc:docMk/>
            <pc:sldMk cId="1339286261" sldId="1375"/>
            <ac:picMk id="4" creationId="{25CC2E8D-F232-7AE7-F98C-CF95E06219B9}"/>
          </ac:picMkLst>
        </pc:picChg>
        <pc:picChg chg="add mod">
          <ac:chgData name="Nguyen Huy Bang" userId="7e284667-879f-4063-8029-8dbcd85f6fb8" providerId="ADAL" clId="{AA8C2766-51AA-4D25-9646-EF9D3C2C4572}" dt="2024-08-24T01:21:06.715" v="14949"/>
          <ac:picMkLst>
            <pc:docMk/>
            <pc:sldMk cId="1339286261" sldId="1375"/>
            <ac:picMk id="9" creationId="{46C83FA3-ED49-573E-6424-E28CBB847128}"/>
          </ac:picMkLst>
        </pc:picChg>
        <pc:picChg chg="del">
          <ac:chgData name="Nguyen Huy Bang" userId="7e284667-879f-4063-8029-8dbcd85f6fb8" providerId="ADAL" clId="{AA8C2766-51AA-4D25-9646-EF9D3C2C4572}" dt="2024-08-24T01:21:03.220" v="14947" actId="478"/>
          <ac:picMkLst>
            <pc:docMk/>
            <pc:sldMk cId="1339286261" sldId="1375"/>
            <ac:picMk id="18" creationId="{00000000-0000-0000-0000-000000000000}"/>
          </ac:picMkLst>
        </pc:picChg>
      </pc:sldChg>
      <pc:sldChg chg="delSp add mod">
        <pc:chgData name="Nguyen Huy Bang" userId="7e284667-879f-4063-8029-8dbcd85f6fb8" providerId="ADAL" clId="{AA8C2766-51AA-4D25-9646-EF9D3C2C4572}" dt="2024-08-24T01:21:51.049" v="15083" actId="478"/>
        <pc:sldMkLst>
          <pc:docMk/>
          <pc:sldMk cId="3031226942" sldId="1376"/>
        </pc:sldMkLst>
        <pc:picChg chg="del">
          <ac:chgData name="Nguyen Huy Bang" userId="7e284667-879f-4063-8029-8dbcd85f6fb8" providerId="ADAL" clId="{AA8C2766-51AA-4D25-9646-EF9D3C2C4572}" dt="2024-08-24T01:21:51.049" v="15083" actId="478"/>
          <ac:picMkLst>
            <pc:docMk/>
            <pc:sldMk cId="3031226942" sldId="1376"/>
            <ac:picMk id="4" creationId="{25CC2E8D-F232-7AE7-F98C-CF95E06219B9}"/>
          </ac:picMkLst>
        </pc:picChg>
      </pc:sldChg>
      <pc:sldChg chg="addSp delSp modSp add mod modAnim">
        <pc:chgData name="Nguyen Huy Bang" userId="7e284667-879f-4063-8029-8dbcd85f6fb8" providerId="ADAL" clId="{AA8C2766-51AA-4D25-9646-EF9D3C2C4572}" dt="2024-08-24T01:23:02.007" v="15093" actId="14100"/>
        <pc:sldMkLst>
          <pc:docMk/>
          <pc:sldMk cId="2385122044" sldId="1377"/>
        </pc:sldMkLst>
        <pc:picChg chg="add mod">
          <ac:chgData name="Nguyen Huy Bang" userId="7e284667-879f-4063-8029-8dbcd85f6fb8" providerId="ADAL" clId="{AA8C2766-51AA-4D25-9646-EF9D3C2C4572}" dt="2024-08-24T01:23:02.007" v="15093" actId="14100"/>
          <ac:picMkLst>
            <pc:docMk/>
            <pc:sldMk cId="2385122044" sldId="1377"/>
            <ac:picMk id="2" creationId="{6655FC27-8F23-7B9F-EBFC-516C01EE1034}"/>
          </ac:picMkLst>
        </pc:picChg>
        <pc:picChg chg="del">
          <ac:chgData name="Nguyen Huy Bang" userId="7e284667-879f-4063-8029-8dbcd85f6fb8" providerId="ADAL" clId="{AA8C2766-51AA-4D25-9646-EF9D3C2C4572}" dt="2024-08-24T01:22:42.300" v="15088" actId="478"/>
          <ac:picMkLst>
            <pc:docMk/>
            <pc:sldMk cId="2385122044" sldId="1377"/>
            <ac:picMk id="4" creationId="{25CC2E8D-F232-7AE7-F98C-CF95E06219B9}"/>
          </ac:picMkLst>
        </pc:picChg>
      </pc:sldChg>
      <pc:sldMasterChg chg="delSldLayout">
        <pc:chgData name="Nguyen Huy Bang" userId="7e284667-879f-4063-8029-8dbcd85f6fb8" providerId="ADAL" clId="{AA8C2766-51AA-4D25-9646-EF9D3C2C4572}" dt="2024-08-24T01:10:17.127" v="14780" actId="47"/>
        <pc:sldMasterMkLst>
          <pc:docMk/>
          <pc:sldMasterMk cId="4024565819" sldId="2147483648"/>
        </pc:sldMasterMkLst>
        <pc:sldLayoutChg chg="del">
          <pc:chgData name="Nguyen Huy Bang" userId="7e284667-879f-4063-8029-8dbcd85f6fb8" providerId="ADAL" clId="{AA8C2766-51AA-4D25-9646-EF9D3C2C4572}" dt="2024-08-24T01:10:17.127" v="14780" actId="47"/>
          <pc:sldLayoutMkLst>
            <pc:docMk/>
            <pc:sldMasterMk cId="4024565819" sldId="2147483648"/>
            <pc:sldLayoutMk cId="3529351352" sldId="2147483688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65F1F8-95AC-4D67-B910-F293CFA1947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</dgm:pt>
    <dgm:pt modelId="{302DAE7D-A75E-490C-95CB-A5C2955FB404}">
      <dgm:prSet phldrT="[Text]"/>
      <dgm:spPr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rgbClr val="3333FF"/>
              </a:solidFill>
            </a:rPr>
            <a:t>A1.1</a:t>
          </a:r>
        </a:p>
      </dgm:t>
    </dgm:pt>
    <dgm:pt modelId="{4138DA33-8FD7-45C6-8466-60E50630C68D}" type="parTrans" cxnId="{A1E6EE03-5387-473A-B4CE-5C8F4E2C001B}">
      <dgm:prSet/>
      <dgm:spPr/>
      <dgm:t>
        <a:bodyPr/>
        <a:lstStyle/>
        <a:p>
          <a:endParaRPr lang="en-US"/>
        </a:p>
      </dgm:t>
    </dgm:pt>
    <dgm:pt modelId="{56C159D3-5B3F-4B13-99C9-0425D8E8C13F}" type="sibTrans" cxnId="{A1E6EE03-5387-473A-B4CE-5C8F4E2C001B}">
      <dgm:prSet/>
      <dgm:spPr/>
      <dgm:t>
        <a:bodyPr/>
        <a:lstStyle/>
        <a:p>
          <a:endParaRPr lang="en-US"/>
        </a:p>
      </dgm:t>
    </dgm:pt>
    <dgm:pt modelId="{FB8F1327-7919-460A-A2E6-5D37E25DD074}">
      <dgm:prSet phldrT="[Text]"/>
      <dgm:spPr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rgbClr val="3333FF"/>
              </a:solidFill>
            </a:rPr>
            <a:t>A1.2</a:t>
          </a:r>
        </a:p>
      </dgm:t>
    </dgm:pt>
    <dgm:pt modelId="{943FDB12-49B0-4C41-93E9-F15F9554986F}" type="parTrans" cxnId="{E04188F3-8EE1-4CC1-A20E-91747D9BF6FE}">
      <dgm:prSet/>
      <dgm:spPr/>
      <dgm:t>
        <a:bodyPr/>
        <a:lstStyle/>
        <a:p>
          <a:endParaRPr lang="en-US"/>
        </a:p>
      </dgm:t>
    </dgm:pt>
    <dgm:pt modelId="{61EA8735-49DC-404C-983E-700BB5BB23E6}" type="sibTrans" cxnId="{E04188F3-8EE1-4CC1-A20E-91747D9BF6FE}">
      <dgm:prSet/>
      <dgm:spPr/>
      <dgm:t>
        <a:bodyPr/>
        <a:lstStyle/>
        <a:p>
          <a:endParaRPr lang="en-US"/>
        </a:p>
      </dgm:t>
    </dgm:pt>
    <dgm:pt modelId="{14DFE89E-3489-4D51-8359-70D8D59D94C2}">
      <dgm:prSet phldrT="[Text]"/>
      <dgm:spPr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rgbClr val="3333FF"/>
              </a:solidFill>
            </a:rPr>
            <a:t>A1.3</a:t>
          </a:r>
        </a:p>
      </dgm:t>
    </dgm:pt>
    <dgm:pt modelId="{27756313-38A1-4423-A441-5004D2DA38D0}" type="parTrans" cxnId="{F7BD6777-8A2F-4D2B-B876-1CFE45797471}">
      <dgm:prSet/>
      <dgm:spPr/>
      <dgm:t>
        <a:bodyPr/>
        <a:lstStyle/>
        <a:p>
          <a:endParaRPr lang="en-US"/>
        </a:p>
      </dgm:t>
    </dgm:pt>
    <dgm:pt modelId="{2533C1EC-4AC1-4D3A-84DD-9E65C9DDCDEA}" type="sibTrans" cxnId="{F7BD6777-8A2F-4D2B-B876-1CFE45797471}">
      <dgm:prSet/>
      <dgm:spPr/>
      <dgm:t>
        <a:bodyPr/>
        <a:lstStyle/>
        <a:p>
          <a:endParaRPr lang="en-US"/>
        </a:p>
      </dgm:t>
    </dgm:pt>
    <dgm:pt modelId="{FEA8E7AE-E3B4-4E42-9C3B-3B36D94F39D4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gm:spPr>
      <dgm:t>
        <a:bodyPr/>
        <a:lstStyle/>
        <a:p>
          <a:r>
            <a:rPr lang="en-US" dirty="0"/>
            <a:t>A2.1</a:t>
          </a:r>
        </a:p>
      </dgm:t>
    </dgm:pt>
    <dgm:pt modelId="{E5809642-ED00-4023-8718-8EAC65755A22}" type="parTrans" cxnId="{26F79F56-3461-4310-AB31-BC5918912699}">
      <dgm:prSet/>
      <dgm:spPr/>
      <dgm:t>
        <a:bodyPr/>
        <a:lstStyle/>
        <a:p>
          <a:endParaRPr lang="en-US"/>
        </a:p>
      </dgm:t>
    </dgm:pt>
    <dgm:pt modelId="{4C7C2C2C-23FD-4ED0-920D-D08335990F35}" type="sibTrans" cxnId="{26F79F56-3461-4310-AB31-BC5918912699}">
      <dgm:prSet/>
      <dgm:spPr/>
      <dgm:t>
        <a:bodyPr/>
        <a:lstStyle/>
        <a:p>
          <a:endParaRPr lang="en-US"/>
        </a:p>
      </dgm:t>
    </dgm:pt>
    <dgm:pt modelId="{D714E5A7-7992-4072-8E13-24D3B2B71DDE}" type="pres">
      <dgm:prSet presAssocID="{F265F1F8-95AC-4D67-B910-F293CFA19472}" presName="Name0" presStyleCnt="0">
        <dgm:presLayoutVars>
          <dgm:dir/>
          <dgm:animLvl val="lvl"/>
          <dgm:resizeHandles val="exact"/>
        </dgm:presLayoutVars>
      </dgm:prSet>
      <dgm:spPr/>
    </dgm:pt>
    <dgm:pt modelId="{50170A77-E14A-4D3D-B529-F753C8546FDA}" type="pres">
      <dgm:prSet presAssocID="{302DAE7D-A75E-490C-95CB-A5C2955FB404}" presName="parTxOnly" presStyleLbl="node1" presStyleIdx="0" presStyleCnt="4" custScaleX="65581" custLinFactNeighborX="14724">
        <dgm:presLayoutVars>
          <dgm:chMax val="0"/>
          <dgm:chPref val="0"/>
          <dgm:bulletEnabled val="1"/>
        </dgm:presLayoutVars>
      </dgm:prSet>
      <dgm:spPr/>
    </dgm:pt>
    <dgm:pt modelId="{2A3E462B-454E-4881-AF43-F75D32E31EDB}" type="pres">
      <dgm:prSet presAssocID="{56C159D3-5B3F-4B13-99C9-0425D8E8C13F}" presName="parTxOnlySpac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1708870A-1012-4F28-9B8A-F0096CC191AE}" type="pres">
      <dgm:prSet presAssocID="{FB8F1327-7919-460A-A2E6-5D37E25DD074}" presName="parTxOnly" presStyleLbl="node1" presStyleIdx="1" presStyleCnt="4" custScaleX="85520">
        <dgm:presLayoutVars>
          <dgm:chMax val="0"/>
          <dgm:chPref val="0"/>
          <dgm:bulletEnabled val="1"/>
        </dgm:presLayoutVars>
      </dgm:prSet>
      <dgm:spPr/>
    </dgm:pt>
    <dgm:pt modelId="{BA324B59-B42F-4F67-A492-75F032C55D0F}" type="pres">
      <dgm:prSet presAssocID="{61EA8735-49DC-404C-983E-700BB5BB23E6}" presName="parTxOnlySpac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F01651AF-14B1-4359-BCE4-2132ED0AE283}" type="pres">
      <dgm:prSet presAssocID="{14DFE89E-3489-4D51-8359-70D8D59D94C2}" presName="parTxOnly" presStyleLbl="node1" presStyleIdx="2" presStyleCnt="4" custScaleX="69332">
        <dgm:presLayoutVars>
          <dgm:chMax val="0"/>
          <dgm:chPref val="0"/>
          <dgm:bulletEnabled val="1"/>
        </dgm:presLayoutVars>
      </dgm:prSet>
      <dgm:spPr/>
    </dgm:pt>
    <dgm:pt modelId="{18853B72-FB07-4D64-9F5D-23459B8A708A}" type="pres">
      <dgm:prSet presAssocID="{2533C1EC-4AC1-4D3A-84DD-9E65C9DDCDEA}" presName="parTxOnlySpac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842B3F75-264A-44F7-B057-2273385A9305}" type="pres">
      <dgm:prSet presAssocID="{FEA8E7AE-E3B4-4E42-9C3B-3B36D94F39D4}" presName="parTxOnly" presStyleLbl="node1" presStyleIdx="3" presStyleCnt="4" custLinFactNeighborX="3323">
        <dgm:presLayoutVars>
          <dgm:chMax val="0"/>
          <dgm:chPref val="0"/>
          <dgm:bulletEnabled val="1"/>
        </dgm:presLayoutVars>
      </dgm:prSet>
      <dgm:spPr/>
    </dgm:pt>
  </dgm:ptLst>
  <dgm:cxnLst>
    <dgm:cxn modelId="{A1E6EE03-5387-473A-B4CE-5C8F4E2C001B}" srcId="{F265F1F8-95AC-4D67-B910-F293CFA19472}" destId="{302DAE7D-A75E-490C-95CB-A5C2955FB404}" srcOrd="0" destOrd="0" parTransId="{4138DA33-8FD7-45C6-8466-60E50630C68D}" sibTransId="{56C159D3-5B3F-4B13-99C9-0425D8E8C13F}"/>
    <dgm:cxn modelId="{C7290608-3046-4C61-A282-D4435CEF81F7}" type="presOf" srcId="{14DFE89E-3489-4D51-8359-70D8D59D94C2}" destId="{F01651AF-14B1-4359-BCE4-2132ED0AE283}" srcOrd="0" destOrd="0" presId="urn:microsoft.com/office/officeart/2005/8/layout/chevron1"/>
    <dgm:cxn modelId="{0FF7FD5B-7657-482C-9BE2-5FAB54849066}" type="presOf" srcId="{FEA8E7AE-E3B4-4E42-9C3B-3B36D94F39D4}" destId="{842B3F75-264A-44F7-B057-2273385A9305}" srcOrd="0" destOrd="0" presId="urn:microsoft.com/office/officeart/2005/8/layout/chevron1"/>
    <dgm:cxn modelId="{757E7A5E-18BB-4777-B20B-08F696AC8A6D}" type="presOf" srcId="{302DAE7D-A75E-490C-95CB-A5C2955FB404}" destId="{50170A77-E14A-4D3D-B529-F753C8546FDA}" srcOrd="0" destOrd="0" presId="urn:microsoft.com/office/officeart/2005/8/layout/chevron1"/>
    <dgm:cxn modelId="{26F79F56-3461-4310-AB31-BC5918912699}" srcId="{F265F1F8-95AC-4D67-B910-F293CFA19472}" destId="{FEA8E7AE-E3B4-4E42-9C3B-3B36D94F39D4}" srcOrd="3" destOrd="0" parTransId="{E5809642-ED00-4023-8718-8EAC65755A22}" sibTransId="{4C7C2C2C-23FD-4ED0-920D-D08335990F35}"/>
    <dgm:cxn modelId="{F7BD6777-8A2F-4D2B-B876-1CFE45797471}" srcId="{F265F1F8-95AC-4D67-B910-F293CFA19472}" destId="{14DFE89E-3489-4D51-8359-70D8D59D94C2}" srcOrd="2" destOrd="0" parTransId="{27756313-38A1-4423-A441-5004D2DA38D0}" sibTransId="{2533C1EC-4AC1-4D3A-84DD-9E65C9DDCDEA}"/>
    <dgm:cxn modelId="{7F547377-3318-4BF2-B366-97CDB7A9ABBC}" type="presOf" srcId="{F265F1F8-95AC-4D67-B910-F293CFA19472}" destId="{D714E5A7-7992-4072-8E13-24D3B2B71DDE}" srcOrd="0" destOrd="0" presId="urn:microsoft.com/office/officeart/2005/8/layout/chevron1"/>
    <dgm:cxn modelId="{6A737F85-B128-435A-A8EC-78272729DE22}" type="presOf" srcId="{FB8F1327-7919-460A-A2E6-5D37E25DD074}" destId="{1708870A-1012-4F28-9B8A-F0096CC191AE}" srcOrd="0" destOrd="0" presId="urn:microsoft.com/office/officeart/2005/8/layout/chevron1"/>
    <dgm:cxn modelId="{E04188F3-8EE1-4CC1-A20E-91747D9BF6FE}" srcId="{F265F1F8-95AC-4D67-B910-F293CFA19472}" destId="{FB8F1327-7919-460A-A2E6-5D37E25DD074}" srcOrd="1" destOrd="0" parTransId="{943FDB12-49B0-4C41-93E9-F15F9554986F}" sibTransId="{61EA8735-49DC-404C-983E-700BB5BB23E6}"/>
    <dgm:cxn modelId="{ED61B8A1-2389-4CE9-AF8E-EC8772C8F7AA}" type="presParOf" srcId="{D714E5A7-7992-4072-8E13-24D3B2B71DDE}" destId="{50170A77-E14A-4D3D-B529-F753C8546FDA}" srcOrd="0" destOrd="0" presId="urn:microsoft.com/office/officeart/2005/8/layout/chevron1"/>
    <dgm:cxn modelId="{00893A22-2A02-4B1F-AB9F-163918D702B8}" type="presParOf" srcId="{D714E5A7-7992-4072-8E13-24D3B2B71DDE}" destId="{2A3E462B-454E-4881-AF43-F75D32E31EDB}" srcOrd="1" destOrd="0" presId="urn:microsoft.com/office/officeart/2005/8/layout/chevron1"/>
    <dgm:cxn modelId="{0A8C9CB7-4AD3-4BDE-96CE-95E8A2F6C99C}" type="presParOf" srcId="{D714E5A7-7992-4072-8E13-24D3B2B71DDE}" destId="{1708870A-1012-4F28-9B8A-F0096CC191AE}" srcOrd="2" destOrd="0" presId="urn:microsoft.com/office/officeart/2005/8/layout/chevron1"/>
    <dgm:cxn modelId="{A0EE3D61-116A-491C-ABED-3E1226839634}" type="presParOf" srcId="{D714E5A7-7992-4072-8E13-24D3B2B71DDE}" destId="{BA324B59-B42F-4F67-A492-75F032C55D0F}" srcOrd="3" destOrd="0" presId="urn:microsoft.com/office/officeart/2005/8/layout/chevron1"/>
    <dgm:cxn modelId="{63D51EF4-E994-472B-8B65-9AFCA5889F3D}" type="presParOf" srcId="{D714E5A7-7992-4072-8E13-24D3B2B71DDE}" destId="{F01651AF-14B1-4359-BCE4-2132ED0AE283}" srcOrd="4" destOrd="0" presId="urn:microsoft.com/office/officeart/2005/8/layout/chevron1"/>
    <dgm:cxn modelId="{03DBCFF3-1F23-4ECD-AAFF-57FBDFD4533C}" type="presParOf" srcId="{D714E5A7-7992-4072-8E13-24D3B2B71DDE}" destId="{18853B72-FB07-4D64-9F5D-23459B8A708A}" srcOrd="5" destOrd="0" presId="urn:microsoft.com/office/officeart/2005/8/layout/chevron1"/>
    <dgm:cxn modelId="{C0488609-B91A-46BD-91A5-CC4BD5B2EC28}" type="presParOf" srcId="{D714E5A7-7992-4072-8E13-24D3B2B71DDE}" destId="{842B3F75-264A-44F7-B057-2273385A9305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65F1F8-95AC-4D67-B910-F293CFA1947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</dgm:pt>
    <dgm:pt modelId="{302DAE7D-A75E-490C-95CB-A5C2955FB404}">
      <dgm:prSet phldrT="[Text]"/>
      <dgm:spPr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rgbClr val="3333FF"/>
              </a:solidFill>
            </a:rPr>
            <a:t>A1.1</a:t>
          </a:r>
        </a:p>
      </dgm:t>
    </dgm:pt>
    <dgm:pt modelId="{4138DA33-8FD7-45C6-8466-60E50630C68D}" type="parTrans" cxnId="{A1E6EE03-5387-473A-B4CE-5C8F4E2C001B}">
      <dgm:prSet/>
      <dgm:spPr/>
      <dgm:t>
        <a:bodyPr/>
        <a:lstStyle/>
        <a:p>
          <a:endParaRPr lang="en-US"/>
        </a:p>
      </dgm:t>
    </dgm:pt>
    <dgm:pt modelId="{56C159D3-5B3F-4B13-99C9-0425D8E8C13F}" type="sibTrans" cxnId="{A1E6EE03-5387-473A-B4CE-5C8F4E2C001B}">
      <dgm:prSet/>
      <dgm:spPr/>
      <dgm:t>
        <a:bodyPr/>
        <a:lstStyle/>
        <a:p>
          <a:endParaRPr lang="en-US"/>
        </a:p>
      </dgm:t>
    </dgm:pt>
    <dgm:pt modelId="{FB8F1327-7919-460A-A2E6-5D37E25DD074}">
      <dgm:prSet phldrT="[Text]"/>
      <dgm:spPr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rgbClr val="3333FF"/>
              </a:solidFill>
            </a:rPr>
            <a:t>A1.2</a:t>
          </a:r>
        </a:p>
      </dgm:t>
    </dgm:pt>
    <dgm:pt modelId="{943FDB12-49B0-4C41-93E9-F15F9554986F}" type="parTrans" cxnId="{E04188F3-8EE1-4CC1-A20E-91747D9BF6FE}">
      <dgm:prSet/>
      <dgm:spPr/>
      <dgm:t>
        <a:bodyPr/>
        <a:lstStyle/>
        <a:p>
          <a:endParaRPr lang="en-US"/>
        </a:p>
      </dgm:t>
    </dgm:pt>
    <dgm:pt modelId="{61EA8735-49DC-404C-983E-700BB5BB23E6}" type="sibTrans" cxnId="{E04188F3-8EE1-4CC1-A20E-91747D9BF6FE}">
      <dgm:prSet/>
      <dgm:spPr/>
      <dgm:t>
        <a:bodyPr/>
        <a:lstStyle/>
        <a:p>
          <a:endParaRPr lang="en-US"/>
        </a:p>
      </dgm:t>
    </dgm:pt>
    <dgm:pt modelId="{FEA8E7AE-E3B4-4E42-9C3B-3B36D94F39D4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gm:spPr>
      <dgm:t>
        <a:bodyPr/>
        <a:lstStyle/>
        <a:p>
          <a:r>
            <a:rPr lang="en-US" dirty="0"/>
            <a:t>A2.1</a:t>
          </a:r>
        </a:p>
      </dgm:t>
    </dgm:pt>
    <dgm:pt modelId="{E5809642-ED00-4023-8718-8EAC65755A22}" type="parTrans" cxnId="{26F79F56-3461-4310-AB31-BC5918912699}">
      <dgm:prSet/>
      <dgm:spPr/>
      <dgm:t>
        <a:bodyPr/>
        <a:lstStyle/>
        <a:p>
          <a:endParaRPr lang="en-US"/>
        </a:p>
      </dgm:t>
    </dgm:pt>
    <dgm:pt modelId="{4C7C2C2C-23FD-4ED0-920D-D08335990F35}" type="sibTrans" cxnId="{26F79F56-3461-4310-AB31-BC5918912699}">
      <dgm:prSet/>
      <dgm:spPr/>
      <dgm:t>
        <a:bodyPr/>
        <a:lstStyle/>
        <a:p>
          <a:endParaRPr lang="en-US"/>
        </a:p>
      </dgm:t>
    </dgm:pt>
    <dgm:pt modelId="{D714E5A7-7992-4072-8E13-24D3B2B71DDE}" type="pres">
      <dgm:prSet presAssocID="{F265F1F8-95AC-4D67-B910-F293CFA19472}" presName="Name0" presStyleCnt="0">
        <dgm:presLayoutVars>
          <dgm:dir/>
          <dgm:animLvl val="lvl"/>
          <dgm:resizeHandles val="exact"/>
        </dgm:presLayoutVars>
      </dgm:prSet>
      <dgm:spPr/>
    </dgm:pt>
    <dgm:pt modelId="{50170A77-E14A-4D3D-B529-F753C8546FDA}" type="pres">
      <dgm:prSet presAssocID="{302DAE7D-A75E-490C-95CB-A5C2955FB404}" presName="parTxOnly" presStyleLbl="node1" presStyleIdx="0" presStyleCnt="3" custScaleX="65581" custLinFactNeighborX="14724">
        <dgm:presLayoutVars>
          <dgm:chMax val="0"/>
          <dgm:chPref val="0"/>
          <dgm:bulletEnabled val="1"/>
        </dgm:presLayoutVars>
      </dgm:prSet>
      <dgm:spPr/>
    </dgm:pt>
    <dgm:pt modelId="{2A3E462B-454E-4881-AF43-F75D32E31EDB}" type="pres">
      <dgm:prSet presAssocID="{56C159D3-5B3F-4B13-99C9-0425D8E8C13F}" presName="parTxOnlySpac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1708870A-1012-4F28-9B8A-F0096CC191AE}" type="pres">
      <dgm:prSet presAssocID="{FB8F1327-7919-460A-A2E6-5D37E25DD074}" presName="parTxOnly" presStyleLbl="node1" presStyleIdx="1" presStyleCnt="3" custScaleX="85520">
        <dgm:presLayoutVars>
          <dgm:chMax val="0"/>
          <dgm:chPref val="0"/>
          <dgm:bulletEnabled val="1"/>
        </dgm:presLayoutVars>
      </dgm:prSet>
      <dgm:spPr/>
    </dgm:pt>
    <dgm:pt modelId="{BA324B59-B42F-4F67-A492-75F032C55D0F}" type="pres">
      <dgm:prSet presAssocID="{61EA8735-49DC-404C-983E-700BB5BB23E6}" presName="parTxOnlySpac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842B3F75-264A-44F7-B057-2273385A9305}" type="pres">
      <dgm:prSet presAssocID="{FEA8E7AE-E3B4-4E42-9C3B-3B36D94F39D4}" presName="parTxOnly" presStyleLbl="node1" presStyleIdx="2" presStyleCnt="3" custLinFactNeighborX="3323">
        <dgm:presLayoutVars>
          <dgm:chMax val="0"/>
          <dgm:chPref val="0"/>
          <dgm:bulletEnabled val="1"/>
        </dgm:presLayoutVars>
      </dgm:prSet>
      <dgm:spPr/>
    </dgm:pt>
  </dgm:ptLst>
  <dgm:cxnLst>
    <dgm:cxn modelId="{A1E6EE03-5387-473A-B4CE-5C8F4E2C001B}" srcId="{F265F1F8-95AC-4D67-B910-F293CFA19472}" destId="{302DAE7D-A75E-490C-95CB-A5C2955FB404}" srcOrd="0" destOrd="0" parTransId="{4138DA33-8FD7-45C6-8466-60E50630C68D}" sibTransId="{56C159D3-5B3F-4B13-99C9-0425D8E8C13F}"/>
    <dgm:cxn modelId="{0FF7FD5B-7657-482C-9BE2-5FAB54849066}" type="presOf" srcId="{FEA8E7AE-E3B4-4E42-9C3B-3B36D94F39D4}" destId="{842B3F75-264A-44F7-B057-2273385A9305}" srcOrd="0" destOrd="0" presId="urn:microsoft.com/office/officeart/2005/8/layout/chevron1"/>
    <dgm:cxn modelId="{757E7A5E-18BB-4777-B20B-08F696AC8A6D}" type="presOf" srcId="{302DAE7D-A75E-490C-95CB-A5C2955FB404}" destId="{50170A77-E14A-4D3D-B529-F753C8546FDA}" srcOrd="0" destOrd="0" presId="urn:microsoft.com/office/officeart/2005/8/layout/chevron1"/>
    <dgm:cxn modelId="{26F79F56-3461-4310-AB31-BC5918912699}" srcId="{F265F1F8-95AC-4D67-B910-F293CFA19472}" destId="{FEA8E7AE-E3B4-4E42-9C3B-3B36D94F39D4}" srcOrd="2" destOrd="0" parTransId="{E5809642-ED00-4023-8718-8EAC65755A22}" sibTransId="{4C7C2C2C-23FD-4ED0-920D-D08335990F35}"/>
    <dgm:cxn modelId="{7F547377-3318-4BF2-B366-97CDB7A9ABBC}" type="presOf" srcId="{F265F1F8-95AC-4D67-B910-F293CFA19472}" destId="{D714E5A7-7992-4072-8E13-24D3B2B71DDE}" srcOrd="0" destOrd="0" presId="urn:microsoft.com/office/officeart/2005/8/layout/chevron1"/>
    <dgm:cxn modelId="{6A737F85-B128-435A-A8EC-78272729DE22}" type="presOf" srcId="{FB8F1327-7919-460A-A2E6-5D37E25DD074}" destId="{1708870A-1012-4F28-9B8A-F0096CC191AE}" srcOrd="0" destOrd="0" presId="urn:microsoft.com/office/officeart/2005/8/layout/chevron1"/>
    <dgm:cxn modelId="{E04188F3-8EE1-4CC1-A20E-91747D9BF6FE}" srcId="{F265F1F8-95AC-4D67-B910-F293CFA19472}" destId="{FB8F1327-7919-460A-A2E6-5D37E25DD074}" srcOrd="1" destOrd="0" parTransId="{943FDB12-49B0-4C41-93E9-F15F9554986F}" sibTransId="{61EA8735-49DC-404C-983E-700BB5BB23E6}"/>
    <dgm:cxn modelId="{ED61B8A1-2389-4CE9-AF8E-EC8772C8F7AA}" type="presParOf" srcId="{D714E5A7-7992-4072-8E13-24D3B2B71DDE}" destId="{50170A77-E14A-4D3D-B529-F753C8546FDA}" srcOrd="0" destOrd="0" presId="urn:microsoft.com/office/officeart/2005/8/layout/chevron1"/>
    <dgm:cxn modelId="{00893A22-2A02-4B1F-AB9F-163918D702B8}" type="presParOf" srcId="{D714E5A7-7992-4072-8E13-24D3B2B71DDE}" destId="{2A3E462B-454E-4881-AF43-F75D32E31EDB}" srcOrd="1" destOrd="0" presId="urn:microsoft.com/office/officeart/2005/8/layout/chevron1"/>
    <dgm:cxn modelId="{0A8C9CB7-4AD3-4BDE-96CE-95E8A2F6C99C}" type="presParOf" srcId="{D714E5A7-7992-4072-8E13-24D3B2B71DDE}" destId="{1708870A-1012-4F28-9B8A-F0096CC191AE}" srcOrd="2" destOrd="0" presId="urn:microsoft.com/office/officeart/2005/8/layout/chevron1"/>
    <dgm:cxn modelId="{A0EE3D61-116A-491C-ABED-3E1226839634}" type="presParOf" srcId="{D714E5A7-7992-4072-8E13-24D3B2B71DDE}" destId="{BA324B59-B42F-4F67-A492-75F032C55D0F}" srcOrd="3" destOrd="0" presId="urn:microsoft.com/office/officeart/2005/8/layout/chevron1"/>
    <dgm:cxn modelId="{C0488609-B91A-46BD-91A5-CC4BD5B2EC28}" type="presParOf" srcId="{D714E5A7-7992-4072-8E13-24D3B2B71DDE}" destId="{842B3F75-264A-44F7-B057-2273385A930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65F1F8-95AC-4D67-B910-F293CFA1947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>
        <a:scene3d>
          <a:camera prst="orthographicFront">
            <a:rot lat="0" lon="0" rev="0"/>
          </a:camera>
          <a:lightRig rig="soft" dir="t">
            <a:rot lat="0" lon="0" rev="0"/>
          </a:lightRig>
        </a:scene3d>
      </dgm:spPr>
    </dgm:pt>
    <dgm:pt modelId="{302DAE7D-A75E-490C-95CB-A5C2955FB404}">
      <dgm:prSet phldrT="[Text]"/>
      <dgm:spPr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rgbClr val="3333FF"/>
              </a:solidFill>
            </a:rPr>
            <a:t>A1.1</a:t>
          </a:r>
        </a:p>
      </dgm:t>
    </dgm:pt>
    <dgm:pt modelId="{4138DA33-8FD7-45C6-8466-60E50630C68D}" type="parTrans" cxnId="{A1E6EE03-5387-473A-B4CE-5C8F4E2C001B}">
      <dgm:prSet/>
      <dgm:spPr/>
      <dgm:t>
        <a:bodyPr/>
        <a:lstStyle/>
        <a:p>
          <a:endParaRPr lang="en-US"/>
        </a:p>
      </dgm:t>
    </dgm:pt>
    <dgm:pt modelId="{56C159D3-5B3F-4B13-99C9-0425D8E8C13F}" type="sibTrans" cxnId="{A1E6EE03-5387-473A-B4CE-5C8F4E2C001B}">
      <dgm:prSet/>
      <dgm:spPr/>
      <dgm:t>
        <a:bodyPr/>
        <a:lstStyle/>
        <a:p>
          <a:endParaRPr lang="en-US"/>
        </a:p>
      </dgm:t>
    </dgm:pt>
    <dgm:pt modelId="{FB8F1327-7919-460A-A2E6-5D37E25DD074}">
      <dgm:prSet phldrT="[Text]"/>
      <dgm:spPr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gm:spPr>
      <dgm:t>
        <a:bodyPr/>
        <a:lstStyle/>
        <a:p>
          <a:r>
            <a:rPr lang="en-US" dirty="0">
              <a:solidFill>
                <a:srgbClr val="3333FF"/>
              </a:solidFill>
            </a:rPr>
            <a:t>A1.2</a:t>
          </a:r>
        </a:p>
      </dgm:t>
    </dgm:pt>
    <dgm:pt modelId="{943FDB12-49B0-4C41-93E9-F15F9554986F}" type="parTrans" cxnId="{E04188F3-8EE1-4CC1-A20E-91747D9BF6FE}">
      <dgm:prSet/>
      <dgm:spPr/>
      <dgm:t>
        <a:bodyPr/>
        <a:lstStyle/>
        <a:p>
          <a:endParaRPr lang="en-US"/>
        </a:p>
      </dgm:t>
    </dgm:pt>
    <dgm:pt modelId="{61EA8735-49DC-404C-983E-700BB5BB23E6}" type="sibTrans" cxnId="{E04188F3-8EE1-4CC1-A20E-91747D9BF6FE}">
      <dgm:prSet/>
      <dgm:spPr/>
      <dgm:t>
        <a:bodyPr/>
        <a:lstStyle/>
        <a:p>
          <a:endParaRPr lang="en-US"/>
        </a:p>
      </dgm:t>
    </dgm:pt>
    <dgm:pt modelId="{FEA8E7AE-E3B4-4E42-9C3B-3B36D94F39D4}">
      <dgm:prSet phldrT="[Text]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gm:spPr>
      <dgm:t>
        <a:bodyPr/>
        <a:lstStyle/>
        <a:p>
          <a:r>
            <a:rPr lang="en-US" dirty="0"/>
            <a:t>  A2.1</a:t>
          </a:r>
        </a:p>
      </dgm:t>
    </dgm:pt>
    <dgm:pt modelId="{E5809642-ED00-4023-8718-8EAC65755A22}" type="parTrans" cxnId="{26F79F56-3461-4310-AB31-BC5918912699}">
      <dgm:prSet/>
      <dgm:spPr/>
      <dgm:t>
        <a:bodyPr/>
        <a:lstStyle/>
        <a:p>
          <a:endParaRPr lang="en-US"/>
        </a:p>
      </dgm:t>
    </dgm:pt>
    <dgm:pt modelId="{4C7C2C2C-23FD-4ED0-920D-D08335990F35}" type="sibTrans" cxnId="{26F79F56-3461-4310-AB31-BC5918912699}">
      <dgm:prSet/>
      <dgm:spPr/>
      <dgm:t>
        <a:bodyPr/>
        <a:lstStyle/>
        <a:p>
          <a:endParaRPr lang="en-US"/>
        </a:p>
      </dgm:t>
    </dgm:pt>
    <dgm:pt modelId="{D714E5A7-7992-4072-8E13-24D3B2B71DDE}" type="pres">
      <dgm:prSet presAssocID="{F265F1F8-95AC-4D67-B910-F293CFA19472}" presName="Name0" presStyleCnt="0">
        <dgm:presLayoutVars>
          <dgm:dir/>
          <dgm:animLvl val="lvl"/>
          <dgm:resizeHandles val="exact"/>
        </dgm:presLayoutVars>
      </dgm:prSet>
      <dgm:spPr/>
    </dgm:pt>
    <dgm:pt modelId="{50170A77-E14A-4D3D-B529-F753C8546FDA}" type="pres">
      <dgm:prSet presAssocID="{302DAE7D-A75E-490C-95CB-A5C2955FB404}" presName="parTxOnly" presStyleLbl="node1" presStyleIdx="0" presStyleCnt="3" custScaleX="50203" custLinFactNeighborX="14724">
        <dgm:presLayoutVars>
          <dgm:chMax val="0"/>
          <dgm:chPref val="0"/>
          <dgm:bulletEnabled val="1"/>
        </dgm:presLayoutVars>
      </dgm:prSet>
      <dgm:spPr/>
    </dgm:pt>
    <dgm:pt modelId="{2A3E462B-454E-4881-AF43-F75D32E31EDB}" type="pres">
      <dgm:prSet presAssocID="{56C159D3-5B3F-4B13-99C9-0425D8E8C13F}" presName="parTxOnlySpac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1708870A-1012-4F28-9B8A-F0096CC191AE}" type="pres">
      <dgm:prSet presAssocID="{FB8F1327-7919-460A-A2E6-5D37E25DD074}" presName="parTxOnly" presStyleLbl="node1" presStyleIdx="1" presStyleCnt="3" custScaleX="66667" custLinFactNeighborY="2119">
        <dgm:presLayoutVars>
          <dgm:chMax val="0"/>
          <dgm:chPref val="0"/>
          <dgm:bulletEnabled val="1"/>
        </dgm:presLayoutVars>
      </dgm:prSet>
      <dgm:spPr/>
    </dgm:pt>
    <dgm:pt modelId="{BA324B59-B42F-4F67-A492-75F032C55D0F}" type="pres">
      <dgm:prSet presAssocID="{61EA8735-49DC-404C-983E-700BB5BB23E6}" presName="parTxOnlySpace" presStyleCnt="0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842B3F75-264A-44F7-B057-2273385A9305}" type="pres">
      <dgm:prSet presAssocID="{FEA8E7AE-E3B4-4E42-9C3B-3B36D94F39D4}" presName="parTxOnly" presStyleLbl="node1" presStyleIdx="2" presStyleCnt="3" custLinFactNeighborX="3323">
        <dgm:presLayoutVars>
          <dgm:chMax val="0"/>
          <dgm:chPref val="0"/>
          <dgm:bulletEnabled val="1"/>
        </dgm:presLayoutVars>
      </dgm:prSet>
      <dgm:spPr/>
    </dgm:pt>
  </dgm:ptLst>
  <dgm:cxnLst>
    <dgm:cxn modelId="{A1E6EE03-5387-473A-B4CE-5C8F4E2C001B}" srcId="{F265F1F8-95AC-4D67-B910-F293CFA19472}" destId="{302DAE7D-A75E-490C-95CB-A5C2955FB404}" srcOrd="0" destOrd="0" parTransId="{4138DA33-8FD7-45C6-8466-60E50630C68D}" sibTransId="{56C159D3-5B3F-4B13-99C9-0425D8E8C13F}"/>
    <dgm:cxn modelId="{0FF7FD5B-7657-482C-9BE2-5FAB54849066}" type="presOf" srcId="{FEA8E7AE-E3B4-4E42-9C3B-3B36D94F39D4}" destId="{842B3F75-264A-44F7-B057-2273385A9305}" srcOrd="0" destOrd="0" presId="urn:microsoft.com/office/officeart/2005/8/layout/chevron1"/>
    <dgm:cxn modelId="{757E7A5E-18BB-4777-B20B-08F696AC8A6D}" type="presOf" srcId="{302DAE7D-A75E-490C-95CB-A5C2955FB404}" destId="{50170A77-E14A-4D3D-B529-F753C8546FDA}" srcOrd="0" destOrd="0" presId="urn:microsoft.com/office/officeart/2005/8/layout/chevron1"/>
    <dgm:cxn modelId="{26F79F56-3461-4310-AB31-BC5918912699}" srcId="{F265F1F8-95AC-4D67-B910-F293CFA19472}" destId="{FEA8E7AE-E3B4-4E42-9C3B-3B36D94F39D4}" srcOrd="2" destOrd="0" parTransId="{E5809642-ED00-4023-8718-8EAC65755A22}" sibTransId="{4C7C2C2C-23FD-4ED0-920D-D08335990F35}"/>
    <dgm:cxn modelId="{7F547377-3318-4BF2-B366-97CDB7A9ABBC}" type="presOf" srcId="{F265F1F8-95AC-4D67-B910-F293CFA19472}" destId="{D714E5A7-7992-4072-8E13-24D3B2B71DDE}" srcOrd="0" destOrd="0" presId="urn:microsoft.com/office/officeart/2005/8/layout/chevron1"/>
    <dgm:cxn modelId="{6A737F85-B128-435A-A8EC-78272729DE22}" type="presOf" srcId="{FB8F1327-7919-460A-A2E6-5D37E25DD074}" destId="{1708870A-1012-4F28-9B8A-F0096CC191AE}" srcOrd="0" destOrd="0" presId="urn:microsoft.com/office/officeart/2005/8/layout/chevron1"/>
    <dgm:cxn modelId="{E04188F3-8EE1-4CC1-A20E-91747D9BF6FE}" srcId="{F265F1F8-95AC-4D67-B910-F293CFA19472}" destId="{FB8F1327-7919-460A-A2E6-5D37E25DD074}" srcOrd="1" destOrd="0" parTransId="{943FDB12-49B0-4C41-93E9-F15F9554986F}" sibTransId="{61EA8735-49DC-404C-983E-700BB5BB23E6}"/>
    <dgm:cxn modelId="{ED61B8A1-2389-4CE9-AF8E-EC8772C8F7AA}" type="presParOf" srcId="{D714E5A7-7992-4072-8E13-24D3B2B71DDE}" destId="{50170A77-E14A-4D3D-B529-F753C8546FDA}" srcOrd="0" destOrd="0" presId="urn:microsoft.com/office/officeart/2005/8/layout/chevron1"/>
    <dgm:cxn modelId="{00893A22-2A02-4B1F-AB9F-163918D702B8}" type="presParOf" srcId="{D714E5A7-7992-4072-8E13-24D3B2B71DDE}" destId="{2A3E462B-454E-4881-AF43-F75D32E31EDB}" srcOrd="1" destOrd="0" presId="urn:microsoft.com/office/officeart/2005/8/layout/chevron1"/>
    <dgm:cxn modelId="{0A8C9CB7-4AD3-4BDE-96CE-95E8A2F6C99C}" type="presParOf" srcId="{D714E5A7-7992-4072-8E13-24D3B2B71DDE}" destId="{1708870A-1012-4F28-9B8A-F0096CC191AE}" srcOrd="2" destOrd="0" presId="urn:microsoft.com/office/officeart/2005/8/layout/chevron1"/>
    <dgm:cxn modelId="{A0EE3D61-116A-491C-ABED-3E1226839634}" type="presParOf" srcId="{D714E5A7-7992-4072-8E13-24D3B2B71DDE}" destId="{BA324B59-B42F-4F67-A492-75F032C55D0F}" srcOrd="3" destOrd="0" presId="urn:microsoft.com/office/officeart/2005/8/layout/chevron1"/>
    <dgm:cxn modelId="{C0488609-B91A-46BD-91A5-CC4BD5B2EC28}" type="presParOf" srcId="{D714E5A7-7992-4072-8E13-24D3B2B71DDE}" destId="{842B3F75-264A-44F7-B057-2273385A9305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70A77-E14A-4D3D-B529-F753C8546FDA}">
      <dsp:nvSpPr>
        <dsp:cNvPr id="0" name=""/>
        <dsp:cNvSpPr/>
      </dsp:nvSpPr>
      <dsp:spPr>
        <a:xfrm>
          <a:off x="45451" y="0"/>
          <a:ext cx="1981730" cy="299295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3333FF"/>
              </a:solidFill>
            </a:rPr>
            <a:t>A1.1</a:t>
          </a:r>
        </a:p>
      </dsp:txBody>
      <dsp:txXfrm>
        <a:off x="195099" y="0"/>
        <a:ext cx="1682435" cy="299295"/>
      </dsp:txXfrm>
    </dsp:sp>
    <dsp:sp modelId="{1708870A-1012-4F28-9B8A-F0096CC191AE}">
      <dsp:nvSpPr>
        <dsp:cNvPr id="0" name=""/>
        <dsp:cNvSpPr/>
      </dsp:nvSpPr>
      <dsp:spPr>
        <a:xfrm>
          <a:off x="1680508" y="0"/>
          <a:ext cx="2584248" cy="299295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3333FF"/>
              </a:solidFill>
            </a:rPr>
            <a:t>A1.2</a:t>
          </a:r>
        </a:p>
      </dsp:txBody>
      <dsp:txXfrm>
        <a:off x="1830156" y="0"/>
        <a:ext cx="2284953" cy="299295"/>
      </dsp:txXfrm>
    </dsp:sp>
    <dsp:sp modelId="{F01651AF-14B1-4359-BCE4-2132ED0AE283}">
      <dsp:nvSpPr>
        <dsp:cNvPr id="0" name=""/>
        <dsp:cNvSpPr/>
      </dsp:nvSpPr>
      <dsp:spPr>
        <a:xfrm>
          <a:off x="3962576" y="0"/>
          <a:ext cx="2095078" cy="299295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rgbClr val="3333FF"/>
              </a:solidFill>
            </a:rPr>
            <a:t>A1.3</a:t>
          </a:r>
        </a:p>
      </dsp:txBody>
      <dsp:txXfrm>
        <a:off x="4112224" y="0"/>
        <a:ext cx="1795783" cy="299295"/>
      </dsp:txXfrm>
    </dsp:sp>
    <dsp:sp modelId="{842B3F75-264A-44F7-B057-2273385A9305}">
      <dsp:nvSpPr>
        <dsp:cNvPr id="0" name=""/>
        <dsp:cNvSpPr/>
      </dsp:nvSpPr>
      <dsp:spPr>
        <a:xfrm>
          <a:off x="5756433" y="0"/>
          <a:ext cx="3021806" cy="299295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A2.1</a:t>
          </a:r>
        </a:p>
      </dsp:txBody>
      <dsp:txXfrm>
        <a:off x="5906081" y="0"/>
        <a:ext cx="2722511" cy="2992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70A77-E14A-4D3D-B529-F753C8546FDA}">
      <dsp:nvSpPr>
        <dsp:cNvPr id="0" name=""/>
        <dsp:cNvSpPr/>
      </dsp:nvSpPr>
      <dsp:spPr>
        <a:xfrm>
          <a:off x="56870" y="0"/>
          <a:ext cx="2490515" cy="365760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3333FF"/>
              </a:solidFill>
            </a:rPr>
            <a:t>A1.1</a:t>
          </a:r>
        </a:p>
      </dsp:txBody>
      <dsp:txXfrm>
        <a:off x="239750" y="0"/>
        <a:ext cx="2124755" cy="365760"/>
      </dsp:txXfrm>
    </dsp:sp>
    <dsp:sp modelId="{1708870A-1012-4F28-9B8A-F0096CC191AE}">
      <dsp:nvSpPr>
        <dsp:cNvPr id="0" name=""/>
        <dsp:cNvSpPr/>
      </dsp:nvSpPr>
      <dsp:spPr>
        <a:xfrm>
          <a:off x="2111707" y="0"/>
          <a:ext cx="3247722" cy="365760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3333FF"/>
              </a:solidFill>
            </a:rPr>
            <a:t>A1.2</a:t>
          </a:r>
        </a:p>
      </dsp:txBody>
      <dsp:txXfrm>
        <a:off x="2294587" y="0"/>
        <a:ext cx="2881962" cy="365760"/>
      </dsp:txXfrm>
    </dsp:sp>
    <dsp:sp modelId="{842B3F75-264A-44F7-B057-2273385A9305}">
      <dsp:nvSpPr>
        <dsp:cNvPr id="0" name=""/>
        <dsp:cNvSpPr/>
      </dsp:nvSpPr>
      <dsp:spPr>
        <a:xfrm>
          <a:off x="4980622" y="0"/>
          <a:ext cx="3797617" cy="3657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A2.1</a:t>
          </a:r>
        </a:p>
      </dsp:txBody>
      <dsp:txXfrm>
        <a:off x="5163502" y="0"/>
        <a:ext cx="3431857" cy="365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70A77-E14A-4D3D-B529-F753C8546FDA}">
      <dsp:nvSpPr>
        <dsp:cNvPr id="0" name=""/>
        <dsp:cNvSpPr/>
      </dsp:nvSpPr>
      <dsp:spPr>
        <a:xfrm>
          <a:off x="78606" y="0"/>
          <a:ext cx="2632722" cy="365760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3333FF"/>
              </a:solidFill>
            </a:rPr>
            <a:t>A1.1</a:t>
          </a:r>
        </a:p>
      </dsp:txBody>
      <dsp:txXfrm>
        <a:off x="261486" y="0"/>
        <a:ext cx="2266962" cy="365760"/>
      </dsp:txXfrm>
    </dsp:sp>
    <dsp:sp modelId="{1708870A-1012-4F28-9B8A-F0096CC191AE}">
      <dsp:nvSpPr>
        <dsp:cNvPr id="0" name=""/>
        <dsp:cNvSpPr/>
      </dsp:nvSpPr>
      <dsp:spPr>
        <a:xfrm>
          <a:off x="2109699" y="0"/>
          <a:ext cx="3496120" cy="365760"/>
        </a:xfrm>
        <a:prstGeom prst="chevron">
          <a:avLst/>
        </a:prstGeom>
        <a:solidFill>
          <a:schemeClr val="accent4">
            <a:lumMod val="40000"/>
            <a:lumOff val="6000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rgbClr val="3333FF"/>
              </a:solidFill>
            </a:rPr>
            <a:t>A1.2</a:t>
          </a:r>
        </a:p>
      </dsp:txBody>
      <dsp:txXfrm>
        <a:off x="2292579" y="0"/>
        <a:ext cx="3130360" cy="365760"/>
      </dsp:txXfrm>
    </dsp:sp>
    <dsp:sp modelId="{842B3F75-264A-44F7-B057-2273385A9305}">
      <dsp:nvSpPr>
        <dsp:cNvPr id="0" name=""/>
        <dsp:cNvSpPr/>
      </dsp:nvSpPr>
      <dsp:spPr>
        <a:xfrm>
          <a:off x="5082795" y="0"/>
          <a:ext cx="5244154" cy="36576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relaxedInset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  A2.1</a:t>
          </a:r>
        </a:p>
      </dsp:txBody>
      <dsp:txXfrm>
        <a:off x="5265675" y="0"/>
        <a:ext cx="4878394" cy="3657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3T08:43:11.377"/>
    </inkml:context>
    <inkml:brush xml:id="br0">
      <inkml:brushProperty name="width" value="0.14111" units="cm"/>
      <inkml:brushProperty name="height" value="0.14111" units="cm"/>
      <inkml:brushProperty name="color" value="#008C3A"/>
    </inkml:brush>
  </inkml:definitions>
  <inkml:trace contextRef="#ctx0" brushRef="#br0">1454 107 24575,'-14'0'0,"0"1"0,-1 1 0,1 0 0,0 1 0,0 1 0,0 0 0,1 0 0,-1 2 0,1 0 0,-13 8 0,-48 18 0,46-21 0,-29 17 0,48-24 0,1 0 0,-1-1 0,0 0 0,0 0 0,-1-1 0,1 0 0,0-1 0,-11 1 0,-81-4 0,50 0 0,-26 0 0,-125 4 0,193 0 0,0 0 0,0 1 0,1 0 0,-1 0 0,1 0 0,0 1 0,0 1 0,0 0 0,0 0 0,1 0 0,-13 13 0,-34 21 0,25-22 0,0 1 0,2 1 0,-35 33 0,31-24 0,1 1 0,-51 65 0,72-82 0,1 1 0,1 0 0,0 0 0,0 0 0,2 1 0,-1 0 0,2 0 0,0 0 0,0 0 0,2 1 0,-3 29 0,5-44 0,-4 44 0,3-42 0,1 1 0,-1-1 0,0 0 0,-1 1 0,1-1 0,0 0 0,-1 0 0,1 0 0,-1 0 0,1 0 0,-1 0 0,0 0 0,0-1 0,0 1 0,-3 1 0,1 0 0,0 0 0,0 1 0,0 0 0,0 0 0,1 0 0,0 0 0,-1 0 0,1 0 0,1 1 0,-1 0 0,1-1 0,0 1 0,0 0 0,0 0 0,1 0 0,-1 1 0,0 9 0,0 8 0,1 0 0,3 45 0,1-22 0,-2 482 0,-1-290 0,2-211 0,2 1 0,1-1 0,1 0 0,1-1 0,18 44 0,-7-19 0,-4-12 0,-4-13 0,8 38 0,-8-18 0,-2 2 0,-3-1 0,1 55 0,-9-3 0,5 129 0,-1-222 0,0 0 0,1-1 0,0 1 0,0-1 0,0 1 0,0-1 0,1 0 0,0 0 0,4 6 0,-3-5 0,0-1 0,-1 1 0,0 0 0,0 0 0,0 1 0,2 11 0,8 38 0,-7-30 0,-1 0 0,4 52 0,-8 671 0,-3-350 0,2 666 0,0-1057 0,1 0 0,0 0 0,0 0 0,1-1 0,0 1 0,0 0 0,0-1 0,1 0 0,1 1 0,-1-1 0,1-1 0,0 1 0,1 0 0,-1-1 0,1 0 0,1 0 0,-1 0 0,11 7 0,7 5 0,2-1 0,1-1 0,44 20 0,-9-4 0,-39-22 0,0-1 0,0-1 0,1-1 0,0-1 0,0-1 0,33 3 0,-18-2 0,49 13 0,-70-15 0,0-1 0,0 0 0,0-2 0,24 0 0,-23-1 0,0 1 0,0 1 0,26 5 0,-32-3 0,1 1 0,-2 1 0,1 0 0,0 0 0,19 15 0,-21-13 0,1-1 0,0 0 0,0 0 0,1-2 0,0 1 0,16 4 0,136 24 0,-145-30 0,0 0 0,0 2 0,32 14 0,28 8 0,205 36 0,-229-57 0,-1-2 0,1-3 0,63-5 0,-21 1 0,648 2 0,-734 0 0,0 0 0,0-1 0,0 0 0,19-5 0,-27 5 0,0 0 0,0 0 0,-1 0 0,1 0 0,0 0 0,-1-1 0,1 1 0,-1-1 0,1 0 0,-1 0 0,0 0 0,0 0 0,0 0 0,0 0 0,0-1 0,-1 1 0,1-1 0,-1 1 0,1-1 0,-1 1 0,0-1 0,0 0 0,1-3 0,1-13 0,-1 0 0,0 1 0,-2-22 0,0 18 0,6-42 0,1 12 0,-5 35 0,0-1 0,1 0 0,1 1 0,1-1 0,0 1 0,1 0 0,12-23 0,-10 27 0,-2 0 0,1-1 0,-2 0 0,0 0 0,0 0 0,-2 0 0,0-1 0,0 1 0,-1-1 0,-1 0 0,-1 0 0,-1-17 0,-2-557 0,4 385 0,-2 193 0,0 1 0,0 0 0,-1-1 0,0 1 0,-1 0 0,0 0 0,-5-10 0,-37-67 0,32 65 0,-4-14 0,-19-51 0,27 62 0,0 9 0,0 0 0,0 0 0,-2 1 0,0 1 0,0 0 0,-17-15 0,-1-4 0,-2-5 0,23 27 0,0-1 0,-1 1 0,0 1 0,-1 0 0,0 0 0,-1 1 0,0 1 0,0-1 0,-1 2 0,-16-9 0,26 15 0,-7-2 0,-1 0 0,1-1 0,-1 0 0,1-1 0,0 0 0,1 0 0,-1-1 0,1 0 0,0 0 0,1-1 0,-11-10 0,4 0 0,1 0 0,1 0 0,0-2 0,1 1 0,1-1 0,0-1 0,-9-30 0,9 13 0,-6-47 0,2 3 0,9 52 0,2 0 0,0-1 0,4-53 0,-2-34 0,-3 88 0,-2 0 0,-9-29 0,9 36 0,-14-40 0,13 43 0,0-1 0,2 0 0,0 0 0,-2-30 0,5 23 0,2-1 0,0 0 0,8-45 0,-6 61 0,1 0 0,1-1 0,0 1 0,0 0 0,1 1 0,1-1 0,0 1 0,1 0 0,0 1 0,10-13 0,-10 15 0,60-65 0,-58 65 0,0 0 0,1 0 0,-1 1 0,2 0 0,20-10 0,-25 14 0,-1-1 0,0 1 0,0-1 0,0 0 0,-1 0 0,1 0 0,-1 0 0,0-1 0,0 0 0,-1 0 0,5-7 0,21-26 0,-8 19 0,2 1 0,29-19 0,-26 19 0,35-30 0,-53 41 0,2 1 0,-1 0 0,1 0 0,-1 1 0,1 1 0,1-1 0,-1 2 0,1-1 0,0 1 0,13-1 0,-9 1 0,0-1 0,0-1 0,-1 0 0,21-10 0,-11 1 0,-7 3 0,1 2 0,-1 0 0,23-7 0,-28 11 0,1 0 0,0-1 0,-1 0 0,0-1 0,-1 0 0,0-1 0,0 0 0,0-1 0,13-15 0,6-10 0,39-59 0,-10 12 0,-49 69 0,0 0 0,-1-1 0,-1 0 0,0 0 0,-1-1 0,0 0 0,-1 0 0,-1-1 0,0 1 0,-1-1 0,0 0 0,-1-1 0,-1 1 0,0-25 0,-5-315 0,3 348 0,0 1 0,0 0 0,-1-1 0,0 1 0,0 0 0,-1 0 0,0 0 0,0 0 0,0 0 0,0 0 0,-1 0 0,0 1 0,0 0 0,-7-8 0,3 5 0,0 2 0,0-1 0,-1 1 0,0 0 0,0 1 0,0-1 0,-1 2 0,-14-7 0,10 4 0,0-1 0,0 0 0,1-1 0,1 0 0,0-1 0,0-1 0,0 1 0,-8-14 0,-24-22 0,-25-15 0,35 32 0,-48-52 0,18 17 0,40 42 0,-21-25 0,29 31 0,-2 1 0,0 1 0,0 1 0,-1 1 0,-1 0 0,0 1 0,-24-10 0,-1-1 0,7 7 0,31 13 0,0 0 0,0 0 0,0-1 0,1 1 0,-1-1 0,1-1 0,-10-6 0,-10-10 0,-35-23 0,-4-2 0,57 40 0,0 0 0,0 1 0,0 0 0,-1 0 0,0 0 0,1 1 0,-1 1 0,-1-1 0,-13-1 0,-4 1 0,-48 0 0,49 4 0,0-2 0,-30-5 0,-35-7 0,-31-7 0,78 12 0,32 7 0,1-1 0,0 0 0,0 0 0,-1-1 0,1 0 0,-16-9 0,2-1 0,0-2 0,-1 2 0,-1 1 0,0 0 0,-36-9 0,38 15 0,0 0 0,-41-6 0,55 11 0,0 1 0,0 0 0,0 1 0,0 0 0,0 1 0,0-1 0,-13 6 0,-150 50-1365,147-50-5461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1:15:32.12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4298 1 24575,'-568'0'0,"556"1"0,0 0 0,0 1 0,0 1 0,0 0 0,1 0 0,-22 10 0,18-6 0,-1-2 0,-27 7 0,-14-5 0,0-3 0,-103-5 0,50-2 0,-2966 3 0,3071 0 0,-1 0 0,1 0 0,0 1 0,0-1 0,0 1 0,-1 1 0,1-1 0,-8 4 0,10-4 0,1 1 0,0-1 0,0 1 0,0-1 0,0 1 0,1 0 0,-1 0 0,0 0 0,1 0 0,-1 0 0,1 0 0,-1 0 0,1 1 0,0-1 0,0 0 0,0 1 0,1-1 0,-1 1 0,0-1 0,1 5 0,-4 30 0,2 0 0,6 73 0,-1-20 0,-3-29 0,2 55 0,-2-112 0,1 1 0,0-1 0,1 1 0,-1-1 0,1 1 0,0-1 0,0 0 0,0 0 0,0 0 0,1 0 0,0 0 0,0 0 0,0-1 0,0 1 0,0-1 0,1 0 0,-1 0 0,1 0 0,0-1 0,0 1 0,0-1 0,0 0 0,1 0 0,-1 0 0,5 1 0,12 3 0,0 0 0,0-1 0,41 3 0,-59-7 0,9 1 0,-1 0 0,1 1 0,-1 1 0,1 0 0,-1 0 0,0 1 0,19 12 0,1 0 0,-19-12 0,-1 0 0,1-1 0,0 0 0,0-1 0,0-1 0,0 0 0,18 1 0,92-5 0,-54 0 0,570 2 0,-608-2 0,1-1 0,30-7 0,-27 4 0,48-2 0,6 8 0,-37 0 0,97-11 0,47-5 0,-142 14 0,0-2 0,0-2 0,67-17 0,-83 15 0,0 1 0,61-3 0,-57 7 0,71-15 0,-69 7 0,0 3 0,1 1 0,0 2 0,52 1 0,-76 3 0,1 0 0,40-10 0,-38 6 0,46-3 0,153 9 0,75-3 0,-210-11 0,-62 8 0,51-4 0,99 11 0,71-5 0,-155-13 0,-42 6 0,-8 2 0,3 0 0,1 1 0,47-1 0,49-6 0,-24 1 0,-112 13 0,25-2 0,-29 2 0,-1 0 0,1 0 0,0 0 0,0 0 0,0 0 0,0 0 0,0 0 0,-1-1 0,1 1 0,0 0 0,0 0 0,0-1 0,-1 1 0,1-1 0,0 1 0,0-1 0,-1 1 0,1-1 0,0 1 0,-1-1 0,1 0 0,-1 1 0,1-1 0,-1 0 0,1 0 0,-3-2 0,0 0 0,-1 1 0,1-1 0,-1 1 0,0 0 0,0 0 0,0 0 0,0 0 0,-3-1 0,-3-3 0,-17-10 0,0 2 0,-1 0 0,0 2 0,-40-13 0,55 21 0,-25-10 0,-67-14 0,98 27 0,-1-1 0,1 0 0,-1-1 0,1 1 0,0-1 0,0 0 0,0-1 0,0 1 0,1-1 0,-1 0 0,1-1 0,0 1 0,0-1 0,0 0 0,-5-8 0,4 3 0,0 0 0,0 0 0,1-1 0,0 1 0,0-1 0,2 0 0,-1-1 0,-1-11 0,3 16-97,-1-1-1,1 1 1,-2 0-1,1 0 1,-1 0-1,0 0 1,0 0-1,-1 1 1,0 0-1,0 0 1,0 0-1,-1 1 0,-10-8 1,1 4-6729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1:15:35.78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524 1 24575,'-16'1'0,"-1"1"0,1 1 0,0 0 0,0 2 0,0-1 0,0 2 0,1 0 0,0 1 0,-24 15 0,-45 18 0,36-27 0,41-12 0,0 0 0,1 1 0,-1 0 0,0 0 0,1 0 0,-1 1 0,1 0 0,-12 7 0,-62 49 0,72-54 0,0 1 0,0 0 0,-14 13 0,21-18 0,0 1 0,-1-1 0,1 1 0,0-1 0,0 1 0,0-1 0,0 1 0,1 0 0,-1-1 0,0 1 0,1 0 0,-1 0 0,1 1 0,0-2 0,0 0 0,0 0 0,0 0 0,0 0 0,0 0 0,1 0 0,-1 0 0,1 0 0,-1 0 0,0 0 0,1 0 0,-1 0 0,1-1 0,0 1 0,-1 0 0,1 0 0,0-1 0,-1 1 0,1 0 0,0-1 0,0 1 0,0 0 0,0-1 0,0 0 0,1 2 0,28 13 0,-1 2 0,42 32 0,-61-41 0,0 0 0,-1 1 0,-1 0 0,0 0 0,0 1 0,0 0 0,-1 0 0,-1 0 0,0 1 0,7 17 0,-6-12 0,1 0 0,1 0 0,0-1 0,1 0 0,0-1 0,1 0 0,14 13 0,-3-2 0,-9-9 0,0 1 0,0 0 0,-2 1 0,0 0 0,-2 1 0,0 0 0,-1 1 0,0 0 0,-2 0 0,0 1 0,4 38 0,-10-54 0,1 0 0,-1-1 0,1 1 0,0 0 0,0 0 0,1 0 0,-1-1 0,1 1 0,0-1 0,0 1 0,5 7 0,-4-9 0,0-1 0,-1 0 0,1 0 0,0 0 0,0 0 0,0 0 0,1 0 0,-1-1 0,0 1 0,0-1 0,1 0 0,-1 0 0,1-1 0,-1 1 0,1-1 0,0 1 0,4-1 0,16 1 0,1-1 0,-1-1 0,1-1 0,-1-1 0,0-2 0,0 0 0,0-1 0,39-17 0,-56 20 0,0-1 0,-1 0 0,0-1 0,0 1 0,0-1 0,0 0 0,-1-1 0,1 1 0,-2-1 0,1 0 0,-1-1 0,1 1 0,-2-1 0,1 0 0,-1 0 0,3-8 0,0-3 0,-1 0 0,0 0 0,-2 0 0,0-1 0,1-26 0,-5-150 0,-1 72 0,1 111 0,-1-1 0,0 1 0,-1 0 0,0 0 0,-1 1 0,0-1 0,-1 1 0,0 0 0,-1 0 0,0 0 0,-10-12 0,8 12 0,0-2 0,1 1 0,1-1 0,0 0 0,0-1 0,1 1 0,-5-28 0,9 35 0,1 0 0,-1 0 0,-1 0 0,1 0 0,-1 0 0,0 1 0,0-1 0,-4-5 0,4 8 0,0 1 0,0 0 0,0 0 0,0 0 0,0 0 0,-1 0 0,1 0 0,-1 0 0,1 1 0,-1 0 0,0-1 0,0 1 0,1 0 0,-1 0 0,0 1 0,0-1 0,0 0 0,-4 1 0,-26-3 0,0 1 0,-53 5 0,23 0 0,56-3-114,0 0 1,1 0-1,-1 1 0,0 0 0,0 0 1,1 1-1,-1 0 0,1 0 0,-1 0 1,1 1-1,-11 6 0,4 2-6712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1:15:40.8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4180 143 24575,'-131'2'0,"-146"-5"0,242-1 0,0-1 0,-39-12 0,35 7 0,-58-7 0,-174 14 0,44 2 0,124-12 0,-1-1 0,65 13 0,-13-1 0,-76-12 0,92 7 0,-23-5 0,-1 2 0,-82-2 0,-1252 14 0,1365-1 0,1 2 0,-32 7 0,29-4 0,-47 3 0,46-9 0,1 1 0,-1 2 0,1 1 0,-57 15 0,46-6 0,18-7 0,0 1 0,1 1 0,0 1 0,1 1 0,0 1 0,-32 21 0,45-25 0,0-2 0,0 1 0,-1-1 0,0 0 0,0-1 0,-1 0 0,1-1 0,-1 0 0,0-1 0,1 0 0,-23 1 0,30-3 0,1 0 0,-1 1 0,1-1 0,-1 0 0,1 1 0,-1 0 0,1-1 0,-1 1 0,1 0 0,0 0 0,-1 1 0,1-1 0,0 0 0,0 1 0,0-1 0,0 1 0,0 0 0,0-1 0,1 1 0,-1 0 0,1 0 0,-1 0 0,1 0 0,0 1 0,-1-1 0,1 0 0,0 1 0,0-1 0,1 0 0,-1 1 0,1-1 0,-1 1 0,1-1 0,0 1 0,-1-1 0,1 1 0,1-1 0,-1 1 0,1 2 0,1 9 0,1 0 0,1 0 0,0 0 0,1-1 0,9 19 0,-9-18 0,0 1 0,-1 0 0,-1 0 0,0 0 0,-1 0 0,0 20 0,0-16 0,0 0 0,0-1 0,7 23 0,-5-31 0,1-1 0,0 1 0,0-1 0,1 0 0,0 0 0,0-1 0,12 12 0,14 21 0,24 36 0,-49-66 0,1 0 0,0-1 0,1 0 0,0 0 0,1-1 0,0 0 0,0-1 0,1 0 0,0-1 0,0 0 0,1-1 0,0 0 0,0-1 0,0 0 0,1-1 0,-1 0 0,1-1 0,0 0 0,23 1 0,-18-2 0,-1 1 0,0 1 0,0 0 0,-1 1 0,1 1 0,16 9 0,-7-4 0,34 10 0,133 48 0,-129-44 0,52 13 0,25 11 0,-124-43 0,0 0 0,0-1 0,1-1 0,0 0 0,0-1 0,19 0 0,114-5 0,-63-1 0,1626 3 0,-1655-3 0,0-3 0,91-21 0,-56 8 0,-82 16 0,0-1 0,0 0 0,-1-1 0,21-11 0,6-3 0,-32 16 0,0-1 0,0-1 0,-1 1 0,1-1 0,-1 0 0,0 0 0,-1-1 0,1 1 0,-1-1 0,0 0 0,-1 0 0,5-11 0,23-29 0,7-7 0,-27 35 0,26-29 0,-27 37 0,0-1 0,-1 0 0,-1-1 0,0 1 0,0-2 0,-1 1 0,-1-1 0,0 0 0,-1-1 0,0 1 0,-1-1 0,5-26 0,-7 28 0,1 1 0,0 0 0,1 0 0,0 0 0,1 0 0,0 1 0,9-15 0,6-2 0,27-31 0,-22 28 0,-19 21-30,0-1 0,0 1 0,-1-1 0,0 0 0,-1-1 1,6-19-1,-3 7-1126,-1 5-5670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27:35.603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6344 667 24575,'-32'-4'0,"-1"-1"0,0-2 0,2-1 0,0-1 0,-52-23 0,17 6 0,37 13 0,2 0 0,1-3 0,0 0 0,1-2 0,-34-30 0,23 18 0,-48-31 0,65 50 0,-151-81 0,137 80 0,-2 1 0,1 3 0,-3 1 0,2 1 0,-1 2 0,-44 1 0,-13-2 0,70 1 0,4 0 0,-4-3 0,2 0 0,-1-1 0,2-1 0,-27-13 0,27 10 0,-1 2 0,0 0 0,-1 2 0,-1 2 0,-34-9 0,-53-10 0,87 18 0,-2 1 0,2 2 0,0 0 0,-28-1 0,6 5 0,-2-3 0,-50-10 0,33 5 0,-1 4 0,-106 7 0,42-1 0,-20-4 0,-161 6 0,295-2 0,-1 1 0,1 2 0,-26 10 0,-32 7 0,-114 28 0,10-3 0,-99 20 0,115-33 0,98-12 0,53-16 0,2-2 0,0 0 0,-3-2 0,3 1 0,-21 4 0,-24-1 0,-84 25 0,81-16 0,-65 8 0,96-21 0,1 1 0,1 1 0,-1 1 0,-1 2 0,2 0 0,-25 12 0,14-5 0,2 0 0,-3-2 0,0-3 0,-68 11 0,8-12 0,69-7 0,0 2 0,0 0 0,1 2 0,-47 13 0,-11 6 0,63-20 0,1 0 0,1 2 0,-3 1 0,-23 13 0,2 2 0,-50 18 0,11-7 0,55-21 0,-4 2 0,0-1 0,-1-1 0,-58 15 0,75-25 0,0 2 0,3 2 0,-3-1 0,2 2 0,0-2 0,-1 2 0,-17 14 0,19-13 0,-1 0 0,1 0 0,-1-1 0,0 0 0,-1-2 0,1 0 0,0-1 0,-23 6 0,5-6 0,1 3 0,1 1 0,-1 1 0,0 2 0,3 1 0,-1 1 0,-45 29 0,-3-14 0,13-7 0,46-13-1365,1-3-5461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36:10.9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6449 0 24575,'-16'3'0,"0"-2"0,0 3 0,1 0 0,-1 0 0,-26 12 0,-22 7 0,-231 38 0,166-33 0,74-17 0,0 2 0,1 2 0,-82 34 0,121-42 0,-1-3 0,0 0 0,-1 0 0,1-2 0,-28 2 0,-11 3 0,18-2 0,-93 18 0,0-7 0,-136-1 0,185-14 0,-106 16 0,103-10 0,-153-8 0,-44 2 0,262 2 0,2 1 0,-2 0 0,-25 10 0,-33 9 0,-7-8 0,21-2 0,-1-2 0,-103 1 0,138-14 0,0 1 0,-1 2 0,2 1 0,-1 2 0,1 0 0,-1 1 0,1 2 0,0 1 0,-40 17 0,44-14 0,-2-3 0,1-2 0,0 1 0,-2-2 0,-33 2 0,-45 10 0,-237 55 0,300-61 0,24-8 0,1 1 0,0 1 0,-1 2 0,-23 10 0,9-4 0,-1-1 0,-1 0 0,-55 10 0,18-5 0,-42 8 0,69-15 0,1-1 0,1 4 0,-58 23 0,84-30 0,1-1 0,-1-1 0,-1-1 0,1-1 0,0 0 0,0-1 0,-2-1 0,2 0 0,-25-4 0,21 3 0,0-1 0,0 1 0,0 2 0,0 1 0,-37 7 0,14-1 0,-1-1 0,1-2 0,-1-2 0,0-3 0,-53-4 0,-18 0 0,-54 18 0,68-2 0,7-1 0,49-4 0,-64-1 0,-237-7-1365,325 1-5461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27:03.5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3047 0 24575,'-1640'0'0,"1612"3"0,3-1 0,-1 2 0,0 2 0,1 0 0,0 1 0,-41 18 0,30-11 0,-73 18 0,70-23 0,-1 3 0,-40 16 0,53-17 0,0-5 0,-1 0 0,0-1 0,-1-2 0,2-1 0,-3-2 0,2 0 0,-38-5 0,-31 2 0,45 5 0,-63 11 0,23-1 0,63-8-38,1 1 1,1 2-1,-2 1 0,-31 15 0,15-7-1138,28-11-5650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35:54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8382 1 24575,'-55'0'0,"1"1"0,-1 3 0,-104 22 0,-137 23 0,182-5 0,39-32 0,-3-1 0,1-5 0,-2-2 0,-117-9 0,29 2 0,-1100 3 0,1248 2 0,2-1 0,-3 2 0,3 1 0,-1 0 0,-21 8 0,20-7 0,1 0 0,-2 1 0,2-4 0,-34 5 0,2-6 0,21-2 0,-1 2 0,3 1 0,-3 0 0,3 2 0,-42 12 0,-12 7 0,-1-2 0,1-3 0,-4-5 0,2-2 0,-148 1 0,-1844-14 0,2033 2 0,-2 3 0,0 0 0,3 2 0,-2 2 0,1 2 0,0 0 0,-65 26 0,-2 0 0,76-27 0,-1 2 0,-53 25 0,9 2 0,-1-2 0,-3-3 0,-95 23 0,-67 27 0,182-71 0,1-3 0,-2-1 0,0-5 0,-110-6 0,29 2 0,104-1 0,3-1 0,-2-1 0,1-2 0,2-2 0,-3-1 0,-36-16 0,-11-1 0,67 23-81,0 1-1,0 1 0,-2 0 0,3 1 1,-35 2-1,31 1-793,5-2-5951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07.55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2710 390 24575,'-16'-1'0,"-1"-1"0,1-1 0,0 0 0,0-1 0,0-1 0,1 0 0,-19-10 0,8 4 0,-34-9 0,-145-26 0,169 34 0,-46-22 0,47 19 0,-46-14 0,-216-46 0,241 53 0,44 16 0,0 1 0,0 1 0,-1 0 0,-22-5 0,-38-4 0,46 7 0,-1 2 0,-34-2 0,39 4 0,-1-1 0,-25-6 0,25 4 0,-50-3 0,-581 6 0,316 4 0,289-3 0,27-1 0,-1 2 0,-44 5 0,65-4 0,1 0 0,-1 0 0,0 0 0,0 0 0,1 1 0,-1-1 0,1 1 0,-1 0 0,1-1 0,0 1 0,0 0 0,0 1 0,0-1 0,0 0 0,0 1 0,1-1 0,-1 1 0,1-1 0,-1 1 0,1 0 0,0-1 0,0 1 0,0 0 0,0 5 0,-3 8 0,2 0 0,0 0 0,1 21 0,0-27 0,3 199 0,1-69 0,-3-129 0,1-1 0,0 1 0,0-1 0,1 1 0,0-1 0,1 1 0,0-1 0,0 0 0,1 0 0,1 0 0,0-1 0,0 0 0,1 0 0,0 0 0,0 0 0,10 8 0,-8-8 0,1 0 0,-2 1 0,1-1 0,8 17 0,13 16 0,-13-23 0,4 8 0,2-1 0,0 0 0,2-2 0,1-1 0,30 22 0,-24-23 0,-20-14 0,0 0 0,0 0 0,1-1 0,0-1 0,20 9 0,21 5 0,77 41 0,-110-51 0,-6-4 0,0-1 0,0-1 0,0 0 0,1-1 0,0-1 0,-1 0 0,1-1 0,17-1 0,-18 0 0,-1 0 0,1 0 0,-1 2 0,0-1 0,1 2 0,-1 0 0,0 0 0,0 1 0,-1 1 0,19 9 0,-21-8 0,1 0 0,0 0 0,0-2 0,1 1 0,0-2 0,-1 1 0,1-1 0,15 1 0,8-1 0,54-3 0,-49-1 0,-26 2 0,1 0 0,-1 1 0,0 1 0,1 0 0,-1 1 0,19 9 0,-17-7 0,1 0 0,0-1 0,35 5 0,205-8 0,-128-4 0,810 2 0,-935 0 0,0 0 0,0 0 0,0 0 0,0-1 0,0 1 0,0-1 0,0 0 0,-1 0 0,1 0 0,0-1 0,0 1 0,-1-1 0,1 0 0,5-4 0,-7 3 0,1 0 0,-1 1 0,0-1 0,0-1 0,0 1 0,-1 0 0,1 0 0,-1-1 0,1 1 0,-1-1 0,0 1 0,-1-1 0,1 1 0,-1-1 0,1 0 0,-1-4 0,-2-213 0,-1 77 0,4 112 0,2 1 0,1 0 0,1 1 0,2-1 0,1 1 0,1 0 0,13-28 0,9-4-1365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09.11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1 0 24575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14.101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1360 30 24575,'-88'1'0,"-97"-3"0,98-10 0,56 6 0,-37-2 0,-480 6 0,283 4 0,261-2 0,0-1 0,0 2 0,0-1 0,0 0 0,0 1 0,0 0 0,1-1 0,-1 2 0,0-1 0,0 0 0,1 1 0,-1 0 0,-5 3 0,7-2 0,-1-1 0,1 1 0,0-1 0,0 1 0,0 0 0,0 0 0,1 0 0,-1 0 0,1 1 0,0-1 0,0 0 0,0 0 0,0 1 0,1-1 0,-1 7 0,-3 50 0,6 105 0,2-44 0,-6-5 0,5 125 0,-2-234 0,0 0 0,0 0 0,1 0 0,0 0 0,1 0 0,-1 0 0,1-1 0,1 1 0,-1-1 0,1 0 0,0 0 0,0-1 0,10 10 0,3 2 0,1-2 0,37 24 0,5 5 0,-48-35 0,0 0 0,1 0 0,0-1 0,0-1 0,1 0 0,24 8 0,-10-7 0,0-1 0,43 4 0,-26-3 0,52 16 0,-55-13 0,-18-3 0,33 14 0,-42-15 0,1 0 0,0-1 0,0-1 0,1-1 0,27 4 0,-18-6 0,0-1 0,0-1 0,-1-1 0,1-2 0,0 0 0,38-12 0,-60 14 0,-1 0 0,0 0 0,0-1 0,0 0 0,0 0 0,0 0 0,0 0 0,0 0 0,-1 0 0,1-1 0,-1 1 0,0-1 0,1 0 0,-1 0 0,-1 0 0,1 0 0,0 0 0,-1 0 0,1 0 0,-1-1 0,0 1 0,1-6 0,1-8 0,-1 0 0,0 0 0,-2-29 0,2-15 0,7 2 0,3 1 0,25-78 0,-6 70 0,-24 54 0,-1 0 0,0 0 0,-1 0 0,0-1 0,-1 0 0,5-23 0,-6-20 40,-5-88-1,0 43-1483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3T08:47:02.92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1 639 24575,'15'0'0,"0"-2"0,1 0 0,-1 0 0,0-2 0,26-9 0,72-36 0,-80 33 0,6-3 0,0 2 0,0 2 0,2 1 0,74-15 0,-52 21 0,-14 2 0,-1-1 0,86-26 0,-103 21 0,-19 7 0,0 0 0,0 1 0,0 0 0,1 1 0,23-2 0,-4 4 0,-17 1 0,0-1 0,0 0 0,0-1 0,0 0 0,0-1 0,-1-1 0,1-1 0,17-7 0,-6 2 0,0 0 0,0 3 0,0 0 0,1 1 0,0 2 0,1 0 0,39 1 0,643 3 0,-321 2 0,-378-3 0,0 1 0,0-1 0,-1-1 0,1 0 0,0-1 0,-1 1 0,0-2 0,20-9 0,-14 7 0,1 1 0,0 0 0,0 1 0,0 1 0,1 1 0,-1 0 0,1 1 0,20 2 0,-15-1 0,1 0 0,-1-2 0,38-8 0,-35 2 0,0-1 0,32-16 0,-43 18 0,90-33 0,-67 27 0,61-30 0,-82 33 0,1 1 0,0 1 0,0 1 0,1 0 0,0 1 0,0 1 0,1 1 0,-1 0 0,30 0 0,-11 4-84,-22 1-129,0-1-1,-1 0 1,1-1-1,0-1 1,20-5-1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21.443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1587 1 24575,'1'12'0,"-1"3"0,1 0 0,-2 0 0,0 1 0,-1-1 0,0 0 0,-1 0 0,-1-1 0,0 1 0,-7 15 0,-5 7 0,1 1 0,2 0 0,2 2 0,1-1 0,2 1 0,2 0 0,2 1 0,2 77 0,2-93 0,-1-1 0,-1 1 0,-1-1 0,-7 27 0,-18 86 0,18-90 0,8-31 0,-1-1 0,-1 0 0,0 0 0,-1 0 0,0 0 0,-14 24 0,-7 6 0,15-25 0,-23 31 0,-37 58 0,-37 49 0,86-126 0,0 2 0,2 0 0,-28 67 0,46-97 0,-1 0 0,1 0 0,0 0 0,-1 0 0,0-1 0,0 1 0,0-1 0,0 0 0,-1 0 0,1 0 0,-1 0 0,0-1 0,0 1 0,0-1 0,0 0 0,0 0 0,0 0 0,0-1 0,-1 0 0,1 0 0,-1 0 0,-4 1 0,-12 0 0,-1-1 0,1-1 0,-35-4 0,8 1 0,27 3 0,1-1 0,-1-1 0,0-1 0,1-1 0,-40-13 0,53 15 0,0-1 0,0 0 0,1-1 0,-1 0 0,1 0 0,0 0 0,0-1 0,0 0 0,0 0 0,1 0 0,0-1 0,0 0 0,0 0 0,1 0 0,0 0 0,0-1 0,1 0 0,0 0 0,-4-11 0,-4-19 0,0-1 0,-20-48 0,25 74 0,0 0 0,-1 0 0,0 0 0,-1 1 0,0 0 0,-1 0 0,-16-14 0,18 18 0,-13-10 0,1-1 0,-25-32 0,39 43 0,0 0 0,0-1 0,1 1 0,0-1 0,1 0 0,0 0 0,0 0 0,0 0 0,1-1 0,0 1 0,0-16 0,2-32 0,2 42 0,-2 1 0,0 0 0,0-1 0,-2 1 0,-3-22 0,4 32 0,-1-1 0,1 1 0,-1-1 0,0 1 0,1 0 0,-1 0 0,-1-1 0,1 1 0,0 1 0,-1-1 0,0 0 0,1 1 0,-1-1 0,0 1 0,0 0 0,-1 0 0,1 0 0,0 0 0,-1 0 0,1 1 0,-1 0 0,1 0 0,-1 0 0,-5-1 0,-34-6 0,28 6 0,-1 0 0,1-2 0,0 0 0,-16-6 0,29 9 0,1 1 0,0-1 0,0 0 0,0 1 0,0-1 0,0 0 0,0 0 0,0 0 0,0 0 0,0 0 0,0 0 0,0 0 0,0 0 0,1 0 0,-1-1 0,0 1 0,1 0 0,-1 0 0,1-1 0,-1 1 0,1 0 0,0-1 0,0 1 0,0 0 0,-1-1 0,1 1 0,0 0 0,0-1 0,1 1 0,-1-3 0,2-4 0,1 1 0,-1-1 0,1 0 0,5-9 0,4-12 0,-7 6 0,-2 0 0,0 0 0,-1-32 0,-2 37 0,0-1 0,2 1 0,0-1 0,1 1 0,1-1 0,9-26 0,6-17 0,-15 48 0,0-1 0,1 1 0,11-24 0,-13 33 0,0 0 0,0 1 0,0 0 0,1-1 0,0 1 0,-1 0 0,2 0 0,-1 1 0,0 0 0,1-1 0,-1 1 0,1 1 0,0-1 0,6-2 0,8-2 0,-6 2 0,0 0 0,0-1 0,0 0 0,-1 0 0,0-2 0,0 1 0,14-14 0,-16 11 0,1 1 0,0 0 0,0 0 0,0 1 0,1 1 0,0 0 0,1 1 0,15-6 0,-21 9 0,0-1 0,1 1 0,-1-1 0,9-8 0,-10 9 0,-1-1 0,0 0 0,1 1 0,-1 0 0,1 1 0,0-1 0,0 1 0,12-3 0,33 0 0,-34 4 0,1-1 0,19-4 0,10-2 0,0 2 0,1 1 0,0 4 0,60 4 0,-7-1 0,423-2-1365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45.42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2598 249 24575,'-70'1'0,"-81"-3"0,76-13 0,35 5 0,14 4 0,-38-16 0,4 1 0,12 7 0,-110-37 0,140 45 0,0 0 0,-1 2 0,1 0 0,-1 1 0,0 1 0,-24 0 0,4 0 0,29 1 0,1-1 0,0 0 0,0-1 0,0 0 0,1 0 0,-14-7 0,12 5 0,0 0 0,0 1 0,-1 0 0,-13-2 0,-63-8 0,0 4 0,-100 2 0,-912 9 0,1096-1 0,-1 0 0,1 1 0,0-1 0,-1 1 0,1-1 0,-1 1 0,1 0 0,0 0 0,0 1 0,0-1 0,0 1 0,0-1 0,0 1 0,0 0 0,0 0 0,-2 3 0,1-1 0,0 1 0,0 0 0,1 0 0,0 0 0,0 0 0,0 0 0,0 0 0,-2 10 0,-1 5 0,1 0 0,1 0 0,1 1 0,-1 24 0,2 279 0,5-159 0,-4-153 0,1-1 0,1 0 0,0 0 0,0 0 0,1 1 0,1-1 0,0-1 0,0 1 0,1 0 0,1-1 0,-1 0 0,2 0 0,-1 0 0,1-1 0,1 1 0,14 14 0,-5-9 0,1-1 0,1-1 0,0 0 0,0-1 0,1-1 0,1-1 0,32 11 0,20 13 0,-31-16 0,53 17 0,-15-6 0,12 0 0,-60-21 0,44 19 0,-51-18 0,0 0 0,1-2 0,0-1 0,0-1 0,32 3 0,-48-6 0,-1 0 0,0 1 0,1 0 0,-1 1 0,0 0 0,0 0 0,-1 1 0,1 0 0,9 8 0,36 21 0,-23-21 0,34 9 0,22 8 0,-48-13 0,1-2 0,1-2 0,49 10 0,178 27 0,-240-45 0,2-2 0,41-1 0,2 1 0,-61-2 0,0 1 0,0 1 0,0 0 0,0 1 0,0 0 0,-1 0 0,0 1 0,0 0 0,0 1 0,12 9 0,-14-10 0,1 0 0,0-1 0,0-1 0,1 1 0,-1-1 0,1-1 0,-1 0 0,1 0 0,14 0 0,13 0 0,44-5 0,-20 0 0,652 3 0,-696 0 0,-1 0 0,0-1 0,0-1 0,0-1 0,22-5 0,-35 7 0,0 0 0,-1 0 0,1 0 0,0 0 0,0 0 0,0-1 0,-1 1 0,1-1 0,-1 0 0,1 0 0,-1 0 0,0 0 0,0 0 0,0 0 0,0-1 0,0 1 0,0-1 0,-1 1 0,1-1 0,-1 0 0,0 0 0,1 1 0,-1-1 0,-1 0 0,1 0 0,0 0 0,-1 0 0,1 0 0,-1 0 0,0 0 0,0 0 0,0-1 0,-1 1 0,1 0 0,-2-5 0,-1-3 0,-1 1 0,0-1 0,-1 1 0,0 0 0,-1 1 0,0-1 0,0 1 0,-12-13 0,8 10 0,0-1 0,2 0 0,-11-20 0,11 16 0,2 0 0,0 0 0,1 0 0,1 0 0,0-1 0,2 0 0,0 0 0,1 0 0,1-19 0,2-69 0,-3-148 0,-12 161 0,7 54 0,-2-47 0,8 55 0,0 16 0,0 1 0,-3-23 0,2 33 0,0 0 0,0 0 0,0-1 0,-1 1 0,1 0 0,-1 1 0,0-1 0,0 0 0,-1 0 0,1 1 0,-1-1 0,-5-5 0,3 4 0,-5-5 0,-1 0 0,0 0 0,0 1 0,-1 0 0,0 1 0,0 0 0,-1 1 0,0 0 0,-15-5 0,-15 0-38,21 6-405,-1-1 1,-28-13 0,28 7-6384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6:52.66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1162 1 24575,'-859'0'0,"851"0"0,0 1 0,0-1 0,0 2 0,0-1 0,0 1 0,0 1 0,0 0 0,1 0 0,-1 0 0,1 1 0,-11 7 0,-30 9 0,37-16 0,0 1 0,-21 11 0,29-14 0,0 0 0,1 0 0,-1 0 0,1 0 0,-1 0 0,1 1 0,0-1 0,0 1 0,0 0 0,0 0 0,0-1 0,1 1 0,-1 0 0,1 0 0,-1 4 0,-3 15 0,2-1 0,1 1 0,1-1 0,2 41 0,0-30 0,-4 36 0,-19 163 0,10-140 0,5-52 0,-1 61 0,7-76 0,1-7 0,0-1 0,0 1 0,6 26 0,-5-38 0,0 0 0,1 0 0,0 0 0,0 0 0,0 0 0,0-1 0,1 1 0,0-1 0,0 0 0,0 0 0,0 0 0,1 0 0,-1 0 0,1-1 0,8 7 0,11 3 0,0-1 0,48 19 0,-43-20 0,45 24 0,-57-28 0,-1 0 0,1-1 0,0-1 0,1 0 0,-1-1 0,1-1 0,30 2 0,26 5 0,-16-2 0,0-3 0,0-3 0,69-5 0,-15 1 0,-106 2 0,18 0 0,0 0 0,0-2 0,0 0 0,30-8 0,-47 9 0,-1 0 0,0-1 0,0 0 0,0 0 0,0-1 0,-1 1 0,1-1 0,-1 0 0,1 0 0,-1 0 0,0-1 0,0 1 0,0-1 0,-1 0 0,1 0 0,-1-1 0,0 1 0,0-1 0,-1 1 0,1-1 0,-1 0 0,0 0 0,0 0 0,1-8 0,0-9 0,-2-1 0,0 1 0,-1-1 0,-1 1 0,-1-1 0,-11-42 0,7 31 0,-4-67 0,10 77 0,0 12 0,1 0 0,-2 0 0,0 0 0,0 0 0,-1 0 0,-1 0 0,-5-18 0,2 16 0,3 5 0,-1-1 0,-1 1 0,1 0 0,-1 0 0,-1 0 0,0 1 0,-7-10 0,10 16 0,1 0 0,1 0 0,-1 0 0,0 0 0,0 0 0,1-1 0,-1 1 0,1-1 0,0 1 0,0-1 0,0 1 0,0-1 0,0 0 0,0 1 0,1-1 0,-1 0 0,1 0 0,0-3 0,0 3 0,1 1 0,0 0 0,-1-1 0,1 1 0,0 0 0,0 0 0,1 0 0,-1 0 0,0 0 0,1 0 0,-1 0 0,1 0 0,-1 1 0,1-1 0,0 0 0,0 1 0,0 0 0,0-1 0,0 1 0,0 0 0,4-2 0,12-7 0,0-1 0,0-1 0,-1-1 0,0 0 0,28-31 0,-41 39 0,0-1 0,0 1 0,0-1 0,-1 0 0,1-1 0,-1 1 0,-1-1 0,1 1 0,-1-1 0,-1 0 0,1 1 0,0-10 0,-2 12 0,1 1 0,-1-1 0,0 0 0,0 1 0,0-1 0,-1 0 0,1 1 0,-1-1 0,0 0 0,0 1 0,0-1 0,-1 1 0,1 0 0,-1-1 0,1 1 0,-1 0 0,0 0 0,-1 0 0,1 0 0,0 0 0,-1 1 0,0-1 0,-5-4 0,-8-3-204,2-1 1,-20-18-1,26 22-550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02.696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1431 171 24575,'-77'2'0,"35"0"0,0-2 0,-43-6 0,58 1 0,1-2 0,0 0 0,-27-13 0,29 10 0,0 2 0,-1 0 0,-49-8 0,38 10 0,0-1 0,0-2 0,-36-15 0,22 8 0,24 9 0,0 1 0,-1 1 0,-53-2 0,-85 9 0,56 0 0,76-2 0,23-1 0,-1 0 0,1 1 0,-1 0 0,1 1 0,0 0 0,-1 0 0,1 1 0,0 1 0,0 0 0,-9 4 0,17-6 0,-7 3 0,-1 2 0,1-1 0,0 1 0,1 0 0,-1 1 0,-7 7 0,14-12 0,1 0 0,-1 1 0,1-1 0,-1 0 0,1 0 0,0 1 0,0-1 0,0 1 0,0-1 0,0 1 0,1-1 0,-1 1 0,1 0 0,0-1 0,-1 1 0,1 0 0,1-1 0,-1 1 0,0-1 0,1 1 0,-1 0 0,1-1 0,0 1 0,-1-1 0,1 1 0,0-1 0,1 0 0,-1 1 0,3 3 0,33 51 0,-18-29 0,16 33 0,-29-49 0,-1-1 0,-1 1 0,0 0 0,0 1 0,-1-1 0,1 19 0,-1-10 0,0-1 0,2 0 0,0 1 0,13 32 0,-9-30 0,-4-9 0,0-1 0,1 1 0,1-2 0,11 20 0,4 6 0,-21-33 0,1-1 0,0 1 0,0-1 0,1 0 0,-1 0 0,1 0 0,0-1 0,0 1 0,0 0 0,0-1 0,1 0 0,-1 0 0,1 0 0,0 0 0,5 2 0,3 1 0,0 0 0,-1 1 0,1 0 0,-1 1 0,-1 0 0,0 1 0,0 0 0,0 1 0,14 19 0,-10-10 0,0 0 0,1-1 0,1 0 0,1-1 0,0-1 0,2-1 0,-1 0 0,31 17 0,-8-12 0,63 21 0,99 29 0,-184-64 0,-1-1 0,31 3 0,-32-5 0,0 0 0,0 0 0,25 10 0,5 14 0,-38-21 0,0 0 0,1 0 0,18 7 0,-25-12 0,0-1 0,0 1 0,0 0 0,1-1 0,-1 1 0,0-1 0,1 0 0,-1 0 0,0 0 0,1-1 0,-1 1 0,0-1 0,0 0 0,0 1 0,1-2 0,4-1 0,-1-1 0,-1 0 0,0 0 0,0-1 0,-1 1 0,1-1 0,-1 0 0,0-1 0,-1 1 0,1-1 0,-1 0 0,0 0 0,0 0 0,-1-1 0,5-12 0,1-9 0,-1 0 0,7-43 0,1-1 0,18-26 0,-25 75 0,0 0 0,-2-1 0,0 0 0,-2 0 0,4-36 0,-7 45 0,0 1 0,1-1 0,0 1 0,1 0 0,10-22 0,1-6 0,-11 24 0,0-1 0,-1 1 0,-1-1 0,-1-38 0,-1 33 0,1 0 0,6-33 0,10-9 0,-11 44 0,0 0 0,-1 0 0,2-39 0,-7 59 0,1-1 0,-1 1 0,0 0 0,-1 0 0,1 0 0,0 0 0,-1-1 0,1 1 0,-1 0 0,1 0 0,-1 0 0,0 0 0,0 0 0,0 0 0,0 1 0,-1-1 0,1 0 0,0 0 0,-1 1 0,1-1 0,-1 1 0,1-1 0,-1 1 0,0 0 0,0-1 0,0 1 0,1 0 0,-1 0 0,0 1 0,0-1 0,0 0 0,-1 0 0,1 1 0,0 0 0,0-1 0,0 1 0,0 0 0,-3 0 0,-3 0 0,-1 1 0,1-1 0,-1 2 0,1-1 0,0 1 0,0 0 0,0 1 0,-11 5 0,2-1-227,0 0-1,0-2 1,-1 1-1,0-2 1,-22 3-1,12-4-6598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24.4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84 24575,'8'0'0,"1"-1"0,0 0 0,0 0 0,-1-1 0,1 0 0,-1-1 0,1 0 0,-1 0 0,0-1 0,0 0 0,0 0 0,13-11 0,-10 9 0,0 1 0,0 0 0,0 0 0,1 1 0,-1 0 0,1 1 0,0 0 0,0 1 0,0 1 0,0-1 0,0 2 0,0 0 0,1 0 0,16 4 0,-26-3 0,0 0 0,-1 0 0,1 1 0,0-1 0,0 1 0,-1-1 0,1 1 0,0 0 0,-1 0 0,0 0 0,0 1 0,1-1 0,-1 0 0,-1 1 0,1 0 0,0-1 0,-1 1 0,1 0 0,-1 0 0,0 0 0,0 0 0,0 0 0,0 0 0,0 0 0,0 6 0,0 8 0,0-1 0,0 1 0,-5 29 0,2-18 0,-2 370 0,5-242 0,-1-150 0,0 0 0,0-1 0,-1 1 0,1-1 0,-1 1 0,-1-1 0,1 1 0,-1-1 0,0 0 0,0 0 0,0 0 0,-1 0 0,1 0 0,-1 0 0,0-1 0,-1 1 0,1-1 0,-1 0 0,0 0 0,0 0 0,0 0 0,-1-1 0,1 0 0,-1 0 0,-5 3 0,-87 67 0,49-37-659,-84 82-1,131-117 614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25.7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29.5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0 271 24575,'11'0'0,"-4"1"0,1-1 0,-1 0 0,0-1 0,0 0 0,12-3 0,-17 3 0,1 0 0,-1 0 0,0 0 0,0 0 0,0-1 0,1 1 0,-1-1 0,-1 0 0,1 1 0,0-1 0,0 0 0,-1 0 0,1 0 0,-1-1 0,1 1 0,-1 0 0,0 0 0,0-1 0,1-3 0,11-40 0,-10 35 0,-1 0 0,2 1 0,-1-1 0,2 1 0,5-11 0,48-85-1365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38.399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2 502 24575,'-1'-116'0,"3"-127"0,-1 237 0,-1 0 0,2 0 0,-1 1 0,0-1 0,1 1 0,0-1 0,1 1 0,-1-1 0,1 1 0,0 0 0,0 0 0,0 1 0,1-1 0,0 1 0,0-1 0,0 1 0,0 0 0,1 1 0,-1-1 0,1 1 0,0 0 0,0 0 0,0 0 0,1 1 0,-1 0 0,1 0 0,6-2 0,11-2 0,0 2 0,0 0 0,1 1 0,-1 1 0,33 2 0,-10 0 0,-32-2 0,0 2 0,0 0 0,0 0 0,0 1 0,-1 1 0,1 0 0,26 9 0,-36-9 0,0 1 0,0 0 0,0 0 0,-1 1 0,1-1 0,-1 1 0,0-1 0,0 1 0,0 0 0,-1 0 0,1 0 0,-1 1 0,0-1 0,0 1 0,-1-1 0,1 1 0,1 7 0,1 9 0,0 0 0,2 34 0,-4 210 0,-4-133 0,1-117 0,-1 0 0,-1 0 0,0 0 0,-1 0 0,-1 0 0,0-1 0,-13 25 0,9-21 0,2 1 0,0 0 0,-8 35 0,12-37 0,-1 0 0,-1 0 0,0 0 0,-1 0 0,-1-1 0,-15 26 0,-40 84 0,4-9 0,20-57-1365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17:39.64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27:35.603"/>
    </inkml:context>
    <inkml:brush xml:id="br0">
      <inkml:brushProperty name="width" value="0.05" units="cm"/>
      <inkml:brushProperty name="height" value="0.05" units="cm"/>
      <inkml:brushProperty name="color" value="#CC0066"/>
    </inkml:brush>
  </inkml:definitions>
  <inkml:trace contextRef="#ctx0" brushRef="#br0">8155 591 24575,'-41'-3'0,"-1"-2"0,-1-1 0,2-1 0,1-1 0,-66-21 0,21 6 0,48 12 0,2 0 0,2-3 0,0 0 0,1-3 0,-44-25 0,29 15 0,-61-27 0,85 44 0,-196-71 0,176 70 0,-2 2 0,1 1 0,-2 2 0,0 0 0,0 3 0,-58 0 0,-15-1 0,91 0 0,1 1 0,-1-3 0,0 0 0,1-1 0,1-1 0,-34-12 0,34 9 0,-1 2 0,-1 1 0,0 1 0,-1 1 0,-45-7 0,-67-9 0,111 16 0,-1 0 0,1 2 0,0 1 0,-35-1 0,7 4 0,-2-3 0,-65-8 0,43 4 0,-1 3 0,-137 7 0,53-2 0,-25-2 0,-206 4 0,379-1 0,-2 1 0,2 1 0,-34 9 0,-40 7 0,-148 24 0,13-2 0,-126 17 0,147-28 0,125-12 0,70-14 0,1-1 0,1-1 0,-3-1 0,2 0 0,-26 5 0,-31-2 0,-108 23 0,105-15 0,-85 7 0,124-18 0,1 1 0,-1 0 0,2 2 0,-1 1 0,1 0 0,-32 11 0,20-4 0,-2-1 0,1-2 0,-3-2 0,-85 10 0,8-11 0,90-6 0,0 1 0,0 1 0,-1 1 0,-58 13 0,-14 4 0,81-17 0,-1-1 0,2 2 0,-1 1 0,-33 12 0,4 2 0,-64 15 0,14-6 0,70-18 0,-3 2 0,-3-2 0,1 0 0,-75 12 0,95-21 0,2 2 0,2 1 0,-3-1 0,2 2 0,0 0 0,0 0 0,-22 12 0,23-11 0,1 0 0,0 0 0,-1-1 0,-1 1 0,-1-3 0,2 0 0,0 0 0,-32 5 0,9-5 0,1 2 0,1 1 0,-1 1 0,0 2 0,3 0 0,-1 2 0,-58 25 0,-2-12 0,15-7 0,59-11-1365,2-2-5461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3T08:46:46.55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1034 24575,'1436'0'0,"-1396"-2"0,59-10 0,29-2 0,-74 12 0,0-3 0,0-3 0,-1-1 0,92-30 0,-104 23 0,-27 10 0,1 0 0,0 1 0,0 1 0,24-4 0,138-21 0,-152 24 0,1-1 0,24-10 0,-22 7 0,32-7 0,79-11 0,-114 21 0,47-15 0,-51 13 0,0 2 0,0 0 0,37-4 0,43 10 0,-78 2 0,0-2 0,-1 0 0,1-2 0,0 0 0,24-6 0,-5 0 0,0 1 0,0 3 0,1 1 0,76 6 0,-31-1 0,1131-2 0,-1191 2 0,-1 0 0,31 8 0,-28-4 0,46 2 0,300-7 0,-177-3 0,-185 1 0,0-1 0,0 0 0,0-1 0,0-1 0,-1 0 0,0-1 0,22-11 0,-16 7 0,1 1 0,30-8 0,-40 14 0,1-1 0,-1 0 0,0 0 0,0-1 0,0 0 0,0 0 0,-1-1 0,0-1 0,0 0 0,0 0 0,-1-1 0,0 0 0,0 0 0,0 0 0,6-11 0,12-17 0,-10 12 0,1 1 0,0 0 0,2 2 0,27-25 0,-22 26 0,-8 5 0,33-21 0,-43 30 0,1 0 0,-1 0 0,-1-1 0,1 0 0,-1 0 0,0 0 0,0-1 0,-1 1 0,1-1 0,4-12 0,-5 11 0,0-1 0,1 1 0,0 1 0,1-1 0,-1 1 0,1 0 0,11-10 0,-16 16 0,17-12 0,-1-1 0,28-31 0,-39 39 0,1 0 0,-1 0 0,1 0 0,0 1 0,1 0 0,0 1 0,-1-1 0,1 1 0,1 1 0,8-3 0,15-4 0,45-7 0,-19 5 0,32-7-1365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36:10.9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6206 0 24575,'-16'3'0,"1"-2"0,-1 3 0,1 0 0,0 0 0,-25 12 0,-21 7 0,-224 38 0,162-33 0,69-17 0,1 2 0,2 2 0,-81 34 0,118-42 0,-1-3 0,0 0 0,-2 0 0,1-2 0,-25 2 0,-13 3 0,19-2 0,-91 18 0,2-7 0,-132-1 0,178-14 0,-102 16 0,99-10 0,-147-8 0,-43 2 0,254 2 0,0 1 0,-1 0 0,-24 10 0,-32 9 0,-7-8 0,20-2 0,-1-2 0,-98 1 0,131-14 0,2 1 0,-2 2 0,2 1 0,-1 2 0,1 0 0,-1 1 0,1 2 0,0 1 0,-38 17 0,42-14 0,-3-3 0,3-2 0,-1 1 0,-3-2 0,-30 2 0,-44 10 0,-229 55 0,291-61 0,21-8 0,1 1 0,2 1 0,-3 2 0,-22 10 0,10-4 0,-2-1 0,-1 0 0,-53 10 0,18-5 0,-40 8 0,65-15 0,2-1 0,0 4 0,-55 23 0,81-30 0,1-1 0,-2-1 0,0-1 0,0-1 0,0 0 0,2-1 0,-4-1 0,3 0 0,-24-4 0,19 3 0,1-1 0,-1 1 0,1 2 0,0 1 0,-36 7 0,14-1 0,-2-1 0,2-2 0,-2-2 0,2-3 0,-53-4 0,-16 0 0,-53 18 0,66-2 0,6-1 0,48-4 0,-62-1 0,-228-7-1365,313 1-5461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27:03.52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2512 0 24575,'-1352'0'0,"1329"1"0,2-1 0,-1 2 0,2-1 0,-1 1 0,0 0 0,-34 5 0,26-3 0,-61 5 0,58-6 0,-1 0 0,-33 5 0,44-5 0,-1-1 0,1 0 0,-2-1 0,1 0 0,0-1 0,-1 0 0,1 0 0,-32-1 0,-25 0 0,37 2 0,-51 2 0,18 1 0,52-3-38,1 0 1,0 1-1,0 1 0,-27 3 0,13-1-1138,23-4-5650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15T14:35:54.0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18847 1 24575,'-123'0'0,"0"1"0,1 5 0,-237 32 0,-306 34 0,409-8 0,87-46 0,-5-2 0,-1-7 0,-2-3 0,-265-14 0,67 4 0,-2474 4 0,2808 3 0,1-2 0,-4 4 0,5 1 0,0-1 0,-50 13 0,47-11 0,1 1 0,-4 0 0,4-5 0,-75 8 0,3-10 0,47-2 0,0 2 0,4 2 0,-4 0 0,5 3 0,-94 17 0,-27 11 0,-2-4 0,0-3 0,-5-8 0,2-3 0,-333 1 0,-4146-19 0,4570 2 0,-2 4 0,0 0 0,5 4 0,-3 2 0,0 3 0,3 0 0,-148 38 0,-4 1 0,171-41 0,-2 4 0,-121 36 0,23 3 0,-5-3 0,-5-4 0,-214 34 0,-150 39 0,408-104 0,3-5 0,-6 0 0,4-8 0,-252-9 0,67 3 0,236-2 0,4 0 0,-4-3 0,2-2 0,5-3 0,-5-2 0,-84-23 0,-24-1 0,153 33-81,-4 1-1,4 2 0,-6 1 0,5 0 1,-76 4-1,69 0-793,10-2-5951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3T08:51:12.03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13823 2640 24575,'-15'-2'0,"-1"1"0,1-2 0,0 0 0,0-1 0,-28-10 0,25 7 0,-1 1 0,0 1 0,-24-3 0,-29 3 0,-97 6 0,54 2 0,-361-4 0,427-1 0,-52-9 0,-27-1 0,-161 10 0,265 0 0,0-2 0,0-1 0,-26-8 0,-35-6 0,-143-7 0,172 19 0,-1 3 0,-86 4 0,61 1 0,-45 6 0,-240 44 0,117-11 0,226-37 0,-1 1 0,1 1 0,0 1 0,-33 14 0,-49 14 0,31-10 0,42-15 0,1-1 0,-63 6 0,47-8 0,-38 2 0,-164-5 0,131-5 0,-307 2 0,390-2 0,-57-9 0,-15-2 0,-390 10 0,256 5 0,153-3 0,-99 3 0,90 11 0,63-7 0,-57 2 0,-1026-9 0,1075 3 0,-69 12 0,42-3 0,-90 17 0,27-4 0,86-17 0,-13 3 0,-79 2 0,94-9 0,0 3 0,0 1 0,-63 19 0,-58 10 0,65-23 0,-155 2 0,234-14 0,0 1 0,0 0 0,0 2 0,0 1 0,-33 11 0,54-15 0,-30 6 0,1 0 0,-1-2 0,-56 2 0,-99-8 0,74-2 0,99 3 0,-71 0 0,-128-16 0,60 5 0,-2 0 0,31-1 0,-237 6 0,201 8 0,127-4 0,-58-10 0,56 6 0,-47-1 0,-601 5 0,326 4 0,262-3 0,-108 3 0,194-1 0,0 1 0,0 0 0,1 1 0,-1-1 0,1 1 0,0 1 0,0-1 0,0 1 0,-12 9 0,-21 11 0,23-15 0,-145 75 0,98-38 0,52-36 0,-1 0 0,0-1 0,0 0 0,-1-1 0,-16 7 0,9-8 0,0 2 0,1 0 0,-1 1 0,2 1 0,0 1 0,0 1 0,1 1 0,1 0 0,-25 26 0,-16 26 0,-67 72 0,-39 16 0,81-79 0,-111 130 0,141-135 0,32-41 0,0 0 0,-52 50 0,46-54 0,1 2 0,2 1 0,-25 37 0,40-50 0,0 0 0,1 1 0,1 0 0,0 0 0,2 0 0,0 1 0,0 0 0,2 0 0,-2 21 0,1 23 0,5 80 0,1-49 0,-3 11 0,3 114 0,2-188 0,1-1 0,1 0 0,1 0 0,2-1 0,14 31 0,-16-38 0,-1 0 0,-2 0 0,6 42 0,-8-42 0,0-1 0,2 0 0,1 0 0,12 34 0,-10-38 0,4 9 0,0 1 0,12 47 0,-17-52 0,0 0 0,2 0 0,10 19 0,-10-24 0,-1 0 0,-1 0 0,0 1 0,-1 0 0,-1 0 0,3 19 0,-6-22 0,0 0 0,1 0 0,1 0 0,1 0 0,0 0 0,0-1 0,7 14 0,-2-6 0,-2 0 0,-1 1 0,0 0 0,3 29 0,-5-23 0,2 0 0,10 29 0,3-8 0,-8-24 0,-2 1 0,0 0 0,-2 1 0,-1 0 0,6 50 0,-11-41 0,2 1 0,2-1 0,1 0 0,14 42 0,-12-45 0,-2 2 0,4 45 0,-3-12 0,-6-59 0,6 42 0,2 0 0,17 54 0,43 188 0,-56-227 0,11 48 0,30 181 0,-23 148 0,-32 745 0,-1-1152 0,-2 0 0,-1 0 0,-15 52 0,1-8 0,-22 59 0,30-109 0,2 0 0,0 1 0,2 0 0,1 1 0,-1 35 0,6-50 0,-1-1 0,0 1 0,-1 0 0,-1-1 0,-1 0 0,0 0 0,-1 0 0,0 0 0,-2-1 0,-14 23 0,16-26 0,0 0 0,1 0 0,0 1 0,1-1 0,0 1 0,1 0 0,-2 13 0,2 8 0,0 43 0,2-25 0,-2-25 0,-1 0 0,-1 0 0,-1 0 0,-17 41 0,-2 9 0,-14 48 0,-14 51 0,50-162 0,-6 23 0,2 0 0,2 0 0,-2 49 0,6-24 0,0-27 0,1 1 0,1-1 0,7 36 0,-2-51 0,1 0 0,1 0 0,1-1 0,0 0 0,1-1 0,1 1 0,15 17 0,32 53 0,-20-25 0,2-3 0,4-1 0,64 68 0,-46-55 0,-23-17 0,-29-38 0,24 27 0,34 39 0,22 22 0,-51-57 0,-29-35 0,0-1 0,21 20 0,3 2 0,0 2 0,43 61 0,-70-87 0,9 13 0,-2 1 0,0 1 0,-2 0 0,-1 1 0,-1 0 0,9 40 0,-7-4 0,-11-49 0,1 0 0,0-1 0,1 1 0,1-1 0,0 0 0,1 0 0,0 0 0,7 12 0,-5-14 0,5 6 0,-2 1 0,0 0 0,0 1 0,13 37 0,15 42 0,-24-64 0,14 44 0,-13-33 0,2-1 0,1-1 0,27 42 0,9 21 0,33 102 0,-78-188 0,1 0 0,1-1 0,25 33 0,49 47 0,-79-90 0,23 22 0,1 0 0,1-1 0,1-2 0,61 39 0,-63-47 0,1-2 0,0-1 0,2-1 0,-1-2 0,2-1 0,0-2 0,0-1 0,1-2 0,68 7 0,1297 18-4746,-1054-40 4687,423-65 0,-562 36-371,55-6 3430,-202 33-2409,0-2 0,84-28 1,60-14-72,-85 38-520,-65 9 0,68-16 0,249-83 0,-295 86 0,138-19 0,-129 26 0,97-26 0,-115 19 0,322-87 0,-343 98 0,1 1 0,76-3 0,93 12 0,40-2 0,-240-1 0,0-1 0,0 0 0,0-2 0,20-7 0,-19 6 0,1 0 0,35-6 0,14 7 0,107 5 0,-80 1 0,1727 0 0,-1621 12 0,-17 1 0,-83-11 0,-1 5 0,169 35 0,-25-5 0,-69-14 0,27 0 0,-100-14 0,106 4 0,-17-3 0,-73-1 0,-69-8 0,0 2 0,0 2 0,-1 2 0,61 19 0,-58-10 0,1-1 0,77 12 0,-100-22 0,0 1 0,47 18 0,-49-15 0,0-1 0,0-2 0,38 7 0,10-8 0,-50-5 0,0 1 0,0 1 0,-1 1 0,37 11 0,-55-14 0,24 10 0,0-1 0,0-2 0,1-1 0,0-1 0,38 3 0,114 3 0,77 1 0,-202-12 0,745-3 0,-749 1 0,0-3 0,0-2 0,-1-2 0,0-3 0,0-1 0,56-23 0,-81 27 0,1 0 0,-1 2 0,31-3 0,-22 4 0,37-11 0,-62 12 0,0 0 0,1 0 0,-1-1 0,-1 0 0,1-1 0,-1 0 0,12-9 0,-9 6 0,1 0 0,0 1 0,1 0 0,0 2 0,27-10 0,34-15 0,164-70 0,-153 68 0,-57 22 0,-18 7 0,0 0 0,0-1 0,0-1 0,15-10 0,-1 0 0,0 1 0,0 1 0,50-19 0,88-20 0,-93 33 0,-30 6 0,-14 5 0,1 1 0,38-6 0,231-37 0,-239 40 0,-1-3 0,0-2 0,66-28 0,-85 30 0,41-19 0,-47 19 0,66-20 0,-76 28 0,0-1 0,0-1 0,-1-1 0,0-1 0,-1 0 0,0-2 0,-1 0 0,0-1 0,-1-1 0,29-28 0,113-103 0,-148 133 0,0-1 0,-1 0 0,0-1 0,-1 0 0,14-24 0,45-61 0,-61 89 0,-1-1 0,1 1 0,12-11 0,-11 12 0,-1-1 0,0 0 0,11-17 0,26-40 0,-34 53 0,-1 0 0,0 0 0,-1-1 0,-1-1 0,10-24 0,7-29 0,-14 43 0,-2-1 0,7-29 0,9-37 0,-16 65 0,-1 1 0,-2-2 0,5-40 0,-10-126 0,-3 92 0,0 78 0,0 0 0,-9-34 0,6 31 0,-4-47 0,8 36 0,2 20 0,-1 0 0,-1 1 0,-1-1 0,-1 1 0,-1-1 0,0 1 0,-9-24 0,5 26 0,-1 1 0,-18-26 0,19 31 0,1 0 0,0 0 0,1-1 0,1 1 0,-1-1 0,2-1 0,-1 1 0,-3-18 0,6 9 0,2 0 0,0 0 0,1 0 0,1 1 0,5-22 0,-3 20 0,-2-1 0,0 0 0,-1-41 0,-4 52 0,1 0 0,-1 1 0,-1-1 0,0 1 0,-1 0 0,0 0 0,-9-13 0,-11-22 0,17 29 0,-3-6 0,1 0 0,0-1 0,2 0 0,1-1 0,0 0 0,-3-33 0,6 29 0,-1 0 0,-1 0 0,-16-45 0,21 70 0,-2-12 0,0 0 0,0 0 0,0-18 0,3 22 0,0 1 0,-1 0 0,-1 0 0,0 0 0,0 0 0,-1 1 0,0-1 0,-1 0 0,-5-9 0,3 9 0,1 0 0,0 0 0,1-1 0,0 0 0,1 0 0,0 0 0,1 0 0,-2-21 0,2-9 0,5-47 0,-1 23 0,-2 63 0,2-49 0,-3 1 0,-16-97 0,10 93 0,2-1 0,2 1 0,5-69 0,1 19 0,-1-29 0,-5-147 0,-10 164 0,-2-51 0,15 135 0,1 11 0,-1 0 0,0 0 0,-2 0 0,-1 0 0,-1 0 0,0 1 0,-8-21 0,5 21 0,1-1 0,1 0 0,1-1 0,1 1 0,0-31 0,0 5 0,-10-18 0,9 48 0,1 0 0,-3-21 0,5-23 0,2 41 0,-1 1 0,-1 0 0,-1 0 0,-1-1 0,-7-27 0,1 17 0,1 0 0,1-1 0,-4-53 0,8-93 0,2 29 0,-1 112 0,-2 0 0,-1 0 0,-15-53 0,-2 42 0,18 41 0,0-1 0,1 0 0,-1 0 0,1 0 0,1-1 0,-4-14 0,-25-200 0,4 34 0,0 39 0,25 128 0,-2 0 0,0-1 0,-1 1 0,-2 1 0,0-1 0,-18-35 0,20 44 0,0 0 0,0-1 0,2 1 0,-1-1 0,2 0 0,0 0 0,0 1 0,1-24 0,1 19 0,-1 1 0,-1-1 0,-1 0 0,-6-22 0,-10-18 0,2 0 0,-12-80 0,19 79 0,3 12 0,-4-80 0,11 123 0,1-47 0,-3 0 0,-1 1 0,-14-64 0,14 103 0,-1-1 0,0 1 0,-1 0 0,0 0 0,-1 1 0,-8-12 0,8 12 0,-1-1 0,1-1 0,0 1 0,1-1 0,-3-11 0,0-4 0,-1 0 0,0 1 0,-2 1 0,-20-35 0,5 20 0,14 23 0,-17-35 0,-78-142 0,79 143 0,19 37 0,1-2 0,-10-20 0,9 15 0,-1 1 0,0 1 0,-27-34 0,-12-20 0,-58-84 0,-60-48 0,130 163 0,-62-51 0,62 59 0,-298-303 0,91 104 0,238 227 0,-47-50 0,40 40 0,-1 0 0,-1 1 0,-30-22 0,26 21 0,-31-29 0,3 3 0,13 11 0,25 21 0,-1 0 0,-1 0 0,-17-11 0,-59-41 0,72 48 0,-1 1 0,0 0 0,-1 1 0,-1 1 0,0 0 0,0 2 0,-35-12 0,33 13 0,0 0 0,-27-15 0,-2 1 0,-38-21 0,59 26 0,-61-21 0,8 13 0,-44-16 0,105 34 0,1 0 0,-1 2 0,-1 0 0,-34-2 0,-29-5 0,36 3 0,-50-1 0,-2-1 0,-2-6 0,35 5 0,-95-4 0,144 16 0,0 1 0,1 0 0,-1 2 0,1 0 0,0 1 0,0 0 0,0 1 0,1 1 0,-21 12 0,-43 17 0,30-20 0,-1-1 0,-1-3 0,-81 10 0,128-21 0,1-1 0,-1 1 0,0-1 0,1 0 0,-1 0 0,1-1 0,-1 1 0,1-1 0,-1 0 0,-5-2 0,8 1 0,-1 1 0,1-1 0,0 1 0,0-1 0,0 0 0,0 1 0,0-1 0,0 0 0,0-1 0,1 1 0,-1 0 0,1 0 0,0-1 0,-1 1 0,1 0 0,0-1 0,0 1 0,0-6 0,-5-20 0,3 0 0,0-1 0,2 1 0,1-1 0,4-30 0,-2 6 0,7-49 0,4 1 0,31-116 0,-24 127 0,58-159 0,-66 215 0,13-55 0,5-18 0,39-63 0,-45 104 0,-17 44 0,16-35 0,-2 10 0,-16 33 0,1 0 0,1 0 0,12-18 0,-12 21 0,0 0 0,0 0 0,-2-1 0,1 1 0,-2-1 0,1 0 0,4-24 0,-5 9 0,-2 0 0,-1-46 0,-4-22 0,4-155 0,4 211 0,2 1 0,1 0 0,2 0 0,20-49 0,-24 68 0,-1-1 0,-1 1 0,0-1 0,-2 0 0,0-23 0,0 14 0,6-40 0,5-10-1365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37:37.256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6509 1121 24575,'-37'-1'0,"0"-2"0,1 0 0,-1-3 0,1-1 0,0-2 0,1-1 0,0-2 0,-39-18 0,-195-87 0,97 37 0,63 34 0,6 2 0,-123-54 0,126 53 0,68 29 0,-38-14 0,-19-10 0,67 29 0,-2 0 0,1 2 0,-28-8 0,-21 0 0,-82-32 0,-77-32 0,205 73 0,0 1 0,-40-6 0,38 8 0,0-1 0,-38-13 0,0-1 0,-1 2 0,-1 3 0,-85-7 0,85 13 0,25 0 0,1-1 0,-56-21 0,56 16 0,1 3 0,-56-10 0,-42-2 0,71 10 0,-1 4 0,-91-3 0,122 12 0,-57-11 0,-27-1 0,-189 13 0,143 1 0,144 0 0,0 2 0,0 1 0,1 0 0,-32 11 0,29-7 0,-1-1 0,-52 6 0,62-13 0,6 1 0,-1-1 0,0 1 0,0 1 0,1 0 0,-1 1 0,1 0 0,-16 6 0,11-2 0,-2-1 0,1-1 0,-1-1 0,1 0 0,-1-1 0,-30 1 0,23-2 0,17-1 0,0 1 0,0 0 0,0 0 0,0 0 0,1 1 0,-1 0 0,1 1 0,0 0 0,-9 6 0,-7 6 0,-28 27 0,16-13 0,-18 10 0,26-20 0,-27 24 0,-119 95 0,131-108 0,7-1 0,2 1 0,1 2 0,-50 65 0,1 0 0,33-45 0,-281 336 0,226-263 0,60-76 0,2 1 0,3 3 0,-40 70 0,37-48 0,-30 64 0,66-125 0,0 0 0,2 0 0,0 1 0,0-1 0,2 1 0,0 20 0,8 93 0,-7-126 0,1 2 0,0 1 0,1 0 0,-1-1 0,1 1 0,0-1 0,0 0 0,1 0 0,0 0 0,0 0 0,0 0 0,0 0 0,1-1 0,7 8 0,5 3 0,1-1 0,25 16 0,-5-3 0,10 6 0,-30-21 0,1 0 0,-1 2 0,17 17 0,-23-21 0,1 0 0,0 0 0,0-1 0,25 13 0,-21-13 0,0 1 0,22 18 0,-24-17 0,0-1 0,1-1 0,0 0 0,1-1 0,19 8 0,29 15 0,-49-23 0,0-2 0,19 7 0,-22-9 0,0 0 0,-1 1 0,0 0 0,0 1 0,15 10 0,9 7 0,0-1 0,61 28 0,20 11 0,-69-33 0,-17-11 0,0 1 0,40 34 0,-47-34 0,2 0 0,38 20 0,3 3 0,-9-2 0,94 85 0,-140-115 0,0 0 0,22 13 0,-24-17 0,-1 0 0,0 0 0,0 1 0,0 0 0,-1 1 0,0-1 0,12 16 0,12 28 0,33 74 0,-48-91 0,-5-8 0,-1 1 0,9 36 0,-17-57 0,1 5 0,1-1 0,1 1 0,0-1 0,0 0 0,0 0 0,1-1 0,12 13 0,55 53 0,-61-63 0,10 10 0,141 123 0,-142-127 0,-8-5 0,1-1 0,1-1 0,0 0 0,0-1 0,20 8 0,28 12 0,-1 3 0,63 44 0,20 11 0,-71-46 0,12 7 0,145 59 0,75 11 0,-234-87 0,-55-22 0,1-1 0,0-1 0,33 9 0,-21-12 0,-1 0 0,38-2 0,-14-1 0,-42 1 0,0 0 0,0 0 0,-1 1 0,0 1 0,1 0 0,-1 0 0,15 9 0,-13-6 0,1-1 0,0 0 0,22 6 0,136 18 0,-42 3 0,-18-4 0,224 29 0,-307-56 0,0 1 0,-1 1 0,1 1 0,33 12 0,-31-6 0,1 0 0,0-3 0,1 0 0,0-2 0,39 2 0,-25-4 0,84 18 0,24 2 0,-40-17 0,-26-3 0,115 21 0,-138-14 0,113 4 0,67-16 0,-92-1 0,-120 2 0,0-1 0,0-1 0,-1-2 0,1-2 0,-1 0 0,0-2 0,-1-2 0,38-16 0,-13 1 0,72-35 0,-109 49 0,-1 0 0,-1-1 0,1-1 0,24-24 0,97-113 0,-128 139 0,0 0 0,22-15 0,18-19 0,33-31 0,-68 59 0,0-1 0,-2 0 0,0-1 0,0-1 0,-2 0 0,-1-1 0,15-37 0,-13 28 0,2 1 0,28-43 0,-4 9 0,10-19 0,-29 51 0,-1-1 0,-2 0 0,-1-2 0,22-65 0,89-323 0,-106 362 0,-7 16 0,31-59 0,-35 80 0,0 0 0,-1 0 0,-2-1 0,0 0 0,-2 0 0,0-1 0,1-28 0,-4 26 0,1-1 0,1 1 0,2 0 0,0 1 0,18-45 0,-11 37 0,-1-1 0,-1-1 0,7-47 0,-10 41 0,2 1 0,17-42 0,-18 63 0,-1 0 0,-1-1 0,-1 0 0,-1 0 0,-1-1 0,4-42 0,-7 21 0,0 10 0,-1 1 0,-6-51 0,2 70 0,1 0 0,-2 0 0,-10-21 0,-1-2 0,7 18 0,-1 0 0,0 1 0,-2 1 0,0 0 0,-1 0 0,0 1 0,-18-14 0,-31-39 0,51 53 0,0 1 0,-1 1 0,0 0 0,-2 1 0,1 0 0,-1 1 0,-1 0 0,0 1 0,0 1 0,-19-8 0,-63-18 0,46 18 0,-64-32 0,-35-22 0,127 60 0,0 1 0,-1 2 0,0 0 0,-45-7 0,40 8 0,-1 0 0,1-2 0,-41-19 0,-19-5 0,-23-13 0,82 35 0,-50-28 0,4 3 0,-121-38-1365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37:43.172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6122 329 24575,'-78'-3'0,"-117"-22"0,115 13 0,-103-4 0,-488 18 0,653-2 0,-1-1 0,1-1 0,-1-1 0,1 0 0,0-2 0,0 0 0,1 0 0,-1-2 0,-24-13 0,24 11 0,0 1 0,0 0 0,-1 2 0,1 0 0,-35-6 0,-95 0 0,113 10 0,11-1 0,1 0 0,-1-2 0,1-1 0,-37-14 0,35 11 0,-1 1 0,0 1 0,-33-5 0,23 9 0,-338-49 0,319 40 0,29 5 0,1 2 0,-1 1 0,-28-1 0,-309 5 0,150 1 0,197 0 0,0 1 0,0 0 0,0 1 0,0 1 0,-27 9 0,5 2 0,-41 23 0,-52 42 0,84-50 0,35-24 0,0 0 0,-1 0 0,0-2 0,0 1 0,-26 4 0,25-7 0,1 1 0,1 1 0,-1 0 0,0 1 0,1 0 0,-23 13 0,4 1 0,-1-1 0,0-2 0,-50 17 0,64-26 0,-28 12 0,-28 10 0,58-23 0,1 0 0,-20 11 0,-15 7 0,21-13 0,-51 11 0,65-18 0,0 0 0,1 1 0,0 1 0,0 0 0,0 1 0,-19 12 0,-70 59 0,64-46 0,28-24 0,-1 0 0,0-2 0,-26 12 0,24-12 0,-1 1 0,-22 14 0,-117 72 0,129-72 0,2 0 0,1 2 0,-32 40 0,24-28 0,-158 176 0,-101 111 0,53-4 0,226-304 0,-42 71 0,-65 140 0,63-116 0,39-80 0,1 0 0,2 1 0,0 0 0,2 1 0,2 0 0,0 1 0,2 0 0,2 0 0,-1 40 0,7 237 0,-1-298 0,-1 0 0,2 1 0,-1-2 0,1 1 0,1 0 0,0 0 0,1-1 0,0 1 0,0-1 0,8 13 0,-2-9 0,-1 0 0,2-1 0,0 0 0,0 0 0,1-1 0,15 11 0,10 4 0,0-2 0,2-2 0,1-1 0,49 19 0,2-1 0,40 19 0,245 74 0,-284-107 0,-49-12 0,0-3 0,1-1 0,1-2 0,65 4 0,-75-10 0,0 3 0,0 1 0,-1 1 0,0 2 0,41 17 0,-27-10 0,79 16 0,-15-8 0,-64-12 0,88 9 0,-13-16 0,-33-1 0,94 15 0,240 27 0,-358-41 0,406 2 0,-274-9 0,-90 2 0,127 16 0,-119-6 0,180-7 0,-155-5 0,946 2 0,-1005-2 0,1-3 0,-1-4 0,0-3 0,-1-5 0,-1-2 0,-1-4 0,87-38 0,-146 51 0,37-24 0,12-6 0,-18 23 0,-41 15 0,0-1 0,0 0 0,-1-1 0,1 0 0,11-7 0,38-23 0,25-18 0,-63 38 0,6-5 0,0 0 0,-2-2 0,0-1 0,-1-1 0,22-27 0,-26 26 0,31-28 0,-37 39 0,0-1 0,0-1 0,-2 0 0,0 0 0,0-2 0,10-20 0,-8 8 0,-1 0 0,-2-2 0,0 1 0,-3-1 0,7-43 0,-4 16 0,-6 33 0,-1 0 0,2-32 0,-6 49 0,1 0 0,-1 0 0,0 0 0,-1 0 0,0 0 0,0 0 0,-1 0 0,0 0 0,0 1 0,-1-1 0,0 1 0,0-1 0,-1 1 0,0 0 0,0 0 0,-1 1 0,0-1 0,0 1 0,-6-6 0,-16-15 0,-7-7 0,3 0 0,-34-47 0,56 69 0,1-1 0,0 0 0,2-1 0,-1 0 0,2 0 0,0 0 0,0-1 0,1 0 0,1 1 0,1-1 0,-1-16 0,4-253 0,2 107 0,-5 96 0,4-93 0,5 134 0,1 0 0,2 0 0,1 1 0,21-46 0,-1 0 0,11-21 0,-25 67 0,20-68 0,-28 80 0,1 1 0,19-36 0,-14 30 0,13-37 0,-25 60 0,0-1 0,0 0 0,-1 0 0,-1 0 0,0 0 0,0-1 0,-1 1 0,-1-13 0,-1 18 0,1-1 0,-1 1 0,0 0 0,-1 0 0,1 0 0,-1 1 0,0-1 0,0 1 0,-1-1 0,1 1 0,-1 0 0,0 0 0,0 1 0,0-1 0,-1 1 0,1 0 0,-1 0 0,0 0 0,-7-3 0,-9-3 0,0 0 0,0 1 0,-31-7 0,17 9 0,-1 1 0,1 3 0,-1 0 0,-49 5 0,9 0 0,75-3 0,-48-1 0,0 3 0,-77 13 0,75-7-1365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0:37:47.768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6203 169 24575,'-149'1'0,"-163"-3"0,-141-56 0,136 12 0,49-1 0,216 39 0,-1 3 0,1 2 0,-78 5 0,32 0 0,-1039-2 0,1106 2 0,0 1 0,0 2 0,-53 14 0,-29 6 0,1-10 0,-175 0 0,22 5 0,227-16 0,5 1 0,-59 17 0,-2 1 0,71-17 0,0 1 0,0 1 0,0 1 0,1 1 0,-33 21 0,25-14 0,-54 21 0,29-14 0,-99 57 0,83-41 0,-101 71 0,117-73 0,-106 57 0,45-32 0,-168 120 0,234-150 0,-19 20 0,2 2 0,-77 83 0,126-121 0,5-4 0,-8 6 0,1 1 0,1 0 0,0 2 0,2 0 0,1 1 0,1 1 0,-13 25 0,-8 23 0,26-54 0,0 0 0,2 0 0,0 0 0,1 1 0,0 0 0,2 1 0,0-1 0,-2 30 0,10 167 0,-3-210 0,1 0 0,1 0 0,-1-1 0,1 1 0,0 0 0,0-1 0,1 1 0,-1-1 0,1 0 0,1 0 0,-1 0 0,1 0 0,-1 0 0,7 5 0,5 3 0,1 0 0,34 21 0,-30-21 0,31 25 0,-16-2 0,-1 1 0,-2 2 0,28 46 0,17 20 0,-61-82 0,-1 0 0,18 36 0,-18-29 0,22 31 0,-21-35 0,25 51 0,-33-58 0,1 0 0,1 0 0,1-1 0,1 0 0,25 29 0,-24-32 0,-1 1 0,0 0 0,-1 1 0,-1 0 0,14 29 0,1 4 0,-19-36 0,0 0 0,-1 1 0,0 0 0,-1 0 0,-1 0 0,2 25 0,-4-27 0,0 0 0,1-1 0,1 1 0,0 0 0,0-1 0,2 1 0,-1-1 0,2 0 0,12 21 0,19 8 0,-29-33 0,-1 0 0,0 0 0,0 0 0,0 1 0,-1 0 0,8 17 0,-2 2 0,0-1 0,1-1 0,2 0 0,1-1 0,1-1 0,21 25 0,49 48 0,-45-49 0,1-1 0,3-2 0,78 60 0,-76-68 0,-35-25 0,1-1 0,0-1 0,0 0 0,27 12 0,23 2 0,1-2 0,0-3 0,1-4 0,1-2 0,122 7 0,99 6 0,-250-21 0,0 2 0,0 1 0,44 17 0,33 7 0,-13-12 0,169 11 0,106-23 0,386-8 0,-733 2 0,0 1 0,52 13 0,5 0 0,65-2 0,225-9 0,-215-7 0,-106-1 0,1-3 0,-1-2 0,62-18 0,-4 1 0,-33 8 0,-2-4 0,0-4 0,141-64 0,-158 60 0,140-72 0,63-25 0,-248 119 0,-8 2 0,1 0 0,-1-1 0,0 0 0,-1-1 0,0 0 0,8-8 0,16-13 0,215-194 0,-202 183 0,-32 29 0,-1 0 0,-1-1 0,15-16 0,-23 23 0,130-160 0,-126 155 0,0-1 0,-1 1 0,0-1 0,-1 0 0,0-1 0,0 1 0,-1-1 0,0 0 0,-1 0 0,-1 0 0,3-22 0,-2-8 0,-2 0 0,-5-43 0,1-4 0,3-1015 0,-1 1084 0,-1 0 0,-1 0 0,-1 0 0,-1 0 0,-8-21 0,6 20 0,1 0 0,1 0 0,1 0 0,-2-28 0,5-352 0,4 181 0,-3 166 0,-1-61 0,0 109 0,1 1 0,-1-1 0,-1 1 0,1-1 0,-1 1 0,1 0 0,-1 0 0,0 0 0,-1 0 0,1 0 0,-1 0 0,0 0 0,0 1 0,0 0 0,0-1 0,0 1 0,-1 0 0,1 1 0,-1-1 0,0 1 0,0-1 0,0 1 0,0 0 0,-6-1 0,-9-4 0,0 1 0,0 1 0,-1 1 0,-20-2 0,34 5 0,0-1 0,0 0 0,0 0 0,0 0 0,0-1 0,1 0 0,-1 0 0,1-1 0,0 1 0,-7-7 0,5 4 0,0 1 0,0 0 0,-1 0 0,-10-4 0,-2-1 0,-36-22 0,38 21 0,0 0 0,-30-11 0,24 12 0,1-1 0,0-1 0,1-1 0,1-1 0,-22-17 0,35 26 17,0 0 0,-1 0-1,0 1 1,-15-5 0,17 7-162,1-1 0,-1 1 0,0-1 0,1-1 0,0 1 1,0-1-1,0 0 0,0 0 0,-6-7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1:15:17.21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395 81 24575,'-36'-1'0,"15"0"0,0 1 0,0 1 0,1 1 0,-31 6 0,45-7 0,1 1 0,-1 0 0,0 1 0,1-1 0,-1 1 0,1 0 0,0 0 0,0 1 0,0 0 0,1-1 0,-1 2 0,1-1 0,0 0 0,0 1 0,0 0 0,1 0 0,-1 0 0,1 0 0,-4 10 0,-50 150 0,42-113 0,-10 7 0,20-49 0,0 0 0,1 0 0,0 0 0,1 1 0,0-1 0,1 1 0,0 0 0,-1 14 0,3-18 0,0 0 0,0 0 0,1 0 0,0 0 0,1 0 0,-1-1 0,1 1 0,1 0 0,-1-1 0,1 0 0,0 1 0,0-1 0,1-1 0,0 1 0,4 5 0,-2-5 0,0 0 0,0-1 0,1 0 0,-1 0 0,1 0 0,0-1 0,0 0 0,0-1 0,1 1 0,0-1 0,-1-1 0,13 3 0,7 3 0,0 1 0,0 1 0,-1 1 0,-1 1 0,44 29 0,25 17 0,-29-28 0,-49-24 0,0 1 0,22 13 0,-15-7 0,1-2 0,1 0 0,-1-1 0,1-2 0,1-1 0,0 0 0,51 4 0,-30 0 0,-37-7 0,0-2 0,0 0 0,-1 0 0,14 1 0,-21-3 0,-1-1 0,1 1 0,-1 0 0,1-1 0,-1 1 0,1 0 0,-1-1 0,1 0 0,-1 1 0,0-1 0,1 0 0,-1 0 0,0 1 0,0-1 0,1 0 0,-1 0 0,0-1 0,0 1 0,0 0 0,0 0 0,-1 0 0,1-1 0,0 1 0,0 0 0,-1-1 0,1 1 0,-1-1 0,1 1 0,-1-1 0,0 1 0,1-1 0,-1-1 0,1-8 0,0 1 0,0-1 0,-2-17 0,0 17 0,-3-278 0,4 284 0,0 1 0,0-1 0,-1 0 0,1 0 0,-1 0 0,0 1 0,-1-1 0,1 1 0,-1-1 0,0 1 0,0-1 0,0 1 0,-1 0 0,1 0 0,-7-7 0,3 5 0,-1 1 0,0-1 0,0 1 0,0 1 0,-1-1 0,1 1 0,-1 0 0,-9-2 0,3 1 0,-1 0 0,-22-3 0,29 7 0,0 0 0,1 0 0,-1-1 0,1 0 0,-1 0 0,1-1 0,0 0 0,0-1 0,0 1 0,1-1 0,-1 0 0,1-1 0,0 1 0,-10-11 0,-21-31 0,2-2 0,-40-72 0,49 64 0,19 39 0,0 0 0,-16-24 0,17 30-273,-1 0 0,1 0 0,1-1 0,-7-21 0,5 10-6553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24T01:15:22.14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712 1 24575,'-29'1'0,"1"2"0,0 1 0,0 1 0,1 1 0,-1 2 0,-46 19 0,10-5 0,35-13 0,0 1 0,-28 15 0,17-11 0,36-14 0,0 1 0,0 0 0,1-1 0,-1 1 0,0 1 0,1-1 0,-1 0 0,1 1 0,-1 0 0,1 0 0,0 0 0,0 0 0,0 0 0,0 1 0,0-1 0,0 1 0,1 0 0,-1 0 0,1 0 0,-3 4 0,-2 15 0,0 1 0,1 0 0,2-1 0,0 2 0,-1 44 0,2-31 0,1-19 0,-2 1 0,-1 0 0,-13 33 0,1 2 0,12-39 0,-4 13 0,2 1 0,1-1 0,-5 50 0,9-49 0,-9 38 0,5-37 0,-1 35 0,4-30 0,-12 61 0,7-40 0,3 1 0,2 0 0,6 73 0,-1-19 0,-2 313 0,0-419 0,0 0 0,1 0 0,0 0 0,-1 0 0,1 0 0,1 0 0,-1-1 0,1 1 0,0 0 0,0-1 0,0 1 0,4 4 0,2 2 0,1-1 0,0 0 0,14 12 0,-22-21 0,18 13 0,0 1 0,1-2 0,0-1 0,23 11 0,22 0 0,-52-20 0,0 1 0,0 1 0,-1 0 0,20 11 0,0 1 0,1-1 0,1-1 0,1-2 0,48 11 0,45 19 0,-111-37 0,2 1 0,-1 0 0,-1 2 0,1 0 0,-1 0 0,15 13 0,-28-19 0,0 0 0,1 0 0,-1 0 0,1-1 0,-1 0 0,1 0 0,0 0 0,-1 0 0,1-1 0,0 0 0,0 0 0,0 0 0,0 0 0,6-1 0,-8 0 0,-1 0 0,1-1 0,-1 1 0,1-1 0,-1 0 0,1 0 0,-1 0 0,0 0 0,1 0 0,-1 0 0,0 0 0,0-1 0,0 1 0,0-1 0,0 0 0,0 1 0,0-1 0,-1 0 0,1 0 0,-1 0 0,1-1 0,-1 1 0,0 0 0,0 0 0,0-1 0,0 1 0,0 0 0,1-5 0,4-28 0,-2 0 0,0 0 0,-3 0 0,-6-70 0,2 19 0,1-548 0,3 347 0,-3 251 0,-10-60 0,5 57 0,-1-43 0,9-11 0,-2-41 0,-3 109 0,-1 1 0,-1-1 0,-1 1 0,-2 1 0,-14-31 0,-10-27 0,0 2 55,22 56-529,1-1 1,-12-45 0,17 45-6353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2E17939-7A8E-4ACF-971B-3D8217D69381}" type="datetimeFigureOut">
              <a:rPr lang="vi-VN" smtClean="0"/>
              <a:t>24/08/2024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3263" y="1154113"/>
            <a:ext cx="5543550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E8F18741-9146-44A5-9501-B11687B2A9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18072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064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3B561839-5C46-5765-030C-B9A14AD2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F64B7BB5-910F-82D1-AC35-254BA31517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E080E8CD-6E71-C8C5-70A3-E0BB11A7E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79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3B561839-5C46-5765-030C-B9A14AD2B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F64B7BB5-910F-82D1-AC35-254BA31517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E080E8CD-6E71-C8C5-70A3-E0BB11A7EEA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295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94159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8839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2785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570562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9022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676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16856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20447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37018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05719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72498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550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5770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6464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19370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8737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5898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4255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6350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69809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952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74702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55089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80710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12362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27638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5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838904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360579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80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587649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55308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595086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5823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>
          <a:extLst>
            <a:ext uri="{FF2B5EF4-FFF2-40B4-BE49-F238E27FC236}">
              <a16:creationId xmlns:a16="http://schemas.microsoft.com/office/drawing/2014/main" id="{6DBD5C0B-91C9-2F28-463A-2D9438F4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>
            <a:extLst>
              <a:ext uri="{FF2B5EF4-FFF2-40B4-BE49-F238E27FC236}">
                <a16:creationId xmlns:a16="http://schemas.microsoft.com/office/drawing/2014/main" id="{DB71A87E-5581-D6FE-32DB-B6C9330D999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>
            <a:extLst>
              <a:ext uri="{FF2B5EF4-FFF2-40B4-BE49-F238E27FC236}">
                <a16:creationId xmlns:a16="http://schemas.microsoft.com/office/drawing/2014/main" id="{B924DEF9-4842-59EC-8BB7-B6FE0F0677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656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2756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39154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50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19591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8769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3157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18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082400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619361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853791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1126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910223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F18741-9146-44A5-9501-B11687B2A9C7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3334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93753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078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46879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92492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302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438084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77638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395454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83655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9013767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69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722067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70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62545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71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75871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72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921694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73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4050107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3878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376162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75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19225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76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874128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77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06059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78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049098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6187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153082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72933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549168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83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98587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18741-9146-44A5-9501-B11687B2A9C7}" type="slidenum">
              <a:rPr lang="vi-VN" smtClean="0"/>
              <a:t>84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48777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5725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5:notes"/>
          <p:cNvSpPr txBox="1">
            <a:spLocks noGrp="1"/>
          </p:cNvSpPr>
          <p:nvPr>
            <p:ph type="body" idx="1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73" tIns="92473" rIns="92473" bIns="92473" anchor="t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2311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5F7F-1D22-4B65-90A2-C1D1A4699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211EF-E638-4EAA-9AB2-70E08BD32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B31899D-0CF7-AE9E-A817-4335F11211D4}"/>
              </a:ext>
            </a:extLst>
          </p:cNvPr>
          <p:cNvSpPr txBox="1">
            <a:spLocks/>
          </p:cNvSpPr>
          <p:nvPr userDrawn="1"/>
        </p:nvSpPr>
        <p:spPr>
          <a:xfrm>
            <a:off x="0" y="6429029"/>
            <a:ext cx="12192000" cy="42721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vi-VN" sz="1800" b="0" dirty="0">
              <a:solidFill>
                <a:schemeClr val="bg1"/>
              </a:solidFill>
              <a:latin typeface="UTM Swiss Condensed" panose="020005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A1F724-2CA3-2D08-E125-10030BC1175F}"/>
              </a:ext>
            </a:extLst>
          </p:cNvPr>
          <p:cNvCxnSpPr/>
          <p:nvPr userDrawn="1"/>
        </p:nvCxnSpPr>
        <p:spPr>
          <a:xfrm>
            <a:off x="0" y="642902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67861"/>
      </p:ext>
    </p:extLst>
  </p:cSld>
  <p:clrMapOvr>
    <a:masterClrMapping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99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06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184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18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142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2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40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65F7F-1D22-4B65-90A2-C1D1A4699F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4211EF-E638-4EAA-9AB2-70E08BD329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6B31899D-0CF7-AE9E-A817-4335F11211D4}"/>
              </a:ext>
            </a:extLst>
          </p:cNvPr>
          <p:cNvSpPr txBox="1">
            <a:spLocks/>
          </p:cNvSpPr>
          <p:nvPr userDrawn="1"/>
        </p:nvSpPr>
        <p:spPr>
          <a:xfrm>
            <a:off x="0" y="6429029"/>
            <a:ext cx="12192000" cy="42721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vi-VN" sz="1800" b="0" dirty="0">
              <a:solidFill>
                <a:schemeClr val="bg1"/>
              </a:solidFill>
              <a:latin typeface="UTM Swiss Condensed" panose="020005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A1F724-2CA3-2D08-E125-10030BC1175F}"/>
              </a:ext>
            </a:extLst>
          </p:cNvPr>
          <p:cNvCxnSpPr/>
          <p:nvPr userDrawn="1"/>
        </p:nvCxnSpPr>
        <p:spPr>
          <a:xfrm>
            <a:off x="0" y="6429029"/>
            <a:ext cx="121920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801297"/>
      </p:ext>
    </p:extLst>
  </p:cSld>
  <p:clrMapOvr>
    <a:masterClrMapping/>
  </p:clrMapOvr>
  <p:transition spd="med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19BD8-9467-4C82-B599-3F170F306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255"/>
            <a:ext cx="10515600" cy="798785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12B6F-2177-449F-BF16-D3C0A24B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492"/>
            <a:ext cx="10515600" cy="4705516"/>
          </a:xfrm>
        </p:spPr>
        <p:txBody>
          <a:bodyPr>
            <a:normAutofit/>
          </a:bodyPr>
          <a:lstStyle>
            <a:lvl1pPr marL="2286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8FB85-9F8B-48E8-A683-9AD2790A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FD09-F671-4FCF-9634-052F9C05FE7F}" type="datetimeFigureOut">
              <a:rPr lang="vi-VN" smtClean="0"/>
              <a:t>24/08/2024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F1186-9886-4F32-8A6F-CDFA2B91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F03B5-5EBD-4E8B-987C-7751D1C6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BC15-D343-4D4E-8B7B-875D4EA43AAE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707486-5B84-48DC-82B0-7E009644AB92}"/>
              </a:ext>
            </a:extLst>
          </p:cNvPr>
          <p:cNvCxnSpPr/>
          <p:nvPr userDrawn="1"/>
        </p:nvCxnSpPr>
        <p:spPr>
          <a:xfrm>
            <a:off x="1608079" y="1240225"/>
            <a:ext cx="8931166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0398058"/>
      </p:ext>
    </p:extLst>
  </p:cSld>
  <p:clrMapOvr>
    <a:masterClrMapping/>
  </p:clrMapOvr>
  <p:transition spd="med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18"/>
          <p:cNvSpPr/>
          <p:nvPr userDrawn="1"/>
        </p:nvSpPr>
        <p:spPr bwMode="auto">
          <a:xfrm>
            <a:off x="-48683" y="6405331"/>
            <a:ext cx="12287576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677139"/>
            <a:ext cx="1599963" cy="1599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 userDrawn="1"/>
        </p:nvSpPr>
        <p:spPr>
          <a:xfrm>
            <a:off x="1971608" y="4668600"/>
            <a:ext cx="5376597" cy="1066565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noAutofit/>
          </a:bodyPr>
          <a:lstStyle/>
          <a:p>
            <a:pPr algn="ctr"/>
            <a:r>
              <a:rPr lang="en-US" sz="2667" b="1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TRƯỜNG</a:t>
            </a:r>
            <a:r>
              <a:rPr lang="en-US" sz="2667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ĐẠI HỌC VINH</a:t>
            </a:r>
          </a:p>
          <a:p>
            <a:pPr algn="ctr"/>
            <a:r>
              <a:rPr lang="en-US" sz="2667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VINH UNIVERSITY</a:t>
            </a:r>
            <a:endParaRPr lang="vi-VN" sz="2667" b="1" noProof="0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42" y="5772462"/>
            <a:ext cx="4896543" cy="44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854" y="4884650"/>
            <a:ext cx="1069063" cy="124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195" y="4903169"/>
            <a:ext cx="650400" cy="126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01" y="4869160"/>
            <a:ext cx="650400" cy="126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hoek 18"/>
          <p:cNvSpPr/>
          <p:nvPr userDrawn="1"/>
        </p:nvSpPr>
        <p:spPr bwMode="auto">
          <a:xfrm>
            <a:off x="-48683" y="0"/>
            <a:ext cx="12287576" cy="4485117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815415" y="1604798"/>
            <a:ext cx="10305360" cy="838911"/>
          </a:xfrm>
        </p:spPr>
        <p:txBody>
          <a:bodyPr/>
          <a:lstStyle>
            <a:lvl1pPr algn="l">
              <a:defRPr sz="5867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closure</a:t>
            </a:r>
          </a:p>
        </p:txBody>
      </p:sp>
    </p:spTree>
    <p:extLst>
      <p:ext uri="{BB962C8B-B14F-4D97-AF65-F5344CB8AC3E}">
        <p14:creationId xmlns:p14="http://schemas.microsoft.com/office/powerpoint/2010/main" val="34289406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19BD8-9467-4C82-B599-3F170F306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52255"/>
            <a:ext cx="10515600" cy="798785"/>
          </a:xfrm>
        </p:spPr>
        <p:txBody>
          <a:bodyPr>
            <a:normAutofit/>
          </a:bodyPr>
          <a:lstStyle>
            <a:lvl1pPr algn="ctr">
              <a:defRPr sz="3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B12B6F-2177-449F-BF16-D3C0A24B1F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492"/>
            <a:ext cx="10515600" cy="4705516"/>
          </a:xfrm>
        </p:spPr>
        <p:txBody>
          <a:bodyPr>
            <a:normAutofit/>
          </a:bodyPr>
          <a:lstStyle>
            <a:lvl1pPr marL="2286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algn="just">
              <a:buFont typeface="Wingdings" panose="05000000000000000000" pitchFamily="2" charset="2"/>
              <a:buChar char="ü"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98FB85-9F8B-48E8-A683-9AD2790A9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76FD09-F671-4FCF-9634-052F9C05FE7F}" type="datetimeFigureOut">
              <a:rPr lang="vi-VN" smtClean="0"/>
              <a:t>24/08/2024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F1186-9886-4F32-8A6F-CDFA2B917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5F03B5-5EBD-4E8B-987C-7751D1C6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1BC15-D343-4D4E-8B7B-875D4EA43AAE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707486-5B84-48DC-82B0-7E009644AB92}"/>
              </a:ext>
            </a:extLst>
          </p:cNvPr>
          <p:cNvCxnSpPr/>
          <p:nvPr userDrawn="1"/>
        </p:nvCxnSpPr>
        <p:spPr>
          <a:xfrm>
            <a:off x="1608079" y="1240225"/>
            <a:ext cx="8931166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2706926"/>
      </p:ext>
    </p:extLst>
  </p:cSld>
  <p:clrMapOvr>
    <a:masterClrMapping/>
  </p:clrMapOvr>
  <p:transition spd="med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14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08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0956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87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492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5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003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27"/>
            <a:ext cx="12090400" cy="617173"/>
          </a:xfrm>
        </p:spPr>
        <p:txBody>
          <a:bodyPr>
            <a:noAutofit/>
          </a:bodyPr>
          <a:lstStyle>
            <a:lvl1pPr algn="l">
              <a:defRPr sz="3733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wiss Condensed" pitchFamily="2" charset="-93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787400"/>
            <a:ext cx="11785600" cy="5425909"/>
          </a:xfrm>
        </p:spPr>
        <p:txBody>
          <a:bodyPr>
            <a:normAutofit/>
          </a:bodyPr>
          <a:lstStyle>
            <a:lvl1pPr algn="just">
              <a:lnSpc>
                <a:spcPct val="110000"/>
              </a:lnSpc>
              <a:spcBef>
                <a:spcPts val="800"/>
              </a:spcBef>
              <a:defRPr sz="32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1pPr>
            <a:lvl2pPr algn="just">
              <a:lnSpc>
                <a:spcPct val="110000"/>
              </a:lnSpc>
              <a:spcBef>
                <a:spcPts val="800"/>
              </a:spcBef>
              <a:defRPr sz="2667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2pPr>
            <a:lvl3pPr algn="just">
              <a:lnSpc>
                <a:spcPct val="110000"/>
              </a:lnSpc>
              <a:spcBef>
                <a:spcPts val="800"/>
              </a:spcBef>
              <a:defRPr sz="2400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3pPr>
            <a:lvl4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4pPr>
            <a:lvl5pPr algn="just">
              <a:lnSpc>
                <a:spcPct val="110000"/>
              </a:lnSpc>
              <a:spcBef>
                <a:spcPts val="800"/>
              </a:spcBef>
              <a:defRPr sz="2133">
                <a:solidFill>
                  <a:schemeClr val="tx1"/>
                </a:solidFill>
                <a:effectLst/>
                <a:latin typeface="UTM Swiss Condensed" pitchFamily="2" charset="-93"/>
                <a:cs typeface="Arial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96533" y="6356351"/>
            <a:ext cx="1092267" cy="365125"/>
          </a:xfrm>
        </p:spPr>
        <p:txBody>
          <a:bodyPr/>
          <a:lstStyle/>
          <a:p>
            <a:fld id="{15BFCA54-6B67-44C2-89EB-D6940E9985E7}" type="slidenum">
              <a:rPr lang="vi-VN" smtClean="0"/>
              <a:t>‹#›</a:t>
            </a:fld>
            <a:endParaRPr lang="vi-VN"/>
          </a:p>
        </p:txBody>
      </p:sp>
      <p:sp>
        <p:nvSpPr>
          <p:cNvPr id="7" name="Rechthoek 18"/>
          <p:cNvSpPr/>
          <p:nvPr userDrawn="1"/>
        </p:nvSpPr>
        <p:spPr bwMode="auto">
          <a:xfrm>
            <a:off x="0" y="6405331"/>
            <a:ext cx="12192000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6447665"/>
            <a:ext cx="12192000" cy="384936"/>
          </a:xfrm>
        </p:spPr>
        <p:txBody>
          <a:bodyPr>
            <a:noAutofit/>
          </a:bodyPr>
          <a:lstStyle>
            <a:lvl1pPr marL="0" indent="0">
              <a:buNone/>
              <a:defRPr sz="1733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63B7C4-91F5-427A-A6DA-76917B8E5EDD}"/>
              </a:ext>
            </a:extLst>
          </p:cNvPr>
          <p:cNvCxnSpPr>
            <a:cxnSpLocks/>
          </p:cNvCxnSpPr>
          <p:nvPr userDrawn="1"/>
        </p:nvCxnSpPr>
        <p:spPr>
          <a:xfrm>
            <a:off x="0" y="736600"/>
            <a:ext cx="12192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82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18"/>
          <p:cNvSpPr/>
          <p:nvPr userDrawn="1"/>
        </p:nvSpPr>
        <p:spPr bwMode="auto">
          <a:xfrm>
            <a:off x="-48683" y="6405331"/>
            <a:ext cx="12287576" cy="452669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1" y="4677139"/>
            <a:ext cx="1599963" cy="15999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/>
          <p:cNvSpPr txBox="1"/>
          <p:nvPr userDrawn="1"/>
        </p:nvSpPr>
        <p:spPr>
          <a:xfrm>
            <a:off x="1971608" y="4668600"/>
            <a:ext cx="5376597" cy="1066565"/>
          </a:xfrm>
          <a:prstGeom prst="rect">
            <a:avLst/>
          </a:prstGeom>
          <a:noFill/>
        </p:spPr>
        <p:txBody>
          <a:bodyPr wrap="square" lIns="144000" tIns="144000" rIns="144000" bIns="144000" rtlCol="0">
            <a:noAutofit/>
          </a:bodyPr>
          <a:lstStyle/>
          <a:p>
            <a:pPr algn="ctr"/>
            <a:r>
              <a:rPr lang="en-US" sz="2667" b="1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TRƯỜNG</a:t>
            </a:r>
            <a:r>
              <a:rPr lang="en-US" sz="2667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ĐẠI HỌC VINH</a:t>
            </a:r>
          </a:p>
          <a:p>
            <a:pPr algn="ctr"/>
            <a:r>
              <a:rPr lang="en-US" sz="2667" b="1" baseline="0" noProof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VINH UNIVERSITY</a:t>
            </a:r>
            <a:endParaRPr lang="vi-VN" sz="2667" b="1" noProof="0" dirty="0" err="1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642" y="5772462"/>
            <a:ext cx="4896543" cy="44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3854" y="4884650"/>
            <a:ext cx="1069063" cy="124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195" y="4903169"/>
            <a:ext cx="650400" cy="126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801" y="4869160"/>
            <a:ext cx="650400" cy="126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hthoek 18"/>
          <p:cNvSpPr/>
          <p:nvPr userDrawn="1"/>
        </p:nvSpPr>
        <p:spPr bwMode="auto">
          <a:xfrm>
            <a:off x="-48683" y="0"/>
            <a:ext cx="12287576" cy="4485117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</a:pPr>
            <a:endParaRPr kumimoji="0" lang="en-GB" sz="2400" b="0" i="0" u="none" strike="noStrike" cap="none" normalizeH="0" baseline="0" noProof="0" dirty="0">
              <a:ln>
                <a:noFill/>
              </a:ln>
              <a:solidFill>
                <a:schemeClr val="bg1"/>
              </a:solidFill>
              <a:effectLst/>
              <a:latin typeface="Minion" pitchFamily="2" charset="0"/>
            </a:endParaRPr>
          </a:p>
        </p:txBody>
      </p:sp>
      <p:sp>
        <p:nvSpPr>
          <p:cNvPr id="20" name="Titel 1"/>
          <p:cNvSpPr>
            <a:spLocks noGrp="1"/>
          </p:cNvSpPr>
          <p:nvPr>
            <p:ph type="title" hasCustomPrompt="1"/>
          </p:nvPr>
        </p:nvSpPr>
        <p:spPr>
          <a:xfrm>
            <a:off x="815415" y="1604798"/>
            <a:ext cx="10305360" cy="838911"/>
          </a:xfrm>
        </p:spPr>
        <p:txBody>
          <a:bodyPr/>
          <a:lstStyle>
            <a:lvl1pPr algn="l">
              <a:defRPr sz="5867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Title closure</a:t>
            </a:r>
          </a:p>
        </p:txBody>
      </p:sp>
    </p:spTree>
    <p:extLst>
      <p:ext uri="{BB962C8B-B14F-4D97-AF65-F5344CB8AC3E}">
        <p14:creationId xmlns:p14="http://schemas.microsoft.com/office/powerpoint/2010/main" val="427994425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4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70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9915"/>
            <a:ext cx="10972800" cy="780685"/>
          </a:xfrm>
        </p:spPr>
        <p:txBody>
          <a:bodyPr>
            <a:normAutofit/>
          </a:bodyPr>
          <a:lstStyle>
            <a:lvl1pPr>
              <a:defRPr sz="3733" b="1">
                <a:solidFill>
                  <a:srgbClr val="002060"/>
                </a:solidFill>
                <a:latin typeface="UTM Swiss Condense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15402"/>
            <a:ext cx="10972800" cy="5041661"/>
          </a:xfrm>
        </p:spPr>
        <p:txBody>
          <a:bodyPr>
            <a:normAutofit/>
          </a:bodyPr>
          <a:lstStyle>
            <a:lvl1pPr marL="457189" indent="-457189" algn="just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667">
                <a:latin typeface="UTM Swiss Condensed"/>
              </a:defRPr>
            </a:lvl1pPr>
            <a:lvl2pPr marL="990575" indent="-380990" algn="just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667">
                <a:latin typeface="UTM Swiss Condensed"/>
              </a:defRPr>
            </a:lvl2pPr>
            <a:lvl3pPr marL="1523962" indent="-304792" algn="just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667">
                <a:latin typeface="UTM Swiss Condensed"/>
              </a:defRPr>
            </a:lvl3pPr>
            <a:lvl4pPr marL="2133547" indent="-304792" algn="just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667">
                <a:latin typeface="UTM Swiss Condensed"/>
              </a:defRPr>
            </a:lvl4pPr>
            <a:lvl5pPr marL="2743131" indent="-304792" algn="just">
              <a:spcBef>
                <a:spcPts val="800"/>
              </a:spcBef>
              <a:spcAft>
                <a:spcPts val="8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667">
                <a:latin typeface="UTM Swiss Condens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1F94F40-5D41-B49B-1BB7-44C4A63613B2}"/>
              </a:ext>
            </a:extLst>
          </p:cNvPr>
          <p:cNvCxnSpPr/>
          <p:nvPr userDrawn="1"/>
        </p:nvCxnSpPr>
        <p:spPr>
          <a:xfrm>
            <a:off x="1727200" y="1110535"/>
            <a:ext cx="8737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9E6FF34-B899-93CB-B980-98CA74D3FAA2}"/>
              </a:ext>
            </a:extLst>
          </p:cNvPr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2686392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63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3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73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theme" Target="../theme/theme2.xml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31B7BB-5479-4587-A867-2D46DE2A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555F1-E58A-4FF5-B4C6-5F68C807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DC010-F07C-434F-B059-3A54ACD9D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6FD09-F671-4FCF-9634-052F9C05FE7F}" type="datetimeFigureOut">
              <a:rPr lang="vi-VN" smtClean="0"/>
              <a:t>24/08/2024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4CE13-F443-493A-85F8-847147639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62CFF-552F-4D74-97ED-5F2ED1CE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1BC15-D343-4D4E-8B7B-875D4EA43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4565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87" r:id="rId4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矩形 74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CC9900"/>
              </a:buClr>
              <a:buSzTx/>
              <a:buFont typeface="Wingdings" pitchFamily="2" charset="2"/>
              <a:buChar char="n"/>
              <a:tabLst/>
            </a:pPr>
            <a:endParaRPr kumimoji="0" lang="zh-CN" alt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grpSp>
        <p:nvGrpSpPr>
          <p:cNvPr id="2" name="组合 13"/>
          <p:cNvGrpSpPr/>
          <p:nvPr userDrawn="1"/>
        </p:nvGrpSpPr>
        <p:grpSpPr>
          <a:xfrm>
            <a:off x="0" y="6783917"/>
            <a:ext cx="12192000" cy="74083"/>
            <a:chOff x="0" y="5087938"/>
            <a:chExt cx="9144000" cy="55562"/>
          </a:xfrm>
        </p:grpSpPr>
        <p:pic>
          <p:nvPicPr>
            <p:cNvPr id="13" name="Picture 2" descr="E:\01 日常工作\10 多媒体\PPT内部汇报用模板\红条.jpg"/>
            <p:cNvPicPr>
              <a:picLocks noChangeAspect="1" noChangeArrowheads="1"/>
            </p:cNvPicPr>
            <p:nvPr userDrawn="1"/>
          </p:nvPicPr>
          <p:blipFill>
            <a:blip r:embed="rId2" cstate="email"/>
            <a:srcRect r="5813"/>
            <a:stretch>
              <a:fillRect/>
            </a:stretch>
          </p:blipFill>
          <p:spPr bwMode="auto">
            <a:xfrm>
              <a:off x="0" y="5087938"/>
              <a:ext cx="8616950" cy="55562"/>
            </a:xfrm>
            <a:prstGeom prst="rect">
              <a:avLst/>
            </a:prstGeom>
            <a:noFill/>
          </p:spPr>
        </p:pic>
        <p:pic>
          <p:nvPicPr>
            <p:cNvPr id="86" name="Picture 2" descr="E:\01 日常工作\10 多媒体\PPT内部汇报用模板\红条.jpg"/>
            <p:cNvPicPr>
              <a:picLocks noChangeAspect="1" noChangeArrowheads="1"/>
            </p:cNvPicPr>
            <p:nvPr userDrawn="1"/>
          </p:nvPicPr>
          <p:blipFill>
            <a:blip r:embed="rId2" cstate="email"/>
            <a:srcRect r="5813"/>
            <a:stretch>
              <a:fillRect/>
            </a:stretch>
          </p:blipFill>
          <p:spPr bwMode="auto">
            <a:xfrm>
              <a:off x="527050" y="5087938"/>
              <a:ext cx="8616950" cy="55562"/>
            </a:xfrm>
            <a:prstGeom prst="rect">
              <a:avLst/>
            </a:prstGeom>
            <a:noFill/>
          </p:spPr>
        </p:pic>
      </p:grpSp>
      <p:pic>
        <p:nvPicPr>
          <p:cNvPr id="9" name="Picture 2" descr="C:\Users\z00124665\Desktop\HW LOGO(横版）.png"/>
          <p:cNvPicPr>
            <a:picLocks noChangeAspect="1" noChangeArrowheads="1"/>
          </p:cNvPicPr>
          <p:nvPr userDrawn="1"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0088545" y="6250583"/>
            <a:ext cx="1666868" cy="406032"/>
          </a:xfrm>
          <a:prstGeom prst="rect">
            <a:avLst/>
          </a:prstGeom>
          <a:noFill/>
        </p:spPr>
      </p:pic>
      <p:sp>
        <p:nvSpPr>
          <p:cNvPr id="12" name="Rectangle 5"/>
          <p:cNvSpPr>
            <a:spLocks noChangeArrowheads="1"/>
          </p:cNvSpPr>
          <p:nvPr userDrawn="1"/>
        </p:nvSpPr>
        <p:spPr bwMode="auto">
          <a:xfrm>
            <a:off x="4054027" y="6500748"/>
            <a:ext cx="362740" cy="261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lnSpc>
                <a:spcPct val="85000"/>
              </a:lnSpc>
              <a:defRPr/>
            </a:pPr>
            <a:fld id="{F350CB96-EF0E-44F1-90D2-2D2DCEB1810F}" type="slidenum">
              <a:rPr lang="de-DE" altLang="zh-CN" sz="1200" b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</a:rPr>
              <a:pPr eaLnBrk="0" hangingPunct="0">
                <a:lnSpc>
                  <a:spcPct val="85000"/>
                </a:lnSpc>
                <a:defRPr/>
              </a:pPr>
              <a:t>‹#›</a:t>
            </a:fld>
            <a:endParaRPr lang="en-GB" altLang="zh-CN" sz="1200" b="0" dirty="0">
              <a:solidFill>
                <a:schemeClr val="bg1">
                  <a:lumMod val="6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10" name="Picture 2" descr="C:\Users\z00124665\Desktop\图形1.wmf"/>
          <p:cNvPicPr>
            <a:picLocks noChangeAspect="1" noChangeArrowheads="1"/>
          </p:cNvPicPr>
          <p:nvPr userDrawn="1"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29685" y="6482929"/>
            <a:ext cx="3541183" cy="161289"/>
          </a:xfrm>
          <a:prstGeom prst="rect">
            <a:avLst/>
          </a:prstGeom>
          <a:noFill/>
        </p:spPr>
      </p:pic>
      <p:pic>
        <p:nvPicPr>
          <p:cNvPr id="11" name="Picture 2" descr="C:\Users\z00124665\Desktop\A BETTER WAY SOLUTIONS.wmf"/>
          <p:cNvPicPr>
            <a:picLocks noChangeAspect="1" noChangeArrowheads="1"/>
          </p:cNvPicPr>
          <p:nvPr userDrawn="1"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423151" y="236293"/>
            <a:ext cx="4360333" cy="121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2585883"/>
      </p:ext>
    </p:extLst>
  </p:cSld>
  <p:clrMap bg1="lt1" tx1="dk1" bg2="lt2" tx2="dk2" accent1="accent1" accent2="accent2" accent3="accent3" accent4="accent4" accent5="accent5" accent6="accent6" hlink="hlink" folHlink="folHlink"/>
  <p:transition spd="med">
    <p:split orient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黑体" pitchFamily="49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33" b="1">
          <a:solidFill>
            <a:srgbClr val="990000"/>
          </a:solidFill>
          <a:latin typeface="FrutigerNext LT Medium" pitchFamily="34" charset="0"/>
          <a:ea typeface="黑体" pitchFamily="49" charset="-122"/>
          <a:cs typeface="宋体" charset="-122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990000"/>
          </a:solidFill>
          <a:latin typeface="FrutigerNext LT Medium" pitchFamily="34" charset="0"/>
          <a:ea typeface="华文细黑" pitchFamily="2" charset="-122"/>
          <a:cs typeface="宋体" charset="-122"/>
        </a:defRPr>
      </a:lvl9pPr>
    </p:titleStyle>
    <p:bodyStyle>
      <a:lvl1pPr marL="457189" indent="-457189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lr>
          <a:srgbClr val="777777"/>
        </a:buClr>
        <a:buSzPct val="60000"/>
        <a:buFont typeface="Wingdings" pitchFamily="2" charset="2"/>
        <a:buChar char="l"/>
        <a:defRPr sz="2667" b="1">
          <a:solidFill>
            <a:schemeClr val="tx1"/>
          </a:solidFill>
          <a:latin typeface="FrutigerNext LT Regular" pitchFamily="34" charset="0"/>
          <a:ea typeface="黑体" pitchFamily="49" charset="-122"/>
          <a:cs typeface="+mn-cs"/>
        </a:defRPr>
      </a:lvl1pPr>
      <a:lvl2pPr marL="990575" indent="-380990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p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SzPct val="50000"/>
        <a:buFont typeface="Wingdings" pitchFamily="2" charset="2"/>
        <a:buChar char="n"/>
        <a:defRPr sz="2133">
          <a:solidFill>
            <a:schemeClr val="tx1"/>
          </a:solidFill>
          <a:latin typeface="FrutigerNext LT Regular" pitchFamily="34" charset="0"/>
          <a:ea typeface="+mn-ea"/>
          <a:cs typeface="+mn-cs"/>
        </a:defRPr>
      </a:lvl3pPr>
      <a:lvl4pPr marL="2133547" indent="-30479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Char char="–"/>
        <a:defRPr sz="1867">
          <a:solidFill>
            <a:schemeClr val="tx1"/>
          </a:solidFill>
          <a:latin typeface="FrutigerNext LT Regular" pitchFamily="34" charset="0"/>
          <a:ea typeface="+mn-ea"/>
          <a:cs typeface="+mn-cs"/>
        </a:defRPr>
      </a:lvl4pPr>
      <a:lvl5pPr marL="2743131" indent="-304792" algn="l" rtl="0" eaLnBrk="0" fontAlgn="base" hangingPunct="0">
        <a:lnSpc>
          <a:spcPct val="140000"/>
        </a:lnSpc>
        <a:spcBef>
          <a:spcPct val="0"/>
        </a:spcBef>
        <a:spcAft>
          <a:spcPct val="0"/>
        </a:spcAft>
        <a:buFont typeface="Arial" pitchFamily="34" charset="0"/>
        <a:buChar char="~"/>
        <a:defRPr sz="1600">
          <a:solidFill>
            <a:schemeClr val="tx1"/>
          </a:solidFill>
          <a:latin typeface="FrutigerNext LT Regular" pitchFamily="34" charset="0"/>
          <a:ea typeface="+mn-ea"/>
          <a:cs typeface="+mn-cs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~"/>
        <a:defRPr sz="2133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95D4A-E0C1-4B44-832B-7C848BC3070F}" type="datetimeFigureOut">
              <a:rPr lang="en-US" smtClean="0"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245721-E2B0-4066-AD50-736AA207D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86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70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31B7BB-5479-4587-A867-2D46DE2A7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555F1-E58A-4FF5-B4C6-5F68C807D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DC010-F07C-434F-B059-3A54ACD9DD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6FD09-F671-4FCF-9634-052F9C05FE7F}" type="datetimeFigureOut">
              <a:rPr lang="vi-VN" smtClean="0"/>
              <a:t>24/08/2024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4CE13-F443-493A-85F8-847147639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62CFF-552F-4D74-97ED-5F2ED1CEA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61BC15-D343-4D4E-8B7B-875D4EA43AA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284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.xml"/><Relationship Id="rId5" Type="http://schemas.openxmlformats.org/officeDocument/2006/relationships/image" Target="../media/image49.png"/><Relationship Id="rId4" Type="http://schemas.openxmlformats.org/officeDocument/2006/relationships/customXml" Target="../ink/ink5.xml"/><Relationship Id="rId9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png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erc.carleton.edu/integrate/programs/workforceprep/competencies_and_LO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6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customXml" Target="../ink/ink12.xml"/><Relationship Id="rId3" Type="http://schemas.openxmlformats.org/officeDocument/2006/relationships/image" Target="../media/image13.png"/><Relationship Id="rId7" Type="http://schemas.openxmlformats.org/officeDocument/2006/relationships/customXml" Target="../ink/ink9.xml"/><Relationship Id="rId12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customXml" Target="../ink/ink11.xml"/><Relationship Id="rId5" Type="http://schemas.openxmlformats.org/officeDocument/2006/relationships/customXml" Target="../ink/ink8.xml"/><Relationship Id="rId10" Type="http://schemas.openxmlformats.org/officeDocument/2006/relationships/image" Target="../media/image71.png"/><Relationship Id="rId4" Type="http://schemas.openxmlformats.org/officeDocument/2006/relationships/image" Target="../media/image68.png"/><Relationship Id="rId9" Type="http://schemas.openxmlformats.org/officeDocument/2006/relationships/customXml" Target="../ink/ink10.xml"/><Relationship Id="rId14" Type="http://schemas.openxmlformats.org/officeDocument/2006/relationships/image" Target="../media/image7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0.png"/><Relationship Id="rId3" Type="http://schemas.openxmlformats.org/officeDocument/2006/relationships/image" Target="../media/image75.png"/><Relationship Id="rId7" Type="http://schemas.openxmlformats.org/officeDocument/2006/relationships/customXml" Target="../ink/ink14.xml"/><Relationship Id="rId12" Type="http://schemas.openxmlformats.org/officeDocument/2006/relationships/customXml" Target="../ink/ink15.xml"/><Relationship Id="rId2" Type="http://schemas.openxmlformats.org/officeDocument/2006/relationships/notesSlide" Target="../notesSlides/notesSlide53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0.png"/><Relationship Id="rId11" Type="http://schemas.openxmlformats.org/officeDocument/2006/relationships/image" Target="../media/image580.png"/><Relationship Id="rId15" Type="http://schemas.openxmlformats.org/officeDocument/2006/relationships/image" Target="../media/image320.png"/><Relationship Id="rId4" Type="http://schemas.openxmlformats.org/officeDocument/2006/relationships/customXml" Target="../ink/ink13.xml"/><Relationship Id="rId14" Type="http://schemas.openxmlformats.org/officeDocument/2006/relationships/customXml" Target="../ink/ink1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erc.carleton.edu/integrate/programs/workforceprep/competencies_and_LO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82.png"/><Relationship Id="rId18" Type="http://schemas.openxmlformats.org/officeDocument/2006/relationships/customXml" Target="../ink/ink24.xml"/><Relationship Id="rId26" Type="http://schemas.openxmlformats.org/officeDocument/2006/relationships/customXml" Target="../ink/ink28.xml"/><Relationship Id="rId3" Type="http://schemas.openxmlformats.org/officeDocument/2006/relationships/image" Target="../media/image54.png"/><Relationship Id="rId21" Type="http://schemas.openxmlformats.org/officeDocument/2006/relationships/image" Target="../media/image86.png"/><Relationship Id="rId7" Type="http://schemas.openxmlformats.org/officeDocument/2006/relationships/image" Target="../media/image79.png"/><Relationship Id="rId12" Type="http://schemas.openxmlformats.org/officeDocument/2006/relationships/customXml" Target="../ink/ink21.xml"/><Relationship Id="rId17" Type="http://schemas.openxmlformats.org/officeDocument/2006/relationships/image" Target="../media/image84.png"/><Relationship Id="rId25" Type="http://schemas.openxmlformats.org/officeDocument/2006/relationships/image" Target="../media/image88.png"/><Relationship Id="rId2" Type="http://schemas.openxmlformats.org/officeDocument/2006/relationships/notesSlide" Target="../notesSlides/notesSlide57.xml"/><Relationship Id="rId16" Type="http://schemas.openxmlformats.org/officeDocument/2006/relationships/customXml" Target="../ink/ink23.xml"/><Relationship Id="rId20" Type="http://schemas.openxmlformats.org/officeDocument/2006/relationships/customXml" Target="../ink/ink25.xml"/><Relationship Id="rId1" Type="http://schemas.openxmlformats.org/officeDocument/2006/relationships/slideLayout" Target="../slideLayouts/slideLayout10.xml"/><Relationship Id="rId6" Type="http://schemas.openxmlformats.org/officeDocument/2006/relationships/customXml" Target="../ink/ink18.xml"/><Relationship Id="rId11" Type="http://schemas.openxmlformats.org/officeDocument/2006/relationships/image" Target="../media/image81.png"/><Relationship Id="rId24" Type="http://schemas.openxmlformats.org/officeDocument/2006/relationships/customXml" Target="../ink/ink27.xml"/><Relationship Id="rId5" Type="http://schemas.openxmlformats.org/officeDocument/2006/relationships/image" Target="../media/image78.png"/><Relationship Id="rId15" Type="http://schemas.openxmlformats.org/officeDocument/2006/relationships/image" Target="../media/image83.png"/><Relationship Id="rId23" Type="http://schemas.openxmlformats.org/officeDocument/2006/relationships/image" Target="../media/image87.png"/><Relationship Id="rId10" Type="http://schemas.openxmlformats.org/officeDocument/2006/relationships/customXml" Target="../ink/ink20.xml"/><Relationship Id="rId19" Type="http://schemas.openxmlformats.org/officeDocument/2006/relationships/image" Target="../media/image85.png"/><Relationship Id="rId4" Type="http://schemas.openxmlformats.org/officeDocument/2006/relationships/customXml" Target="../ink/ink17.xml"/><Relationship Id="rId9" Type="http://schemas.openxmlformats.org/officeDocument/2006/relationships/image" Target="../media/image80.png"/><Relationship Id="rId14" Type="http://schemas.openxmlformats.org/officeDocument/2006/relationships/customXml" Target="../ink/ink22.xml"/><Relationship Id="rId22" Type="http://schemas.openxmlformats.org/officeDocument/2006/relationships/customXml" Target="../ink/ink26.xml"/><Relationship Id="rId27" Type="http://schemas.openxmlformats.org/officeDocument/2006/relationships/image" Target="../media/image1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0.png"/><Relationship Id="rId3" Type="http://schemas.openxmlformats.org/officeDocument/2006/relationships/image" Target="../media/image13.png"/><Relationship Id="rId7" Type="http://schemas.openxmlformats.org/officeDocument/2006/relationships/customXml" Target="../ink/ink30.xml"/><Relationship Id="rId12" Type="http://schemas.openxmlformats.org/officeDocument/2006/relationships/customXml" Target="../ink/ink31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0.png"/><Relationship Id="rId11" Type="http://schemas.openxmlformats.org/officeDocument/2006/relationships/image" Target="../media/image580.png"/><Relationship Id="rId5" Type="http://schemas.openxmlformats.org/officeDocument/2006/relationships/customXml" Target="../ink/ink29.xml"/><Relationship Id="rId15" Type="http://schemas.openxmlformats.org/officeDocument/2006/relationships/image" Target="../media/image270.png"/><Relationship Id="rId4" Type="http://schemas.openxmlformats.org/officeDocument/2006/relationships/image" Target="../media/image90.png"/><Relationship Id="rId14" Type="http://schemas.openxmlformats.org/officeDocument/2006/relationships/customXml" Target="../ink/ink3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customXml" Target="../ink/ink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customXml" Target="../ink/ink1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customXml" Target="../ink/ink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customXml" Target="../ink/ink4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D1DC9E7-4988-654A-0461-F7D85AED44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07"/>
          <a:stretch/>
        </p:blipFill>
        <p:spPr>
          <a:xfrm>
            <a:off x="0" y="-406400"/>
            <a:ext cx="12192000" cy="14593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503722-5EB3-C31A-4439-843CE7F26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0" y="111665"/>
            <a:ext cx="2155702" cy="850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B2EDFE4-E763-A0EB-AAB5-DCB304D502B2}"/>
              </a:ext>
            </a:extLst>
          </p:cNvPr>
          <p:cNvSpPr txBox="1"/>
          <p:nvPr/>
        </p:nvSpPr>
        <p:spPr>
          <a:xfrm>
            <a:off x="112108" y="1671549"/>
            <a:ext cx="118030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</a:pPr>
            <a:r>
              <a:rPr lang="en-US" sz="49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PHÁT TRIỂN CHƯƠNG TRÌNH ĐÀO TẠO</a:t>
            </a:r>
          </a:p>
          <a:p>
            <a:pPr algn="ctr"/>
            <a:r>
              <a:rPr lang="en-US" sz="49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THEO BỘ CHUẨN BẢO ĐẢM CHẤT LƯỢNG 1.0</a:t>
            </a:r>
          </a:p>
          <a:p>
            <a:pPr algn="ctr">
              <a:spcBef>
                <a:spcPts val="600"/>
              </a:spcBef>
            </a:pP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Khóa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huấn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giảng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viên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cốt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cán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Trường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Đại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Bahnschrift SemiBold Condensed" panose="020B0502040204020203" pitchFamily="34" charset="0"/>
              </a:rPr>
              <a:t>học</a:t>
            </a:r>
            <a:r>
              <a:rPr lang="en-US" sz="28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Vinh)</a:t>
            </a:r>
            <a:r>
              <a:rPr lang="en-US" sz="4900" b="1" dirty="0">
                <a:solidFill>
                  <a:schemeClr val="bg1"/>
                </a:solidFill>
                <a:latin typeface="Bahnschrift SemiBold Condensed" panose="020B0502040204020203" pitchFamily="34" charset="0"/>
              </a:rPr>
              <a:t> </a:t>
            </a:r>
          </a:p>
        </p:txBody>
      </p:sp>
      <p:pic>
        <p:nvPicPr>
          <p:cNvPr id="5" name="Picture 9" descr="http://aun-qa.org/views/front/images/AUN-QA-LOGO-2019.png">
            <a:extLst>
              <a:ext uri="{FF2B5EF4-FFF2-40B4-BE49-F238E27FC236}">
                <a16:creationId xmlns:a16="http://schemas.microsoft.com/office/drawing/2014/main" id="{00ACFE51-4177-C6E5-B7D6-F4AFA2F36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549" y="156160"/>
            <a:ext cx="1894481" cy="71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605B41D-3BCA-3303-1250-AE72B8706D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21691" r="23271" b="19899"/>
          <a:stretch/>
        </p:blipFill>
        <p:spPr>
          <a:xfrm>
            <a:off x="6853309" y="107368"/>
            <a:ext cx="1577189" cy="770979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31F6730-C734-6F44-52BA-281C048271AA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vi-VN" sz="2000" dirty="0">
                <a:latin typeface="Bahnschrift SemiBold Condensed" panose="020B0502040204020203" pitchFamily="34" charset="0"/>
              </a:rPr>
              <a:t>Nghệ An, tháng </a:t>
            </a:r>
            <a:r>
              <a:rPr lang="en-US" sz="2000" dirty="0">
                <a:latin typeface="Bahnschrift SemiBold Condensed" panose="020B0502040204020203" pitchFamily="34" charset="0"/>
              </a:rPr>
              <a:t>8</a:t>
            </a:r>
            <a:r>
              <a:rPr lang="vi-VN" sz="2000" dirty="0">
                <a:latin typeface="Bahnschrift SemiBold Condensed" panose="020B0502040204020203" pitchFamily="34" charset="0"/>
              </a:rPr>
              <a:t> năm 202</a:t>
            </a:r>
            <a:r>
              <a:rPr lang="en-GB" sz="2000" dirty="0">
                <a:latin typeface="Bahnschrift SemiBold Condensed" panose="020B0502040204020203" pitchFamily="34" charset="0"/>
              </a:rPr>
              <a:t>4</a:t>
            </a:r>
            <a:endParaRPr lang="vi-VN" sz="20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1251FB-4593-CEC7-EB15-DAB4A378DEED}"/>
              </a:ext>
            </a:extLst>
          </p:cNvPr>
          <p:cNvSpPr txBox="1">
            <a:spLocks/>
          </p:cNvSpPr>
          <p:nvPr/>
        </p:nvSpPr>
        <p:spPr>
          <a:xfrm>
            <a:off x="206992" y="4432634"/>
            <a:ext cx="11803038" cy="10635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dirty="0">
                <a:latin typeface="Bahnschrift SemiBold Condensed" panose="020B0502040204020203" pitchFamily="34" charset="0"/>
              </a:rPr>
              <a:t>GS.TS. </a:t>
            </a:r>
            <a:r>
              <a:rPr lang="en-US" sz="2900" dirty="0" err="1">
                <a:latin typeface="Bahnschrift SemiBold Condensed" panose="020B0502040204020203" pitchFamily="34" charset="0"/>
              </a:rPr>
              <a:t>Nguyễn</a:t>
            </a:r>
            <a:r>
              <a:rPr lang="en-US" sz="2900" dirty="0">
                <a:latin typeface="Bahnschrift SemiBold Condensed" panose="020B0502040204020203" pitchFamily="34" charset="0"/>
              </a:rPr>
              <a:t> Huy </a:t>
            </a:r>
            <a:r>
              <a:rPr lang="en-US" sz="2900" dirty="0" err="1">
                <a:latin typeface="Bahnschrift SemiBold Condensed" panose="020B0502040204020203" pitchFamily="34" charset="0"/>
              </a:rPr>
              <a:t>Bằng</a:t>
            </a:r>
            <a:r>
              <a:rPr lang="en-US" sz="2900" dirty="0">
                <a:latin typeface="Bahnschrift SemiBold Condensed" panose="020B0502040204020203" pitchFamily="34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900" dirty="0" err="1">
                <a:latin typeface="Bahnschrift SemiBold Condensed" panose="020B0502040204020203" pitchFamily="34" charset="0"/>
              </a:rPr>
              <a:t>cùng</a:t>
            </a:r>
            <a:r>
              <a:rPr lang="en-US" sz="2900" dirty="0">
                <a:latin typeface="Bahnschrift SemiBold Condensed" panose="020B0502040204020203" pitchFamily="34" charset="0"/>
              </a:rPr>
              <a:t> </a:t>
            </a:r>
            <a:r>
              <a:rPr lang="en-US" sz="2900" dirty="0" err="1">
                <a:latin typeface="Bahnschrift SemiBold Condensed" panose="020B0502040204020203" pitchFamily="34" charset="0"/>
              </a:rPr>
              <a:t>các</a:t>
            </a:r>
            <a:r>
              <a:rPr lang="en-US" sz="2900" dirty="0">
                <a:latin typeface="Bahnschrift SemiBold Condensed" panose="020B0502040204020203" pitchFamily="34" charset="0"/>
              </a:rPr>
              <a:t> cộng </a:t>
            </a:r>
            <a:r>
              <a:rPr lang="en-US" sz="2900" dirty="0" err="1">
                <a:latin typeface="Bahnschrift SemiBold Condensed" panose="020B0502040204020203" pitchFamily="34" charset="0"/>
              </a:rPr>
              <a:t>sự</a:t>
            </a:r>
            <a:r>
              <a:rPr lang="en-US" sz="2900" dirty="0">
                <a:latin typeface="Bahnschrift SemiBold Condensed" panose="020B0502040204020203" pitchFamily="34" charset="0"/>
              </a:rPr>
              <a:t>: PGS.TS. </a:t>
            </a:r>
            <a:r>
              <a:rPr lang="en-US" sz="2900" dirty="0" err="1">
                <a:latin typeface="Bahnschrift SemiBold Condensed" panose="020B0502040204020203" pitchFamily="34" charset="0"/>
              </a:rPr>
              <a:t>Nguyễn</a:t>
            </a:r>
            <a:r>
              <a:rPr lang="en-US" sz="2900" dirty="0">
                <a:latin typeface="Bahnschrift SemiBold Condensed" panose="020B0502040204020203" pitchFamily="34" charset="0"/>
              </a:rPr>
              <a:t> Thanh </a:t>
            </a:r>
            <a:r>
              <a:rPr lang="en-US" sz="2900" dirty="0" err="1">
                <a:latin typeface="Bahnschrift SemiBold Condensed" panose="020B0502040204020203" pitchFamily="34" charset="0"/>
              </a:rPr>
              <a:t>Diệu</a:t>
            </a:r>
            <a:r>
              <a:rPr lang="en-US" sz="2900" dirty="0">
                <a:latin typeface="Bahnschrift SemiBold Condensed" panose="020B0502040204020203" pitchFamily="34" charset="0"/>
              </a:rPr>
              <a:t>, PGS. TS. Hoàng Phan </a:t>
            </a:r>
            <a:r>
              <a:rPr lang="en-US" sz="2900" dirty="0" err="1">
                <a:latin typeface="Bahnschrift SemiBold Condensed" panose="020B0502040204020203" pitchFamily="34" charset="0"/>
              </a:rPr>
              <a:t>Hải</a:t>
            </a:r>
            <a:r>
              <a:rPr lang="en-US" sz="2900" dirty="0">
                <a:latin typeface="Bahnschrift SemiBold Condensed" panose="020B0502040204020203" pitchFamily="34" charset="0"/>
              </a:rPr>
              <a:t> </a:t>
            </a:r>
            <a:r>
              <a:rPr lang="en-US" sz="2900" dirty="0" err="1">
                <a:latin typeface="Bahnschrift SemiBold Condensed" panose="020B0502040204020203" pitchFamily="34" charset="0"/>
              </a:rPr>
              <a:t>Yến</a:t>
            </a:r>
            <a:endParaRPr lang="en-US" sz="2900" dirty="0"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4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DBD6A90E-9AC1-76AB-033C-5E1AE04BF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09B0-A85F-DDA4-7882-064D53CE5E1A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(2)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54089-F69B-F993-5EBB-84D302CBE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106" y="707126"/>
            <a:ext cx="7692472" cy="55881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2E9AAC-2CE0-6F1A-A26F-AE6508077843}"/>
              </a:ext>
            </a:extLst>
          </p:cNvPr>
          <p:cNvSpPr txBox="1"/>
          <p:nvPr/>
        </p:nvSpPr>
        <p:spPr>
          <a:xfrm>
            <a:off x="72103" y="708081"/>
            <a:ext cx="65253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Thiết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kế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CTĐT</a:t>
            </a:r>
            <a:endParaRPr lang="en-US" sz="25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DD23A7C-2F1F-A96B-DEEF-1F72F8A7227A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/>
            <a:r>
              <a:rPr lang="en-US" sz="1800" dirty="0">
                <a:latin typeface="Bahnschrift Condensed" panose="020B0502040204020203" pitchFamily="34" charset="0"/>
              </a:rPr>
              <a:t>Source: Dr. Johnson Ong Chee Bin (AUN-QA Expert) 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6E44E2-8C55-0BE6-D194-BDA731A6A6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67E1B4-35F8-BE3B-5E5B-E88FBB4A927C}"/>
              </a:ext>
            </a:extLst>
          </p:cNvPr>
          <p:cNvGrpSpPr/>
          <p:nvPr/>
        </p:nvGrpSpPr>
        <p:grpSpPr>
          <a:xfrm>
            <a:off x="8062455" y="1012010"/>
            <a:ext cx="4075979" cy="477054"/>
            <a:chOff x="8062455" y="1012010"/>
            <a:chExt cx="4075979" cy="477054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F835DCA-9B10-0B64-EF0D-EF693BC00210}"/>
                </a:ext>
              </a:extLst>
            </p:cNvPr>
            <p:cNvCxnSpPr>
              <a:cxnSpLocks/>
            </p:cNvCxnSpPr>
            <p:nvPr/>
          </p:nvCxnSpPr>
          <p:spPr>
            <a:xfrm>
              <a:off x="8062455" y="1268361"/>
              <a:ext cx="1936951" cy="0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889A837-BF74-F58E-B6CD-9A5244BB02A0}"/>
                </a:ext>
              </a:extLst>
            </p:cNvPr>
            <p:cNvSpPr txBox="1"/>
            <p:nvPr/>
          </p:nvSpPr>
          <p:spPr>
            <a:xfrm>
              <a:off x="9955855" y="1012010"/>
              <a:ext cx="218257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khúc</a:t>
              </a:r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đào tạo</a:t>
              </a:r>
              <a:endParaRPr lang="en-US" sz="2500" dirty="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C47CA4A-23D1-C77F-521A-E7098962AAE0}"/>
              </a:ext>
            </a:extLst>
          </p:cNvPr>
          <p:cNvGrpSpPr/>
          <p:nvPr/>
        </p:nvGrpSpPr>
        <p:grpSpPr>
          <a:xfrm>
            <a:off x="8003843" y="1907989"/>
            <a:ext cx="3824739" cy="861774"/>
            <a:chOff x="8062455" y="1012010"/>
            <a:chExt cx="3824739" cy="861774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09E1140-730B-6BF1-D813-E0AE97EC66FF}"/>
                </a:ext>
              </a:extLst>
            </p:cNvPr>
            <p:cNvCxnSpPr>
              <a:cxnSpLocks/>
            </p:cNvCxnSpPr>
            <p:nvPr/>
          </p:nvCxnSpPr>
          <p:spPr>
            <a:xfrm>
              <a:off x="8062455" y="1268361"/>
              <a:ext cx="1936951" cy="0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80CCBA5-3DB9-4F70-280C-4F9F572116A5}"/>
                </a:ext>
              </a:extLst>
            </p:cNvPr>
            <p:cNvSpPr txBox="1"/>
            <p:nvPr/>
          </p:nvSpPr>
          <p:spPr>
            <a:xfrm>
              <a:off x="9955856" y="1012010"/>
              <a:ext cx="193133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nghề</a:t>
              </a:r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nghiệp</a:t>
              </a:r>
              <a:endParaRPr lang="en-US" sz="25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29E9116-C266-7885-FBA0-03453F0E2A3E}"/>
              </a:ext>
            </a:extLst>
          </p:cNvPr>
          <p:cNvGrpSpPr/>
          <p:nvPr/>
        </p:nvGrpSpPr>
        <p:grpSpPr>
          <a:xfrm>
            <a:off x="7526220" y="2882683"/>
            <a:ext cx="5086166" cy="477054"/>
            <a:chOff x="8062455" y="1012010"/>
            <a:chExt cx="4075979" cy="477054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1045753-7B27-A0E0-2CA7-726E7DB58F85}"/>
                </a:ext>
              </a:extLst>
            </p:cNvPr>
            <p:cNvCxnSpPr>
              <a:cxnSpLocks/>
            </p:cNvCxnSpPr>
            <p:nvPr/>
          </p:nvCxnSpPr>
          <p:spPr>
            <a:xfrm>
              <a:off x="8062455" y="1268361"/>
              <a:ext cx="1936951" cy="0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3D1E929-C453-E908-DE00-F2E49BC83A6B}"/>
                </a:ext>
              </a:extLst>
            </p:cNvPr>
            <p:cNvSpPr txBox="1"/>
            <p:nvPr/>
          </p:nvSpPr>
          <p:spPr>
            <a:xfrm>
              <a:off x="9955855" y="1012010"/>
              <a:ext cx="2182579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CĐR CTĐT (PLO)</a:t>
              </a:r>
              <a:endParaRPr lang="en-US" sz="25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2572AE-5CDA-BF93-2350-F18F3212B67C}"/>
              </a:ext>
            </a:extLst>
          </p:cNvPr>
          <p:cNvGrpSpPr/>
          <p:nvPr/>
        </p:nvGrpSpPr>
        <p:grpSpPr>
          <a:xfrm>
            <a:off x="7074042" y="3808800"/>
            <a:ext cx="4672481" cy="477054"/>
            <a:chOff x="8218858" y="971818"/>
            <a:chExt cx="3970809" cy="477054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C07AC912-F23C-C3F3-9E32-3F86F7CA3734}"/>
                </a:ext>
              </a:extLst>
            </p:cNvPr>
            <p:cNvCxnSpPr>
              <a:cxnSpLocks/>
              <a:endCxn id="24" idx="1"/>
            </p:cNvCxnSpPr>
            <p:nvPr/>
          </p:nvCxnSpPr>
          <p:spPr>
            <a:xfrm flipV="1">
              <a:off x="8218858" y="1210345"/>
              <a:ext cx="2428683" cy="17824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EAF1808-1AFB-3714-423C-AC0A9759B4AF}"/>
                </a:ext>
              </a:extLst>
            </p:cNvPr>
            <p:cNvSpPr txBox="1"/>
            <p:nvPr/>
          </p:nvSpPr>
          <p:spPr>
            <a:xfrm>
              <a:off x="10647541" y="971818"/>
              <a:ext cx="1542126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CĐR HP (CLO)</a:t>
              </a:r>
              <a:endParaRPr lang="en-US" sz="25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6802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DBD6A90E-9AC1-76AB-033C-5E1AE04BF0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709B0-A85F-DDA4-7882-064D53CE5E1A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(2)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08A1A-D098-B2D2-7442-5B6CE9F6D521}"/>
              </a:ext>
            </a:extLst>
          </p:cNvPr>
          <p:cNvSpPr txBox="1"/>
          <p:nvPr/>
        </p:nvSpPr>
        <p:spPr>
          <a:xfrm>
            <a:off x="2893648" y="926686"/>
            <a:ext cx="5994400" cy="461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 i="0">
                <a:solidFill>
                  <a:srgbClr val="0000FF"/>
                </a:solidFill>
                <a:effectLst/>
                <a:latin typeface="Bahnschrift Condensed" panose="020B0502040204020203" pitchFamily="34" charset="0"/>
              </a:defRPr>
            </a:lvl1pPr>
          </a:lstStyle>
          <a:p>
            <a:pPr algn="ctr"/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kiến</a:t>
            </a:r>
            <a:r>
              <a:rPr lang="en-US" sz="2400" dirty="0"/>
              <a:t> tạo </a:t>
            </a:r>
            <a:r>
              <a:rPr lang="en-US" sz="2400" dirty="0" err="1"/>
              <a:t>giữa</a:t>
            </a:r>
            <a:r>
              <a:rPr lang="en-US" sz="2400" dirty="0"/>
              <a:t>: CĐR HP-PPDH-KTĐG</a:t>
            </a:r>
          </a:p>
        </p:txBody>
      </p:sp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9E5C7C7F-4804-02FB-6F80-48107AF779AC}"/>
              </a:ext>
            </a:extLst>
          </p:cNvPr>
          <p:cNvGrpSpPr/>
          <p:nvPr/>
        </p:nvGrpSpPr>
        <p:grpSpPr>
          <a:xfrm>
            <a:off x="2471896" y="1388352"/>
            <a:ext cx="6903216" cy="4690901"/>
            <a:chOff x="4477901" y="902836"/>
            <a:chExt cx="4483862" cy="3581991"/>
          </a:xfrm>
        </p:grpSpPr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C13AFA4-F0F0-99AE-4695-AC17A4F4DC6B}"/>
                </a:ext>
              </a:extLst>
            </p:cNvPr>
            <p:cNvSpPr/>
            <p:nvPr/>
          </p:nvSpPr>
          <p:spPr>
            <a:xfrm>
              <a:off x="4477901" y="902836"/>
              <a:ext cx="4483862" cy="3581991"/>
            </a:xfrm>
            <a:prstGeom prst="rect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500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F7824BC-4BB2-014F-97DC-980ED3D01C14}"/>
                </a:ext>
              </a:extLst>
            </p:cNvPr>
            <p:cNvGrpSpPr/>
            <p:nvPr/>
          </p:nvGrpSpPr>
          <p:grpSpPr>
            <a:xfrm>
              <a:off x="4501608" y="988129"/>
              <a:ext cx="4424510" cy="3387367"/>
              <a:chOff x="4414690" y="1201399"/>
              <a:chExt cx="4424510" cy="323501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C470D8AA-F9C8-0B34-BFA4-4763D9622957}"/>
                  </a:ext>
                </a:extLst>
              </p:cNvPr>
              <p:cNvGrpSpPr/>
              <p:nvPr/>
            </p:nvGrpSpPr>
            <p:grpSpPr>
              <a:xfrm>
                <a:off x="7010400" y="2767255"/>
                <a:ext cx="1828800" cy="1039433"/>
                <a:chOff x="4267200" y="2636885"/>
                <a:chExt cx="2209800" cy="1039433"/>
              </a:xfrm>
            </p:grpSpPr>
            <p:sp>
              <p:nvSpPr>
                <p:cNvPr id="1028" name="Oval 1027">
                  <a:extLst>
                    <a:ext uri="{FF2B5EF4-FFF2-40B4-BE49-F238E27FC236}">
                      <a16:creationId xmlns:a16="http://schemas.microsoft.com/office/drawing/2014/main" id="{1BE93D7F-B1C6-6A9A-5DB2-2D23FAC64593}"/>
                    </a:ext>
                  </a:extLst>
                </p:cNvPr>
                <p:cNvSpPr/>
                <p:nvPr/>
              </p:nvSpPr>
              <p:spPr>
                <a:xfrm>
                  <a:off x="4267200" y="2636885"/>
                  <a:ext cx="2209800" cy="1039433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EBFCA53C-D8FB-2602-FE8F-7CBB5CC86FBB}"/>
                    </a:ext>
                  </a:extLst>
                </p:cNvPr>
                <p:cNvSpPr txBox="1"/>
                <p:nvPr/>
              </p:nvSpPr>
              <p:spPr>
                <a:xfrm>
                  <a:off x="4712270" y="2802905"/>
                  <a:ext cx="1366422" cy="6888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Nội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dung &amp; PP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dạy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học</a:t>
                  </a:r>
                  <a:endParaRPr lang="en-US" sz="2500" b="1" dirty="0">
                    <a:solidFill>
                      <a:schemeClr val="bg1"/>
                    </a:solidFill>
                    <a:latin typeface="Bahnschrift Condensed" panose="020B0502040204020203" pitchFamily="34" charset="0"/>
                  </a:endParaRP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65F27B27-9108-615A-6CE3-FE79C5AC1AD2}"/>
                  </a:ext>
                </a:extLst>
              </p:cNvPr>
              <p:cNvGrpSpPr/>
              <p:nvPr/>
            </p:nvGrpSpPr>
            <p:grpSpPr>
              <a:xfrm>
                <a:off x="4414690" y="2756666"/>
                <a:ext cx="1828800" cy="1039433"/>
                <a:chOff x="4267200" y="2636885"/>
                <a:chExt cx="2209800" cy="1039433"/>
              </a:xfrm>
            </p:grpSpPr>
            <p:sp>
              <p:nvSpPr>
                <p:cNvPr id="1025" name="Oval 1024">
                  <a:extLst>
                    <a:ext uri="{FF2B5EF4-FFF2-40B4-BE49-F238E27FC236}">
                      <a16:creationId xmlns:a16="http://schemas.microsoft.com/office/drawing/2014/main" id="{FFC87D31-16F5-F4B1-156F-C34F18372E9F}"/>
                    </a:ext>
                  </a:extLst>
                </p:cNvPr>
                <p:cNvSpPr/>
                <p:nvPr/>
              </p:nvSpPr>
              <p:spPr>
                <a:xfrm>
                  <a:off x="4267200" y="2636885"/>
                  <a:ext cx="2209800" cy="1039433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1027" name="TextBox 1026">
                  <a:extLst>
                    <a:ext uri="{FF2B5EF4-FFF2-40B4-BE49-F238E27FC236}">
                      <a16:creationId xmlns:a16="http://schemas.microsoft.com/office/drawing/2014/main" id="{86470A27-F9E1-B919-D9AA-D0CC77BBBE4C}"/>
                    </a:ext>
                  </a:extLst>
                </p:cNvPr>
                <p:cNvSpPr txBox="1"/>
                <p:nvPr/>
              </p:nvSpPr>
              <p:spPr>
                <a:xfrm>
                  <a:off x="4400549" y="2828261"/>
                  <a:ext cx="1943100" cy="68885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Đánh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giá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kết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quả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học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tập</a:t>
                  </a:r>
                  <a:endParaRPr lang="en-US" sz="2500" b="1" dirty="0">
                    <a:solidFill>
                      <a:schemeClr val="bg1"/>
                    </a:solidFill>
                    <a:latin typeface="Bahnschrift Condensed" panose="020B0502040204020203" pitchFamily="34" charset="0"/>
                  </a:endParaRPr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BAB35238-354E-9380-DBB3-D340650AAECE}"/>
                  </a:ext>
                </a:extLst>
              </p:cNvPr>
              <p:cNvGrpSpPr/>
              <p:nvPr/>
            </p:nvGrpSpPr>
            <p:grpSpPr>
              <a:xfrm>
                <a:off x="5791200" y="1201399"/>
                <a:ext cx="1828800" cy="1039433"/>
                <a:chOff x="4267200" y="2636885"/>
                <a:chExt cx="2209800" cy="1039433"/>
              </a:xfrm>
            </p:grpSpPr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89DC3E7D-6542-7E02-0B3B-C1835D5712C9}"/>
                    </a:ext>
                  </a:extLst>
                </p:cNvPr>
                <p:cNvSpPr/>
                <p:nvPr/>
              </p:nvSpPr>
              <p:spPr>
                <a:xfrm>
                  <a:off x="4267200" y="2636885"/>
                  <a:ext cx="2209800" cy="1039433"/>
                </a:xfrm>
                <a:prstGeom prst="ellipse">
                  <a:avLst/>
                </a:prstGeom>
                <a:solidFill>
                  <a:schemeClr val="tx2"/>
                </a:solidFill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1024" name="TextBox 1023">
                  <a:extLst>
                    <a:ext uri="{FF2B5EF4-FFF2-40B4-BE49-F238E27FC236}">
                      <a16:creationId xmlns:a16="http://schemas.microsoft.com/office/drawing/2014/main" id="{0CEA9D93-DD4C-7170-2B97-7649F33D26CE}"/>
                    </a:ext>
                  </a:extLst>
                </p:cNvPr>
                <p:cNvSpPr txBox="1"/>
                <p:nvPr/>
              </p:nvSpPr>
              <p:spPr>
                <a:xfrm>
                  <a:off x="4357952" y="2906837"/>
                  <a:ext cx="2028296" cy="381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Chuẩn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đầu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500" b="1" dirty="0" err="1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ra</a:t>
                  </a:r>
                  <a:r>
                    <a:rPr lang="en-US" sz="2500" b="1" dirty="0">
                      <a:solidFill>
                        <a:schemeClr val="bg1"/>
                      </a:solidFill>
                      <a:latin typeface="Bahnschrift Condensed" panose="020B0502040204020203" pitchFamily="34" charset="0"/>
                    </a:rPr>
                    <a:t> HP</a:t>
                  </a:r>
                </a:p>
              </p:txBody>
            </p:sp>
          </p:grpSp>
          <p:sp>
            <p:nvSpPr>
              <p:cNvPr id="54" name="Arrow: Left-Right 53">
                <a:extLst>
                  <a:ext uri="{FF2B5EF4-FFF2-40B4-BE49-F238E27FC236}">
                    <a16:creationId xmlns:a16="http://schemas.microsoft.com/office/drawing/2014/main" id="{17F683E0-A342-FE7D-B077-8D62C1923E79}"/>
                  </a:ext>
                </a:extLst>
              </p:cNvPr>
              <p:cNvSpPr/>
              <p:nvPr/>
            </p:nvSpPr>
            <p:spPr>
              <a:xfrm rot="3040538">
                <a:off x="7095399" y="2363495"/>
                <a:ext cx="685800" cy="253091"/>
              </a:xfrm>
              <a:prstGeom prst="leftRightArrow">
                <a:avLst>
                  <a:gd name="adj1" fmla="val 50000"/>
                  <a:gd name="adj2" fmla="val 58486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5" name="Arrow: Left-Right 54">
                <a:extLst>
                  <a:ext uri="{FF2B5EF4-FFF2-40B4-BE49-F238E27FC236}">
                    <a16:creationId xmlns:a16="http://schemas.microsoft.com/office/drawing/2014/main" id="{FDA2ED12-6ED8-846B-842D-AC2765CA0E0A}"/>
                  </a:ext>
                </a:extLst>
              </p:cNvPr>
              <p:cNvSpPr/>
              <p:nvPr/>
            </p:nvSpPr>
            <p:spPr>
              <a:xfrm>
                <a:off x="6267197" y="3204271"/>
                <a:ext cx="685800" cy="253091"/>
              </a:xfrm>
              <a:prstGeom prst="leftRightArrow">
                <a:avLst>
                  <a:gd name="adj1" fmla="val 50000"/>
                  <a:gd name="adj2" fmla="val 58486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6" name="Arrow: Left-Right 55">
                <a:extLst>
                  <a:ext uri="{FF2B5EF4-FFF2-40B4-BE49-F238E27FC236}">
                    <a16:creationId xmlns:a16="http://schemas.microsoft.com/office/drawing/2014/main" id="{8C98FFCC-49B6-63D3-BD98-D05474C27F5D}"/>
                  </a:ext>
                </a:extLst>
              </p:cNvPr>
              <p:cNvSpPr/>
              <p:nvPr/>
            </p:nvSpPr>
            <p:spPr>
              <a:xfrm rot="18466896">
                <a:off x="5433092" y="2321112"/>
                <a:ext cx="764321" cy="253091"/>
              </a:xfrm>
              <a:prstGeom prst="leftRightArrow">
                <a:avLst>
                  <a:gd name="adj1" fmla="val 50000"/>
                  <a:gd name="adj2" fmla="val 58486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D1E3208-6CD4-C622-284D-79A6797326D3}"/>
                  </a:ext>
                </a:extLst>
              </p:cNvPr>
              <p:cNvSpPr/>
              <p:nvPr/>
            </p:nvSpPr>
            <p:spPr>
              <a:xfrm>
                <a:off x="4572000" y="4150667"/>
                <a:ext cx="4114800" cy="285750"/>
              </a:xfrm>
              <a:prstGeom prst="rect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500" b="1" dirty="0" err="1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Bối</a:t>
                </a:r>
                <a:r>
                  <a:rPr lang="en-US" sz="2500" b="1" dirty="0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500" b="1" dirty="0" err="1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cảnh</a:t>
                </a:r>
                <a:r>
                  <a:rPr lang="en-US" sz="2500" b="1" dirty="0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500" b="1" dirty="0" err="1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dạy</a:t>
                </a:r>
                <a:r>
                  <a:rPr lang="en-US" sz="2500" b="1" dirty="0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500" b="1" dirty="0" err="1">
                    <a:solidFill>
                      <a:srgbClr val="0000FF"/>
                    </a:solidFill>
                    <a:latin typeface="Bahnschrift Condensed" panose="020B0502040204020203" pitchFamily="34" charset="0"/>
                  </a:rPr>
                  <a:t>học</a:t>
                </a:r>
                <a:endParaRPr lang="en-US" sz="2500" b="1" dirty="0">
                  <a:solidFill>
                    <a:srgbClr val="0000FF"/>
                  </a:solidFill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58" name="Arrow: Up 57">
                <a:extLst>
                  <a:ext uri="{FF2B5EF4-FFF2-40B4-BE49-F238E27FC236}">
                    <a16:creationId xmlns:a16="http://schemas.microsoft.com/office/drawing/2014/main" id="{31C03D0C-31CC-31EA-239B-88A424DE278F}"/>
                  </a:ext>
                </a:extLst>
              </p:cNvPr>
              <p:cNvSpPr/>
              <p:nvPr/>
            </p:nvSpPr>
            <p:spPr>
              <a:xfrm>
                <a:off x="4876800" y="3885313"/>
                <a:ext cx="228600" cy="265354"/>
              </a:xfrm>
              <a:prstGeom prst="upArrow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59" name="Arrow: Up 58">
                <a:extLst>
                  <a:ext uri="{FF2B5EF4-FFF2-40B4-BE49-F238E27FC236}">
                    <a16:creationId xmlns:a16="http://schemas.microsoft.com/office/drawing/2014/main" id="{999E444F-52C5-177C-0E9C-1C0535E1398E}"/>
                  </a:ext>
                </a:extLst>
              </p:cNvPr>
              <p:cNvSpPr/>
              <p:nvPr/>
            </p:nvSpPr>
            <p:spPr>
              <a:xfrm>
                <a:off x="5739052" y="3890700"/>
                <a:ext cx="228600" cy="265354"/>
              </a:xfrm>
              <a:prstGeom prst="upArrow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60" name="Arrow: Up 59">
                <a:extLst>
                  <a:ext uri="{FF2B5EF4-FFF2-40B4-BE49-F238E27FC236}">
                    <a16:creationId xmlns:a16="http://schemas.microsoft.com/office/drawing/2014/main" id="{981AF85D-5D2F-5C0E-2462-FC1308EDE7A5}"/>
                  </a:ext>
                </a:extLst>
              </p:cNvPr>
              <p:cNvSpPr/>
              <p:nvPr/>
            </p:nvSpPr>
            <p:spPr>
              <a:xfrm>
                <a:off x="6527126" y="3894189"/>
                <a:ext cx="228600" cy="265354"/>
              </a:xfrm>
              <a:prstGeom prst="upArrow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61" name="Arrow: Up 60">
                <a:extLst>
                  <a:ext uri="{FF2B5EF4-FFF2-40B4-BE49-F238E27FC236}">
                    <a16:creationId xmlns:a16="http://schemas.microsoft.com/office/drawing/2014/main" id="{DB7E0DB1-50D3-5DDD-F561-A18F4BD0A8D0}"/>
                  </a:ext>
                </a:extLst>
              </p:cNvPr>
              <p:cNvSpPr/>
              <p:nvPr/>
            </p:nvSpPr>
            <p:spPr>
              <a:xfrm>
                <a:off x="7315200" y="3877282"/>
                <a:ext cx="228600" cy="265354"/>
              </a:xfrm>
              <a:prstGeom prst="upArrow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62" name="Arrow: Up 61">
                <a:extLst>
                  <a:ext uri="{FF2B5EF4-FFF2-40B4-BE49-F238E27FC236}">
                    <a16:creationId xmlns:a16="http://schemas.microsoft.com/office/drawing/2014/main" id="{C933FF49-48C6-52DA-C39E-1819FD661088}"/>
                  </a:ext>
                </a:extLst>
              </p:cNvPr>
              <p:cNvSpPr/>
              <p:nvPr/>
            </p:nvSpPr>
            <p:spPr>
              <a:xfrm>
                <a:off x="8153862" y="3880328"/>
                <a:ext cx="228600" cy="265354"/>
              </a:xfrm>
              <a:prstGeom prst="upArrow">
                <a:avLst/>
              </a:prstGeom>
              <a:solidFill>
                <a:schemeClr val="accent2"/>
              </a:soli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2400">
                  <a:latin typeface="Bahnschrift Condensed" panose="020B0502040204020203" pitchFamily="34" charset="0"/>
                </a:endParaRPr>
              </a:p>
            </p:txBody>
          </p:sp>
        </p:grp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2DD23A7C-2F1F-A96B-DEEF-1F72F8A7227A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6E44E2-8C55-0BE6-D194-BDA731A6A6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07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5CBD7A90-55D8-E390-BC35-F3BABDE6E381}"/>
              </a:ext>
            </a:extLst>
          </p:cNvPr>
          <p:cNvGrpSpPr/>
          <p:nvPr/>
        </p:nvGrpSpPr>
        <p:grpSpPr>
          <a:xfrm>
            <a:off x="0" y="787400"/>
            <a:ext cx="5892800" cy="5333472"/>
            <a:chOff x="0" y="814426"/>
            <a:chExt cx="4419600" cy="4082797"/>
          </a:xfrm>
        </p:grpSpPr>
        <p:pic>
          <p:nvPicPr>
            <p:cNvPr id="12" name="Picture 2" descr="Chu trình PDCA là gì ? Áp dụng thực tế ? - Học viện Masterskills ...">
              <a:extLst>
                <a:ext uri="{FF2B5EF4-FFF2-40B4-BE49-F238E27FC236}">
                  <a16:creationId xmlns:a16="http://schemas.microsoft.com/office/drawing/2014/main" id="{6F1F5686-64B1-1744-EB77-5923C9D8B8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1490549"/>
              <a:ext cx="4267200" cy="3406674"/>
            </a:xfrm>
            <a:prstGeom prst="rect">
              <a:avLst/>
            </a:prstGeom>
            <a:ln w="28575" cap="sq">
              <a:solidFill>
                <a:srgbClr val="0000FF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4DA9F3-EC05-9F3A-6C42-771884876EC0}"/>
                </a:ext>
              </a:extLst>
            </p:cNvPr>
            <p:cNvSpPr txBox="1"/>
            <p:nvPr/>
          </p:nvSpPr>
          <p:spPr>
            <a:xfrm>
              <a:off x="0" y="814426"/>
              <a:ext cx="4038600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 algn="ctr">
                <a:buFont typeface="Wingdings" panose="05000000000000000000" pitchFamily="2" charset="2"/>
                <a:buChar char="v"/>
              </a:pPr>
              <a:r>
                <a:rPr lang="en-US" sz="28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Nguyên</a:t>
              </a:r>
              <a:r>
                <a:rPr lang="en-US" sz="28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lý </a:t>
              </a:r>
              <a:r>
                <a:rPr lang="en-US" sz="28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cải</a:t>
              </a:r>
              <a:r>
                <a:rPr lang="en-US" sz="28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tiến</a:t>
              </a:r>
              <a:r>
                <a:rPr lang="en-US" sz="28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chất</a:t>
              </a:r>
              <a:r>
                <a:rPr lang="en-US" sz="28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lượng</a:t>
              </a:r>
              <a:r>
                <a:rPr lang="en-US" sz="28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P-D-C-A: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D830DD-C260-F5C2-7738-7F7FF0DF19CA}"/>
              </a:ext>
            </a:extLst>
          </p:cNvPr>
          <p:cNvGrpSpPr/>
          <p:nvPr/>
        </p:nvGrpSpPr>
        <p:grpSpPr>
          <a:xfrm>
            <a:off x="5957452" y="829559"/>
            <a:ext cx="5892803" cy="5289248"/>
            <a:chOff x="4495799" y="843900"/>
            <a:chExt cx="4419602" cy="404894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C833453-F8B9-55C9-C29A-918735FAB234}"/>
                </a:ext>
              </a:extLst>
            </p:cNvPr>
            <p:cNvGrpSpPr/>
            <p:nvPr/>
          </p:nvGrpSpPr>
          <p:grpSpPr>
            <a:xfrm>
              <a:off x="4495799" y="1486168"/>
              <a:ext cx="4419602" cy="3406676"/>
              <a:chOff x="4495799" y="1486168"/>
              <a:chExt cx="4419602" cy="340667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6EB01655-F93C-D86A-50AD-D78F0E4F7965}"/>
                  </a:ext>
                </a:extLst>
              </p:cNvPr>
              <p:cNvGrpSpPr/>
              <p:nvPr/>
            </p:nvGrpSpPr>
            <p:grpSpPr>
              <a:xfrm>
                <a:off x="5152939" y="1591560"/>
                <a:ext cx="3407687" cy="3157810"/>
                <a:chOff x="6859576" y="1951919"/>
                <a:chExt cx="5142260" cy="4963476"/>
              </a:xfrm>
            </p:grpSpPr>
            <p:pic>
              <p:nvPicPr>
                <p:cNvPr id="20" name="Picture 4" descr="PDCA công cụ cải tiến chất lượng giáo dục, Tham luận, Khoa Cơ điện ...">
                  <a:extLst>
                    <a:ext uri="{FF2B5EF4-FFF2-40B4-BE49-F238E27FC236}">
                      <a16:creationId xmlns:a16="http://schemas.microsoft.com/office/drawing/2014/main" id="{DFAFD47C-D4DB-F31A-B2ED-DCFEB7D71C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835899" y="2844566"/>
                  <a:ext cx="3282154" cy="324237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6153C87-23F8-085F-CBDF-5810ED9AE681}"/>
                    </a:ext>
                  </a:extLst>
                </p:cNvPr>
                <p:cNvSpPr txBox="1"/>
                <p:nvPr/>
              </p:nvSpPr>
              <p:spPr>
                <a:xfrm>
                  <a:off x="8439476" y="1951919"/>
                  <a:ext cx="2069769" cy="530877"/>
                </a:xfrm>
                <a:prstGeom prst="rect">
                  <a:avLst/>
                </a:prstGeom>
                <a:noFill/>
                <a:ln w="317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67" b="1" dirty="0" err="1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Xây</a:t>
                  </a:r>
                  <a:r>
                    <a:rPr lang="en-US" sz="2267" b="1" dirty="0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267" b="1" dirty="0" err="1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dựng</a:t>
                  </a:r>
                  <a:r>
                    <a:rPr lang="en-US" sz="2267" b="1" dirty="0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 CTĐT</a:t>
                  </a: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1D1DA612-9435-6469-FA5A-6923D4BF55DA}"/>
                    </a:ext>
                  </a:extLst>
                </p:cNvPr>
                <p:cNvSpPr txBox="1"/>
                <p:nvPr/>
              </p:nvSpPr>
              <p:spPr>
                <a:xfrm>
                  <a:off x="7376306" y="6384518"/>
                  <a:ext cx="4282809" cy="530877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67" b="1" dirty="0" err="1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Đánh</a:t>
                  </a:r>
                  <a:r>
                    <a:rPr lang="en-US" sz="2267" b="1" dirty="0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267" b="1" dirty="0" err="1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giá</a:t>
                  </a:r>
                  <a:r>
                    <a:rPr lang="en-US" sz="2267" b="1" dirty="0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 CTĐT</a:t>
                  </a:r>
                  <a:endParaRPr lang="en-US" sz="2267" b="1" dirty="0">
                    <a:solidFill>
                      <a:srgbClr val="0000FF"/>
                    </a:solidFill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78F75F8D-926A-2A1D-AE02-2255583071FC}"/>
                    </a:ext>
                  </a:extLst>
                </p:cNvPr>
                <p:cNvSpPr txBox="1"/>
                <p:nvPr/>
              </p:nvSpPr>
              <p:spPr>
                <a:xfrm rot="5400000">
                  <a:off x="10498299" y="4158358"/>
                  <a:ext cx="2507728" cy="499346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67" b="1" dirty="0" err="1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Triển</a:t>
                  </a:r>
                  <a:r>
                    <a:rPr lang="en-US" sz="2267" b="1" dirty="0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267" b="1" dirty="0" err="1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khai</a:t>
                  </a:r>
                  <a:r>
                    <a:rPr lang="en-US" sz="2267" b="1" dirty="0">
                      <a:solidFill>
                        <a:srgbClr val="0000CC"/>
                      </a:solidFill>
                      <a:latin typeface="Bahnschrift Condensed" panose="020B0502040204020203" pitchFamily="34" charset="0"/>
                    </a:rPr>
                    <a:t> CTĐT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8939882-A360-BD74-CB93-D182156FF7F5}"/>
                    </a:ext>
                  </a:extLst>
                </p:cNvPr>
                <p:cNvSpPr txBox="1"/>
                <p:nvPr/>
              </p:nvSpPr>
              <p:spPr>
                <a:xfrm rot="16200000">
                  <a:off x="5856551" y="4302023"/>
                  <a:ext cx="2505396" cy="499346"/>
                </a:xfrm>
                <a:prstGeom prst="rect">
                  <a:avLst/>
                </a:prstGeom>
                <a:noFill/>
                <a:ln w="254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267" b="1" dirty="0" err="1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Cải</a:t>
                  </a:r>
                  <a:r>
                    <a:rPr lang="en-US" sz="2267" b="1" dirty="0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 </a:t>
                  </a:r>
                  <a:r>
                    <a:rPr lang="en-US" sz="2267" b="1" dirty="0" err="1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tiến</a:t>
                  </a:r>
                  <a:r>
                    <a:rPr lang="en-US" sz="2267" b="1" dirty="0">
                      <a:solidFill>
                        <a:srgbClr val="C00000"/>
                      </a:solidFill>
                      <a:latin typeface="Bahnschrift Condensed" panose="020B0502040204020203" pitchFamily="34" charset="0"/>
                    </a:rPr>
                    <a:t> CTĐT</a:t>
                  </a:r>
                </a:p>
              </p:txBody>
            </p:sp>
            <p:sp>
              <p:nvSpPr>
                <p:cNvPr id="25" name="Arrow: Down 24">
                  <a:extLst>
                    <a:ext uri="{FF2B5EF4-FFF2-40B4-BE49-F238E27FC236}">
                      <a16:creationId xmlns:a16="http://schemas.microsoft.com/office/drawing/2014/main" id="{84D16AD6-69C0-23A9-C2DE-3A684C41AD27}"/>
                    </a:ext>
                  </a:extLst>
                </p:cNvPr>
                <p:cNvSpPr/>
                <p:nvPr/>
              </p:nvSpPr>
              <p:spPr>
                <a:xfrm>
                  <a:off x="9190180" y="6115550"/>
                  <a:ext cx="637309" cy="231458"/>
                </a:xfrm>
                <a:prstGeom prst="down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26" name="Arrow: Right 25">
                  <a:extLst>
                    <a:ext uri="{FF2B5EF4-FFF2-40B4-BE49-F238E27FC236}">
                      <a16:creationId xmlns:a16="http://schemas.microsoft.com/office/drawing/2014/main" id="{CC89F57F-6C45-E342-5516-5B95A1C45199}"/>
                    </a:ext>
                  </a:extLst>
                </p:cNvPr>
                <p:cNvSpPr/>
                <p:nvPr/>
              </p:nvSpPr>
              <p:spPr>
                <a:xfrm>
                  <a:off x="11145761" y="4132269"/>
                  <a:ext cx="279619" cy="641715"/>
                </a:xfrm>
                <a:prstGeom prst="right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27" name="Arrow: Left 26">
                  <a:extLst>
                    <a:ext uri="{FF2B5EF4-FFF2-40B4-BE49-F238E27FC236}">
                      <a16:creationId xmlns:a16="http://schemas.microsoft.com/office/drawing/2014/main" id="{16EDC888-3AB6-6F74-74CF-ADB01F0ED2CB}"/>
                    </a:ext>
                  </a:extLst>
                </p:cNvPr>
                <p:cNvSpPr/>
                <p:nvPr/>
              </p:nvSpPr>
              <p:spPr>
                <a:xfrm>
                  <a:off x="7474213" y="4189468"/>
                  <a:ext cx="284329" cy="527318"/>
                </a:xfrm>
                <a:prstGeom prst="left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Bahnschrift Condensed" panose="020B0502040204020203" pitchFamily="34" charset="0"/>
                  </a:endParaRPr>
                </a:p>
              </p:txBody>
            </p:sp>
            <p:sp>
              <p:nvSpPr>
                <p:cNvPr id="28" name="Arrow: Up 27">
                  <a:extLst>
                    <a:ext uri="{FF2B5EF4-FFF2-40B4-BE49-F238E27FC236}">
                      <a16:creationId xmlns:a16="http://schemas.microsoft.com/office/drawing/2014/main" id="{4C402E6C-81C5-3795-03D9-276EA7F78BD6}"/>
                    </a:ext>
                  </a:extLst>
                </p:cNvPr>
                <p:cNvSpPr/>
                <p:nvPr/>
              </p:nvSpPr>
              <p:spPr>
                <a:xfrm>
                  <a:off x="9251869" y="2522508"/>
                  <a:ext cx="498760" cy="260069"/>
                </a:xfrm>
                <a:prstGeom prst="upArrow">
                  <a:avLst/>
                </a:prstGeom>
                <a:solidFill>
                  <a:srgbClr val="C0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Bahnschrift Condensed" panose="020B0502040204020203" pitchFamily="34" charset="0"/>
                  </a:endParaRPr>
                </a:p>
              </p:txBody>
            </p:sp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0A91012-321A-BF0A-CBE9-55BA4A6A2809}"/>
                  </a:ext>
                </a:extLst>
              </p:cNvPr>
              <p:cNvSpPr/>
              <p:nvPr/>
            </p:nvSpPr>
            <p:spPr>
              <a:xfrm>
                <a:off x="4876801" y="1486168"/>
                <a:ext cx="4038600" cy="3406676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9" name="Arrow: Right 18">
                <a:extLst>
                  <a:ext uri="{FF2B5EF4-FFF2-40B4-BE49-F238E27FC236}">
                    <a16:creationId xmlns:a16="http://schemas.microsoft.com/office/drawing/2014/main" id="{BBDF390F-2BB5-1F39-C029-0E9CC3CFC7F3}"/>
                  </a:ext>
                </a:extLst>
              </p:cNvPr>
              <p:cNvSpPr/>
              <p:nvPr/>
            </p:nvSpPr>
            <p:spPr>
              <a:xfrm>
                <a:off x="4495799" y="2924162"/>
                <a:ext cx="362639" cy="531826"/>
              </a:xfrm>
              <a:prstGeom prst="rightArrow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E191DD-1DDB-DA1D-F1ED-726D79858DA5}"/>
                </a:ext>
              </a:extLst>
            </p:cNvPr>
            <p:cNvSpPr txBox="1"/>
            <p:nvPr/>
          </p:nvSpPr>
          <p:spPr>
            <a:xfrm>
              <a:off x="4876801" y="843900"/>
              <a:ext cx="3745036" cy="400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 algn="ctr">
                <a:buFont typeface="Wingdings" panose="05000000000000000000" pitchFamily="2" charset="2"/>
                <a:buChar char="v"/>
              </a:pPr>
              <a:r>
                <a:rPr lang="en-US" sz="28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Áp</a:t>
              </a:r>
              <a:r>
                <a:rPr lang="en-US" sz="28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dụng</a:t>
              </a:r>
              <a:r>
                <a:rPr lang="en-US" sz="28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P-D-C-A </a:t>
              </a:r>
              <a:r>
                <a:rPr lang="en-US" sz="28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cho</a:t>
              </a:r>
              <a:r>
                <a:rPr lang="en-US" sz="28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phát</a:t>
              </a:r>
              <a:r>
                <a:rPr lang="en-US" sz="28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triển</a:t>
              </a:r>
              <a:r>
                <a:rPr lang="en-US" sz="28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CTĐT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(3)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0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1</a:t>
            </a:r>
            <a:r>
              <a:rPr lang="vi-VN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2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2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2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3100" dirty="0">
                <a:latin typeface="Bahnschrift Condensed" panose="020B0502040204020203" pitchFamily="34" charset="0"/>
              </a:rPr>
              <a:t> </a:t>
            </a:r>
            <a:r>
              <a:rPr 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Quy </a:t>
            </a:r>
            <a:r>
              <a:rPr lang="en-US" sz="32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Việt Nam (1)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093CD51-3E61-E76E-6C56-AE2C40112B11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3846C9-32ED-E98D-992D-F8AC59055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40" y="891881"/>
            <a:ext cx="11366090" cy="3660457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482F0B0-318F-F7CC-F6E4-8798223E6178}"/>
              </a:ext>
            </a:extLst>
          </p:cNvPr>
          <p:cNvSpPr txBox="1">
            <a:spLocks/>
          </p:cNvSpPr>
          <p:nvPr/>
        </p:nvSpPr>
        <p:spPr>
          <a:xfrm>
            <a:off x="430160" y="4796307"/>
            <a:ext cx="11458848" cy="1422147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rgbClr val="C00000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500" b="1" u="sng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b, </a:t>
            </a:r>
            <a:r>
              <a:rPr lang="vi-VN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Khoản </a:t>
            </a:r>
            <a:r>
              <a:rPr lang="en-US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7</a:t>
            </a:r>
            <a:r>
              <a:rPr lang="vi-VN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, Điều </a:t>
            </a:r>
            <a:r>
              <a:rPr lang="en-US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7 </a:t>
            </a:r>
            <a:r>
              <a:rPr lang="en-US" sz="2500" b="1" dirty="0">
                <a:latin typeface="Bahnschrift Condensed" panose="020B0502040204020203" pitchFamily="34" charset="0"/>
              </a:rPr>
              <a:t>: </a:t>
            </a:r>
          </a:p>
          <a:p>
            <a:pPr marL="457200" lvl="1" indent="0">
              <a:spcBef>
                <a:spcPts val="0"/>
              </a:spcBef>
              <a:buFont typeface="Arial" pitchFamily="34" charset="0"/>
              <a:buNone/>
            </a:pPr>
            <a:r>
              <a:rPr lang="en-US" sz="2500" dirty="0">
                <a:latin typeface="Bahnschrift Condensed" panose="020B0502040204020203" pitchFamily="34" charset="0"/>
              </a:rPr>
              <a:t>“</a:t>
            </a:r>
            <a:r>
              <a:rPr lang="en-US" sz="2500" dirty="0" err="1">
                <a:latin typeface="Bahnschrift Condensed" panose="020B0502040204020203" pitchFamily="34" charset="0"/>
              </a:rPr>
              <a:t>Trách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nhiệm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của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các</a:t>
            </a:r>
            <a:r>
              <a:rPr lang="en-US" sz="2500" dirty="0">
                <a:latin typeface="Bahnschrift Condensed" panose="020B0502040204020203" pitchFamily="34" charset="0"/>
              </a:rPr>
              <a:t> CSGD:</a:t>
            </a:r>
            <a:r>
              <a:rPr lang="vi-VN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Triển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khai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việc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chất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chuẩn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ra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và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các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minh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chứng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kèm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theo</a:t>
            </a:r>
            <a:r>
              <a:rPr lang="en-US" sz="2500" dirty="0">
                <a:latin typeface="Bahnschrift Condensed" panose="020B0502040204020203" pitchFamily="34" charset="0"/>
              </a:rPr>
              <a:t>”</a:t>
            </a:r>
            <a:r>
              <a:rPr lang="vi-VN" sz="2500" dirty="0">
                <a:latin typeface="Bahnschrift Condensed" panose="020B0502040204020203" pitchFamily="34" charset="0"/>
              </a:rPr>
              <a:t>.</a:t>
            </a:r>
            <a:endParaRPr lang="en-US" sz="25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77162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Khung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quốc </a:t>
            </a:r>
            <a:r>
              <a:rPr lang="en-US" sz="1800" dirty="0" err="1">
                <a:latin typeface="Bahnschrift SemiBold Condensed" panose="020B0502040204020203" pitchFamily="34" charset="0"/>
              </a:rPr>
              <a:t>gia</a:t>
            </a:r>
            <a:r>
              <a:rPr lang="en-US" sz="1800" dirty="0">
                <a:latin typeface="Bahnschrift SemiBold Condensed" panose="020B0502040204020203" pitchFamily="34" charset="0"/>
              </a:rPr>
              <a:t>: 1982/QĐ-</a:t>
            </a:r>
            <a:r>
              <a:rPr lang="en-US" sz="1800" dirty="0" err="1">
                <a:latin typeface="Bahnschrift SemiBold Condensed" panose="020B0502040204020203" pitchFamily="34" charset="0"/>
              </a:rPr>
              <a:t>TTg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của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Thủ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tướng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Chính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phủ</a:t>
            </a:r>
            <a:r>
              <a:rPr lang="en-US" sz="1800" dirty="0">
                <a:latin typeface="Bahnschrift SemiBold Condensed" panose="020B0502040204020203" pitchFamily="34" charset="0"/>
              </a:rPr>
              <a:t> (2016)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1</a:t>
            </a:r>
            <a:r>
              <a:rPr lang="vi-VN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28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Quy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Việt Nam (2)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495A32-D3C2-D4D5-C6F4-FF92BD3D7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365" y="863633"/>
            <a:ext cx="11458848" cy="3433063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5A57E04-C3DB-ACBD-A002-6820C38D7A9E}"/>
              </a:ext>
            </a:extLst>
          </p:cNvPr>
          <p:cNvSpPr txBox="1">
            <a:spLocks/>
          </p:cNvSpPr>
          <p:nvPr/>
        </p:nvSpPr>
        <p:spPr>
          <a:xfrm>
            <a:off x="447365" y="4533069"/>
            <a:ext cx="11458848" cy="1759361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rgbClr val="C00000"/>
            </a:solidFill>
          </a:ln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ü"/>
            </a:pPr>
            <a:r>
              <a:rPr lang="vi-VN" sz="2500" b="1" u="sng" dirty="0">
                <a:solidFill>
                  <a:srgbClr val="FF0000"/>
                </a:solidFill>
                <a:latin typeface="Bahnschrift Condensed" panose="020B0502040204020203" pitchFamily="34" charset="0"/>
              </a:rPr>
              <a:t>Khoản 2, Điều 9 </a:t>
            </a:r>
            <a:r>
              <a:rPr lang="en-US" sz="2500" b="1" dirty="0">
                <a:latin typeface="Bahnschrift Condensed" panose="020B0502040204020203" pitchFamily="34" charset="0"/>
              </a:rPr>
              <a:t>: 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2500" dirty="0">
                <a:latin typeface="Bahnschrift Condensed" panose="020B0502040204020203" pitchFamily="34" charset="0"/>
              </a:rPr>
              <a:t>“</a:t>
            </a: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Đánh giá kết quả học tập </a:t>
            </a:r>
            <a:r>
              <a:rPr lang="vi-VN" sz="2500" dirty="0">
                <a:latin typeface="Bahnschrift Condensed" panose="020B0502040204020203" pitchFamily="34" charset="0"/>
              </a:rPr>
              <a:t>của người học phải </a:t>
            </a: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dựa trên chuẩn đầu ra</a:t>
            </a:r>
            <a:r>
              <a:rPr lang="vi-VN" sz="2500" dirty="0">
                <a:latin typeface="Bahnschrift Condensed" panose="020B0502040204020203" pitchFamily="34" charset="0"/>
              </a:rPr>
              <a:t>, phải làm rõ </a:t>
            </a: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mức độ đạt được </a:t>
            </a:r>
            <a:r>
              <a:rPr lang="vi-VN" sz="2500" dirty="0">
                <a:latin typeface="Bahnschrift Condensed" panose="020B0502040204020203" pitchFamily="34" charset="0"/>
              </a:rPr>
              <a:t>của người học theo </a:t>
            </a: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các cấp độ tư duy</a:t>
            </a:r>
            <a:r>
              <a:rPr lang="vi-VN" sz="2500" dirty="0">
                <a:latin typeface="Bahnschrift Condensed" panose="020B0502040204020203" pitchFamily="34" charset="0"/>
              </a:rPr>
              <a:t> quy định trong chuẩn đầu ra của mỗi học phần, mỗi thành phần và chương trình đào tạo</a:t>
            </a:r>
            <a:r>
              <a:rPr lang="en-US" sz="2500" dirty="0">
                <a:latin typeface="Bahnschrift Condensed" panose="020B0502040204020203" pitchFamily="34" charset="0"/>
              </a:rPr>
              <a:t>”</a:t>
            </a:r>
            <a:r>
              <a:rPr lang="vi-VN" sz="2500" dirty="0">
                <a:latin typeface="Bahnschrift Condensed" panose="020B0502040204020203" pitchFamily="34" charset="0"/>
              </a:rPr>
              <a:t>.</a:t>
            </a:r>
            <a:endParaRPr lang="en-US" sz="25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526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Khung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quốc </a:t>
            </a:r>
            <a:r>
              <a:rPr lang="en-US" sz="1800" dirty="0" err="1">
                <a:latin typeface="Bahnschrift SemiBold Condensed" panose="020B0502040204020203" pitchFamily="34" charset="0"/>
              </a:rPr>
              <a:t>gia</a:t>
            </a:r>
            <a:r>
              <a:rPr lang="en-US" sz="1800" dirty="0">
                <a:latin typeface="Bahnschrift SemiBold Condensed" panose="020B0502040204020203" pitchFamily="34" charset="0"/>
              </a:rPr>
              <a:t>: 1982/QĐ-</a:t>
            </a:r>
            <a:r>
              <a:rPr lang="en-US" sz="1800" dirty="0" err="1">
                <a:latin typeface="Bahnschrift SemiBold Condensed" panose="020B0502040204020203" pitchFamily="34" charset="0"/>
              </a:rPr>
              <a:t>TTg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của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Thủ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tướng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Chính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phủ</a:t>
            </a:r>
            <a:r>
              <a:rPr lang="en-US" sz="1800" dirty="0">
                <a:latin typeface="Bahnschrift SemiBold Condensed" panose="020B0502040204020203" pitchFamily="34" charset="0"/>
              </a:rPr>
              <a:t> (2016)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1</a:t>
            </a:r>
            <a:r>
              <a:rPr lang="vi-VN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28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Quy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Việt Nam (3)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97BFD6-1BAE-648C-B1E6-DF86308A4D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84" y="998917"/>
            <a:ext cx="11592232" cy="3149137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F4B0275-53FD-0E84-8A4F-FB42ACCF1630}"/>
              </a:ext>
            </a:extLst>
          </p:cNvPr>
          <p:cNvSpPr txBox="1">
            <a:spLocks/>
          </p:cNvSpPr>
          <p:nvPr/>
        </p:nvSpPr>
        <p:spPr>
          <a:xfrm>
            <a:off x="319548" y="4470305"/>
            <a:ext cx="11592231" cy="1733846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rgbClr val="C00000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just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UTM Swiss Condensed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UTM Swiss Condensed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UTM Swiss Condensed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UTM Swiss Condensed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spcBef>
                <a:spcPts val="600"/>
              </a:spcBef>
              <a:spcAft>
                <a:spcPts val="600"/>
              </a:spcAft>
              <a:buClr>
                <a:srgbClr val="002060"/>
              </a:buClr>
              <a:buSzPct val="95000"/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UTM Swiss Condensed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500" b="1" u="sng" dirty="0">
                <a:solidFill>
                  <a:srgbClr val="C00000"/>
                </a:solidFill>
                <a:latin typeface="Bahnschrift Condensed" panose="020B0502040204020203" pitchFamily="34" charset="0"/>
              </a:rPr>
              <a:t>Điểm a, Khoản 1, Điều 14 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:</a:t>
            </a:r>
          </a:p>
          <a:p>
            <a:pPr marL="457200" lvl="1" indent="0">
              <a:buNone/>
            </a:pP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Công nhận tốt nghiệp và cấp bằng tốt nghiệp</a:t>
            </a:r>
            <a:r>
              <a:rPr lang="vi-VN" sz="2500" dirty="0">
                <a:latin typeface="Bahnschrift Condensed" panose="020B0502040204020203" pitchFamily="34" charset="0"/>
              </a:rPr>
              <a:t>: </a:t>
            </a:r>
            <a:r>
              <a:rPr lang="en-US" sz="2500" dirty="0">
                <a:latin typeface="Bahnschrift Condensed" panose="020B0502040204020203" pitchFamily="34" charset="0"/>
              </a:rPr>
              <a:t>“</a:t>
            </a:r>
            <a:r>
              <a:rPr lang="vi-VN" sz="2500" dirty="0">
                <a:latin typeface="Bahnschrift Condensed" panose="020B0502040204020203" pitchFamily="34" charset="0"/>
              </a:rPr>
              <a:t>Tích lũy đủ học phần, số tín chỉ và hoàn thành các nội dung bắt buộc khác theo yêu cầu của chương trình đào tạo, </a:t>
            </a:r>
            <a:r>
              <a:rPr lang="vi-VN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đạt chuẩn đầu ra</a:t>
            </a:r>
            <a:r>
              <a:rPr lang="vi-VN" sz="25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vi-VN" sz="2500" dirty="0">
                <a:latin typeface="Bahnschrift Condensed" panose="020B0502040204020203" pitchFamily="34" charset="0"/>
              </a:rPr>
              <a:t>của chương trình đào tạo</a:t>
            </a:r>
            <a:r>
              <a:rPr lang="en-US" sz="2500" dirty="0">
                <a:latin typeface="Bahnschrift Condensed" panose="020B0502040204020203" pitchFamily="34" charset="0"/>
              </a:rPr>
              <a:t>”</a:t>
            </a:r>
            <a:endParaRPr lang="vi-VN" sz="25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441284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Phát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triển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chuẩn</a:t>
            </a:r>
            <a:r>
              <a:rPr lang="en-US" sz="1800" dirty="0">
                <a:latin typeface="Bahnschrift SemiBold Condensed" panose="020B0502040204020203" pitchFamily="34" charset="0"/>
              </a:rPr>
              <a:t>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1</a:t>
            </a:r>
            <a:r>
              <a:rPr lang="vi-VN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28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Quy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Việt Nam (4)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CBFEAE-0694-C58E-06DC-8AFCFD7D0318}"/>
              </a:ext>
            </a:extLst>
          </p:cNvPr>
          <p:cNvSpPr txBox="1"/>
          <p:nvPr/>
        </p:nvSpPr>
        <p:spPr>
          <a:xfrm>
            <a:off x="471949" y="4530458"/>
            <a:ext cx="11389106" cy="1631216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dung Thông </a:t>
            </a:r>
            <a:r>
              <a:rPr lang="en-US" sz="25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tư</a:t>
            </a:r>
            <a:r>
              <a:rPr lang="en-US" sz="25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04/2016/TT-BGD ĐT: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CTĐT:</a:t>
            </a:r>
            <a:r>
              <a:rPr lang="en-US" sz="2500" dirty="0">
                <a:latin typeface="Bahnschrift Condensed" panose="020B0502040204020203" pitchFamily="34" charset="0"/>
              </a:rPr>
              <a:t> 5 </a:t>
            </a:r>
            <a:r>
              <a:rPr lang="en-US" sz="2500" dirty="0" err="1">
                <a:latin typeface="Bahnschrift Condensed" panose="020B0502040204020203" pitchFamily="34" charset="0"/>
              </a:rPr>
              <a:t>tiêu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chuẩn</a:t>
            </a:r>
            <a:r>
              <a:rPr lang="en-US" sz="2500" dirty="0">
                <a:latin typeface="Bahnschrift Condensed" panose="020B0502040204020203" pitchFamily="34" charset="0"/>
              </a:rPr>
              <a:t>,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nguồn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:</a:t>
            </a:r>
            <a:r>
              <a:rPr lang="en-US" sz="2500" dirty="0">
                <a:latin typeface="Bahnschrift Condensed" panose="020B0502040204020203" pitchFamily="34" charset="0"/>
              </a:rPr>
              <a:t> 4 </a:t>
            </a:r>
            <a:r>
              <a:rPr lang="en-US" sz="2500" dirty="0" err="1">
                <a:latin typeface="Bahnschrift Condensed" panose="020B0502040204020203" pitchFamily="34" charset="0"/>
              </a:rPr>
              <a:t>tiêu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chuẩn</a:t>
            </a:r>
            <a:endParaRPr lang="en-US" sz="2500" dirty="0">
              <a:latin typeface="Bahnschrift Condensed" panose="020B0502040204020203" pitchFamily="34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ra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:</a:t>
            </a:r>
            <a:r>
              <a:rPr lang="en-US" sz="2500" dirty="0">
                <a:latin typeface="Bahnschrift Condensed" panose="020B0502040204020203" pitchFamily="34" charset="0"/>
              </a:rPr>
              <a:t> 2 </a:t>
            </a:r>
            <a:r>
              <a:rPr lang="en-US" sz="2500" dirty="0" err="1">
                <a:latin typeface="Bahnschrift Condensed" panose="020B0502040204020203" pitchFamily="34" charset="0"/>
              </a:rPr>
              <a:t>tiêu</a:t>
            </a:r>
            <a:r>
              <a:rPr lang="en-US" sz="2500" dirty="0">
                <a:latin typeface="Bahnschrift Condensed" panose="020B0502040204020203" pitchFamily="34" charset="0"/>
              </a:rPr>
              <a:t> </a:t>
            </a:r>
            <a:r>
              <a:rPr lang="en-US" sz="2500" dirty="0" err="1">
                <a:latin typeface="Bahnschrift Condensed" panose="020B0502040204020203" pitchFamily="34" charset="0"/>
              </a:rPr>
              <a:t>chuẩn</a:t>
            </a:r>
            <a:endParaRPr lang="en-US" sz="2500" dirty="0">
              <a:latin typeface="Bahnschrift Condensed" panose="020B05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0492A0-A2D7-E21F-EDBE-B33300B3E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48" y="836357"/>
            <a:ext cx="11389106" cy="3480004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231623571"/>
      </p:ext>
    </p:extLst>
  </p:cSld>
  <p:clrMapOvr>
    <a:masterClrMapping/>
  </p:clrMapOvr>
  <p:transition spd="med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Phát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triển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chuẩn</a:t>
            </a:r>
            <a:r>
              <a:rPr lang="en-US" sz="1800" dirty="0">
                <a:latin typeface="Bahnschrift SemiBold Condensed" panose="020B0502040204020203" pitchFamily="34" charset="0"/>
              </a:rPr>
              <a:t>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1</a:t>
            </a:r>
            <a:r>
              <a:rPr lang="vi-VN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8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28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28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nghẽn</a:t>
            </a:r>
            <a:r>
              <a:rPr lang="en-US" sz="28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hiện nay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25E38D-513A-B521-0305-C832C3D19AB4}"/>
              </a:ext>
            </a:extLst>
          </p:cNvPr>
          <p:cNvSpPr txBox="1"/>
          <p:nvPr/>
        </p:nvSpPr>
        <p:spPr>
          <a:xfrm>
            <a:off x="258724" y="5880289"/>
            <a:ext cx="11687470" cy="41549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100" b="1" dirty="0" err="1">
                <a:latin typeface="Bahnschrift Condensed" panose="020B0502040204020203" pitchFamily="34" charset="0"/>
              </a:rPr>
              <a:t>Tỷ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latin typeface="Bahnschrift Condensed" panose="020B0502040204020203" pitchFamily="34" charset="0"/>
              </a:rPr>
              <a:t>lệ</a:t>
            </a:r>
            <a:r>
              <a:rPr lang="en-US" sz="2100" b="1" dirty="0">
                <a:latin typeface="Bahnschrift Condensed" panose="020B0502040204020203" pitchFamily="34" charset="0"/>
              </a:rPr>
              <a:t> % </a:t>
            </a:r>
            <a:r>
              <a:rPr lang="en-US" sz="2100" b="1" dirty="0" err="1">
                <a:latin typeface="Bahnschrift Condensed" panose="020B0502040204020203" pitchFamily="34" charset="0"/>
              </a:rPr>
              <a:t>số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latin typeface="Bahnschrift Condensed" panose="020B0502040204020203" pitchFamily="34" charset="0"/>
              </a:rPr>
              <a:t>tiêu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latin typeface="Bahnschrift Condensed" panose="020B0502040204020203" pitchFamily="34" charset="0"/>
              </a:rPr>
              <a:t>chí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latin typeface="Bahnschrift Condensed" panose="020B0502040204020203" pitchFamily="34" charset="0"/>
              </a:rPr>
              <a:t>Đạt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latin typeface="Bahnschrift Condensed" panose="020B0502040204020203" pitchFamily="34" charset="0"/>
              </a:rPr>
              <a:t>của</a:t>
            </a:r>
            <a:r>
              <a:rPr lang="en-US" sz="2100" b="1" dirty="0">
                <a:latin typeface="Bahnschrift Condensed" panose="020B0502040204020203" pitchFamily="34" charset="0"/>
              </a:rPr>
              <a:t> 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1172 CTĐT </a:t>
            </a:r>
            <a:r>
              <a:rPr lang="en-US" sz="2100" b="1" dirty="0">
                <a:latin typeface="Bahnschrift Condensed" panose="020B0502040204020203" pitchFamily="34" charset="0"/>
              </a:rPr>
              <a:t>(</a:t>
            </a:r>
            <a:r>
              <a:rPr lang="en-US" sz="2100" b="1" dirty="0" err="1">
                <a:latin typeface="Bahnschrift Condensed" panose="020B0502040204020203" pitchFamily="34" charset="0"/>
              </a:rPr>
              <a:t>đến</a:t>
            </a:r>
            <a:r>
              <a:rPr lang="en-US" sz="2100" b="1" dirty="0">
                <a:latin typeface="Bahnschrift Condensed" panose="020B0502040204020203" pitchFamily="34" charset="0"/>
              </a:rPr>
              <a:t> 2/2024) </a:t>
            </a:r>
            <a:r>
              <a:rPr lang="en-US" sz="2100" b="1" dirty="0" err="1">
                <a:latin typeface="Bahnschrift Condensed" panose="020B0502040204020203" pitchFamily="34" charset="0"/>
              </a:rPr>
              <a:t>theo</a:t>
            </a:r>
            <a:r>
              <a:rPr lang="en-US" sz="2100" b="1" dirty="0">
                <a:latin typeface="Bahnschrift Condensed" panose="020B0502040204020203" pitchFamily="34" charset="0"/>
              </a:rPr>
              <a:t> TT 04/2016/TT-BGD ĐT</a:t>
            </a:r>
            <a:endParaRPr lang="en-US" sz="2100" dirty="0">
              <a:latin typeface="Bahnschrift Condensed" panose="020B0502040204020203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4D8CAB-B597-BB88-0D79-AE88FD345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24" y="781371"/>
            <a:ext cx="11687470" cy="484570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CFF8C01-E3CE-A420-9147-3D733E5FC352}"/>
              </a:ext>
            </a:extLst>
          </p:cNvPr>
          <p:cNvSpPr/>
          <p:nvPr/>
        </p:nvSpPr>
        <p:spPr>
          <a:xfrm>
            <a:off x="2261418" y="1907458"/>
            <a:ext cx="1406013" cy="2949677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E4DFB36-820C-1DBF-4A09-F736ADB51AC4}"/>
              </a:ext>
            </a:extLst>
          </p:cNvPr>
          <p:cNvSpPr/>
          <p:nvPr/>
        </p:nvSpPr>
        <p:spPr>
          <a:xfrm>
            <a:off x="3898489" y="1951703"/>
            <a:ext cx="1406013" cy="2949677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836BF-CE1F-B2E8-3CA0-B880BA546446}"/>
              </a:ext>
            </a:extLst>
          </p:cNvPr>
          <p:cNvSpPr txBox="1"/>
          <p:nvPr/>
        </p:nvSpPr>
        <p:spPr>
          <a:xfrm>
            <a:off x="2340075" y="1163017"/>
            <a:ext cx="13273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CĐR đáp </a:t>
            </a:r>
            <a:r>
              <a:rPr lang="en-US" sz="21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yêu cầu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D0A372D-9440-104B-1A29-E1309F0A9B9F}"/>
              </a:ext>
            </a:extLst>
          </p:cNvPr>
          <p:cNvSpPr txBox="1"/>
          <p:nvPr/>
        </p:nvSpPr>
        <p:spPr>
          <a:xfrm>
            <a:off x="3908326" y="1197433"/>
            <a:ext cx="14060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Đề cương </a:t>
            </a:r>
            <a:r>
              <a:rPr lang="en-US" sz="21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đầy</a:t>
            </a:r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đủ</a:t>
            </a:r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thông</a:t>
            </a:r>
            <a:r>
              <a:rPr lang="en-US" sz="21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tin</a:t>
            </a:r>
          </a:p>
        </p:txBody>
      </p:sp>
    </p:spTree>
    <p:extLst>
      <p:ext uri="{BB962C8B-B14F-4D97-AF65-F5344CB8AC3E}">
        <p14:creationId xmlns:p14="http://schemas.microsoft.com/office/powerpoint/2010/main" val="1581416515"/>
      </p:ext>
    </p:extLst>
  </p:cSld>
  <p:clrMapOvr>
    <a:masterClrMapping/>
  </p:clrMapOvr>
  <p:transition spd="med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EEE536-AD70-E3C3-91C6-E545C2D0D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D06CDC5-47B9-E4B2-2F4B-D50AD80FAC27}"/>
              </a:ext>
            </a:extLst>
          </p:cNvPr>
          <p:cNvCxnSpPr>
            <a:cxnSpLocks/>
          </p:cNvCxnSpPr>
          <p:nvPr/>
        </p:nvCxnSpPr>
        <p:spPr>
          <a:xfrm>
            <a:off x="0" y="609603"/>
            <a:ext cx="12192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36B656-6988-C6CE-8265-12D240FF4241}"/>
              </a:ext>
            </a:extLst>
          </p:cNvPr>
          <p:cNvGrpSpPr/>
          <p:nvPr/>
        </p:nvGrpSpPr>
        <p:grpSpPr>
          <a:xfrm>
            <a:off x="36946" y="6448419"/>
            <a:ext cx="12155055" cy="381000"/>
            <a:chOff x="0" y="4857750"/>
            <a:chExt cx="9116291" cy="28575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385434C-C344-4AA1-2D81-C81DC822DD9B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91">
              <a:extLst>
                <a:ext uri="{FF2B5EF4-FFF2-40B4-BE49-F238E27FC236}">
                  <a16:creationId xmlns:a16="http://schemas.microsoft.com/office/drawing/2014/main" id="{A7670227-424E-1B0A-F719-DD25EF25B3D4}"/>
                </a:ext>
              </a:extLst>
            </p:cNvPr>
            <p:cNvSpPr txBox="1"/>
            <p:nvPr/>
          </p:nvSpPr>
          <p:spPr>
            <a:xfrm>
              <a:off x="0" y="4881318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Phát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triển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CTDDT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theo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CĐR: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điểm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nghẽn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và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giải pháp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EE167DDA-E40F-8B89-75F8-E39C4FCD086A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</a:t>
            </a:r>
            <a:r>
              <a:rPr lang="en-US" dirty="0">
                <a:solidFill>
                  <a:schemeClr val="tx1"/>
                </a:solidFill>
                <a:latin typeface="Bahnschrift Condensed" panose="020B0502040204020203" pitchFamily="34" charset="0"/>
              </a:rPr>
              <a:t> 1</a:t>
            </a:r>
            <a:r>
              <a:rPr lang="vi-VN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Một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số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nghẽn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hiện nay</a:t>
            </a:r>
            <a:endParaRPr kumimoji="0" lang="vi-VN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D75CA0-D7B6-1506-C223-B5AD96711BD5}"/>
              </a:ext>
            </a:extLst>
          </p:cNvPr>
          <p:cNvGrpSpPr/>
          <p:nvPr/>
        </p:nvGrpSpPr>
        <p:grpSpPr>
          <a:xfrm>
            <a:off x="435895" y="4900553"/>
            <a:ext cx="4081356" cy="1533905"/>
            <a:chOff x="533400" y="971550"/>
            <a:chExt cx="2971800" cy="162105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09CEAE5-B753-2EFA-DB97-38035253B7D3}"/>
                </a:ext>
              </a:extLst>
            </p:cNvPr>
            <p:cNvSpPr txBox="1"/>
            <p:nvPr/>
          </p:nvSpPr>
          <p:spPr>
            <a:xfrm>
              <a:off x="533400" y="1128921"/>
              <a:ext cx="2950485" cy="14636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nghẽn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3: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góp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phần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PLO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rõ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ràng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0C3DEEF-12A6-AFB9-722E-DAFCB9289D71}"/>
                </a:ext>
              </a:extLst>
            </p:cNvPr>
            <p:cNvSpPr/>
            <p:nvPr/>
          </p:nvSpPr>
          <p:spPr>
            <a:xfrm>
              <a:off x="533400" y="971550"/>
              <a:ext cx="29718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1D44355-2A42-465C-DCC2-60075185257B}"/>
              </a:ext>
            </a:extLst>
          </p:cNvPr>
          <p:cNvGrpSpPr/>
          <p:nvPr/>
        </p:nvGrpSpPr>
        <p:grpSpPr>
          <a:xfrm>
            <a:off x="423104" y="2934102"/>
            <a:ext cx="4074966" cy="1559231"/>
            <a:chOff x="533400" y="2952750"/>
            <a:chExt cx="2971800" cy="152400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1D18633-072F-207B-11B5-51CE9F050CEB}"/>
                </a:ext>
              </a:extLst>
            </p:cNvPr>
            <p:cNvSpPr txBox="1"/>
            <p:nvPr/>
          </p:nvSpPr>
          <p:spPr>
            <a:xfrm>
              <a:off x="589936" y="3015555"/>
              <a:ext cx="2912480" cy="1353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nghẽn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2: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Chưa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đượcmức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độ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CĐR 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mặc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CĐR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)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09E7869-3DA1-D957-3A80-5841231F8F6B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75189E-0736-585E-3956-5DFD763491DA}"/>
              </a:ext>
            </a:extLst>
          </p:cNvPr>
          <p:cNvGrpSpPr/>
          <p:nvPr/>
        </p:nvGrpSpPr>
        <p:grpSpPr>
          <a:xfrm>
            <a:off x="6295699" y="2924270"/>
            <a:ext cx="5642737" cy="1559231"/>
            <a:chOff x="609600" y="2952750"/>
            <a:chExt cx="2895600" cy="152400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AC38BA-F992-24AD-2E00-0376170500AF}"/>
                </a:ext>
              </a:extLst>
            </p:cNvPr>
            <p:cNvSpPr txBox="1"/>
            <p:nvPr/>
          </p:nvSpPr>
          <p:spPr>
            <a:xfrm>
              <a:off x="645739" y="3013343"/>
              <a:ext cx="2767008" cy="14289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đầu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ra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PLO;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6E18B271-BCE0-BECF-A45F-6BCA5D346E19}"/>
                </a:ext>
              </a:extLst>
            </p:cNvPr>
            <p:cNvSpPr/>
            <p:nvPr/>
          </p:nvSpPr>
          <p:spPr>
            <a:xfrm>
              <a:off x="609600" y="2952750"/>
              <a:ext cx="28956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D5CF3EED-C8E5-784E-6CFB-534112C5C011}"/>
              </a:ext>
            </a:extLst>
          </p:cNvPr>
          <p:cNvGrpSpPr/>
          <p:nvPr/>
        </p:nvGrpSpPr>
        <p:grpSpPr>
          <a:xfrm>
            <a:off x="4225232" y="5081759"/>
            <a:ext cx="2154990" cy="700429"/>
            <a:chOff x="3341736" y="1299180"/>
            <a:chExt cx="1768642" cy="525319"/>
          </a:xfrm>
        </p:grpSpPr>
        <p:sp>
          <p:nvSpPr>
            <p:cNvPr id="30" name="Arrow: Right 29">
              <a:extLst>
                <a:ext uri="{FF2B5EF4-FFF2-40B4-BE49-F238E27FC236}">
                  <a16:creationId xmlns:a16="http://schemas.microsoft.com/office/drawing/2014/main" id="{30242511-893F-E4E1-7EB2-9A9CDF3F8117}"/>
                </a:ext>
              </a:extLst>
            </p:cNvPr>
            <p:cNvSpPr/>
            <p:nvPr/>
          </p:nvSpPr>
          <p:spPr>
            <a:xfrm>
              <a:off x="3581400" y="1555511"/>
              <a:ext cx="1445110" cy="26898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07B0E85-D2FF-247D-D4F3-CF164647CBA9}"/>
                </a:ext>
              </a:extLst>
            </p:cNvPr>
            <p:cNvSpPr txBox="1"/>
            <p:nvPr/>
          </p:nvSpPr>
          <p:spPr>
            <a:xfrm>
              <a:off x="3341736" y="1299180"/>
              <a:ext cx="1768642" cy="357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Nguyên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?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D16E16-6D6D-6C9C-C23D-D21B4A22F5D1}"/>
              </a:ext>
            </a:extLst>
          </p:cNvPr>
          <p:cNvGrpSpPr/>
          <p:nvPr/>
        </p:nvGrpSpPr>
        <p:grpSpPr>
          <a:xfrm>
            <a:off x="4355767" y="3120692"/>
            <a:ext cx="1949478" cy="778147"/>
            <a:chOff x="3374615" y="3280379"/>
            <a:chExt cx="1616242" cy="583609"/>
          </a:xfrm>
        </p:grpSpPr>
        <p:sp>
          <p:nvSpPr>
            <p:cNvPr id="32" name="Arrow: Right 31">
              <a:extLst>
                <a:ext uri="{FF2B5EF4-FFF2-40B4-BE49-F238E27FC236}">
                  <a16:creationId xmlns:a16="http://schemas.microsoft.com/office/drawing/2014/main" id="{15C0B6AA-B9C8-0A87-9ADC-DB8CD6D8DB07}"/>
                </a:ext>
              </a:extLst>
            </p:cNvPr>
            <p:cNvSpPr/>
            <p:nvPr/>
          </p:nvSpPr>
          <p:spPr>
            <a:xfrm>
              <a:off x="3522532" y="3555371"/>
              <a:ext cx="1430468" cy="30861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DC30C61-37FF-A90F-81E3-334709BD1AD7}"/>
                </a:ext>
              </a:extLst>
            </p:cNvPr>
            <p:cNvSpPr txBox="1"/>
            <p:nvPr/>
          </p:nvSpPr>
          <p:spPr>
            <a:xfrm>
              <a:off x="3374615" y="3280379"/>
              <a:ext cx="1616242" cy="357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Nguyên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?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A71847B-916B-321F-07ED-DAB9547FE1BF}"/>
              </a:ext>
            </a:extLst>
          </p:cNvPr>
          <p:cNvGrpSpPr/>
          <p:nvPr/>
        </p:nvGrpSpPr>
        <p:grpSpPr>
          <a:xfrm>
            <a:off x="6346861" y="4766180"/>
            <a:ext cx="5594860" cy="1614950"/>
            <a:chOff x="609600" y="2952750"/>
            <a:chExt cx="2895600" cy="1524000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3308D99-E525-CB56-4B49-8443C144E8D6}"/>
                </a:ext>
              </a:extLst>
            </p:cNvPr>
            <p:cNvSpPr txBox="1"/>
            <p:nvPr/>
          </p:nvSpPr>
          <p:spPr>
            <a:xfrm>
              <a:off x="618593" y="3022573"/>
              <a:ext cx="2859460" cy="14196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nhiệm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PLO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CLO;</a:t>
              </a:r>
            </a:p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quan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giữa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CĐR-ND&amp;PPDH-KTĐG”;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315AFA2B-685B-7AB5-EABD-77FBFC2AE07E}"/>
                </a:ext>
              </a:extLst>
            </p:cNvPr>
            <p:cNvSpPr/>
            <p:nvPr/>
          </p:nvSpPr>
          <p:spPr>
            <a:xfrm>
              <a:off x="609600" y="2952750"/>
              <a:ext cx="28956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FED32E2-84D3-28E3-0AA3-544E2F6E8A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81" y="-82845"/>
            <a:ext cx="760474" cy="7604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DC05B05-71CA-27D2-A018-A722543C821E}"/>
              </a:ext>
            </a:extLst>
          </p:cNvPr>
          <p:cNvGrpSpPr/>
          <p:nvPr/>
        </p:nvGrpSpPr>
        <p:grpSpPr>
          <a:xfrm>
            <a:off x="388695" y="982406"/>
            <a:ext cx="4074966" cy="1559231"/>
            <a:chOff x="533400" y="2952750"/>
            <a:chExt cx="2971800" cy="152400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BD659F-2314-5989-4ED1-680325B48197}"/>
                </a:ext>
              </a:extLst>
            </p:cNvPr>
            <p:cNvSpPr txBox="1"/>
            <p:nvPr/>
          </p:nvSpPr>
          <p:spPr>
            <a:xfrm>
              <a:off x="589936" y="3015555"/>
              <a:ext cx="2912480" cy="13537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Điểm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nghẽn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1: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Mục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nghiệp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chưa rõ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ràng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B764E3F0-3BC3-B565-5170-F331928E0678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81B9C8B-3BCD-0031-CC6C-7EB47EA16964}"/>
              </a:ext>
            </a:extLst>
          </p:cNvPr>
          <p:cNvGrpSpPr/>
          <p:nvPr/>
        </p:nvGrpSpPr>
        <p:grpSpPr>
          <a:xfrm>
            <a:off x="6261290" y="972571"/>
            <a:ext cx="5642737" cy="1559230"/>
            <a:chOff x="609600" y="2952750"/>
            <a:chExt cx="2895600" cy="1524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B0C00F2-5385-E704-EDA8-5FE4C3F13E46}"/>
                </a:ext>
              </a:extLst>
            </p:cNvPr>
            <p:cNvSpPr txBox="1"/>
            <p:nvPr/>
          </p:nvSpPr>
          <p:spPr>
            <a:xfrm>
              <a:off x="645738" y="3013343"/>
              <a:ext cx="2851887" cy="1338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nghề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nghiệp</a:t>
              </a:r>
              <a:endPara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457189" marR="0" lvl="0" indent="-457189" algn="l" defTabSz="121917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Chưa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lập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mối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quan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hệ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giữa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với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các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đầu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ra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;</a:t>
              </a:r>
              <a:endPara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52614F3-7EBC-3160-0407-A038ADF210FD}"/>
                </a:ext>
              </a:extLst>
            </p:cNvPr>
            <p:cNvSpPr/>
            <p:nvPr/>
          </p:nvSpPr>
          <p:spPr>
            <a:xfrm>
              <a:off x="609600" y="2952750"/>
              <a:ext cx="2895600" cy="15240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C65C84-2729-A1CD-F92F-05D192664263}"/>
              </a:ext>
            </a:extLst>
          </p:cNvPr>
          <p:cNvGrpSpPr/>
          <p:nvPr/>
        </p:nvGrpSpPr>
        <p:grpSpPr>
          <a:xfrm>
            <a:off x="4331190" y="1149335"/>
            <a:ext cx="1949478" cy="758482"/>
            <a:chOff x="3382766" y="3265630"/>
            <a:chExt cx="1616242" cy="568860"/>
          </a:xfrm>
        </p:grpSpPr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1D051E93-A73E-1D57-767B-C3C43E0FE7AF}"/>
                </a:ext>
              </a:extLst>
            </p:cNvPr>
            <p:cNvSpPr/>
            <p:nvPr/>
          </p:nvSpPr>
          <p:spPr>
            <a:xfrm>
              <a:off x="3522532" y="3525873"/>
              <a:ext cx="1430468" cy="308617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8A83402-10BE-1BEB-2C2C-6822CDBEEEF7}"/>
                </a:ext>
              </a:extLst>
            </p:cNvPr>
            <p:cNvSpPr txBox="1"/>
            <p:nvPr/>
          </p:nvSpPr>
          <p:spPr>
            <a:xfrm>
              <a:off x="3382766" y="3265630"/>
              <a:ext cx="1616242" cy="3577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Nguyên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?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7179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562530"/>
            <a:ext cx="12192000" cy="295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ADDB86-FE37-710B-BA38-B085894637B7}"/>
              </a:ext>
            </a:extLst>
          </p:cNvPr>
          <p:cNvCxnSpPr>
            <a:cxnSpLocks/>
          </p:cNvCxnSpPr>
          <p:nvPr/>
        </p:nvCxnSpPr>
        <p:spPr>
          <a:xfrm>
            <a:off x="0" y="609603"/>
            <a:ext cx="12192000" cy="0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34BCE98-2444-E56A-F583-AD3E146A72B8}"/>
              </a:ext>
            </a:extLst>
          </p:cNvPr>
          <p:cNvSpPr txBox="1"/>
          <p:nvPr/>
        </p:nvSpPr>
        <p:spPr>
          <a:xfrm>
            <a:off x="20320" y="6562530"/>
            <a:ext cx="12171680" cy="307777"/>
          </a:xfrm>
          <a:prstGeom prst="rect">
            <a:avLst/>
          </a:prstGeom>
          <a:solidFill>
            <a:srgbClr val="0070C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Phát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triển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CTDDT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theo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CĐR: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điểm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nghẽn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và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Arial" pitchFamily="34" charset="0"/>
              </a:rPr>
              <a:t> giải pháp</a:t>
            </a:r>
            <a:endParaRPr kumimoji="0" lang="vi-VN" sz="1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E51B46-B01F-3317-C9E3-97D73F716C40}"/>
              </a:ext>
            </a:extLst>
          </p:cNvPr>
          <p:cNvSpPr/>
          <p:nvPr/>
        </p:nvSpPr>
        <p:spPr>
          <a:xfrm>
            <a:off x="277090" y="2904832"/>
            <a:ext cx="11711708" cy="2048169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891" marR="0" lvl="0" indent="-342891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Phát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triển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CTĐT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theo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bộ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chuẩn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khác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nhau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đang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là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xu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thế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;</a:t>
            </a:r>
          </a:p>
          <a:p>
            <a:pPr marL="342891" marR="0" lvl="0" indent="-342891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Đội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ngũ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giảng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viên,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nhân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viên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Nhà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trường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rất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vất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vả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; </a:t>
            </a:r>
          </a:p>
          <a:p>
            <a:pPr marL="342891" marR="0" lvl="0" indent="-342891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Chi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phí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quản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trị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chất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lượng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khá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cao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;</a:t>
            </a:r>
          </a:p>
          <a:p>
            <a:pPr marL="342891" marR="0" lvl="0" indent="-342891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Nguy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cơ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không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kiểm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định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kịp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các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CTĐT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theo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chu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kỳ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5 năm; </a:t>
            </a:r>
          </a:p>
          <a:p>
            <a:pPr marL="342891" marR="0" lvl="0" indent="-342891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Bộ GD&amp;ĐT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đang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dự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thảo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bộ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chuẩn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kiểm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định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mới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tương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đồng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với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AUN-QA4.0,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tăng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chu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kỳ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hiệu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lực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;</a:t>
            </a:r>
          </a:p>
        </p:txBody>
      </p:sp>
      <p:pic>
        <p:nvPicPr>
          <p:cNvPr id="4" name="Picture 9" descr="http://aun-qa.org/views/front/images/AUN-QA-LOGO-2019.png">
            <a:extLst>
              <a:ext uri="{FF2B5EF4-FFF2-40B4-BE49-F238E27FC236}">
                <a16:creationId xmlns:a16="http://schemas.microsoft.com/office/drawing/2014/main" id="{C343B06A-401C-4649-F5EB-B26AEF9D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834" y="1063187"/>
            <a:ext cx="3318724" cy="1451413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E89F446-832F-FD80-B30A-06808B1CF2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21691" r="23271" b="19899"/>
          <a:stretch/>
        </p:blipFill>
        <p:spPr>
          <a:xfrm>
            <a:off x="7843219" y="1076052"/>
            <a:ext cx="2382399" cy="143854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2A829C-F679-2C99-F766-8AAD00937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523" y="1076052"/>
            <a:ext cx="1506243" cy="143854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32479F-E90D-2124-7B6D-5411FC5FE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0681" y="1063185"/>
            <a:ext cx="1438547" cy="1438547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pic>
        <p:nvPicPr>
          <p:cNvPr id="1026" name="Picture 2" descr="Tổng hợp logo bộ giáo dục và đào tạo chất lượng cao đang hot nhất 2023">
            <a:extLst>
              <a:ext uri="{FF2B5EF4-FFF2-40B4-BE49-F238E27FC236}">
                <a16:creationId xmlns:a16="http://schemas.microsoft.com/office/drawing/2014/main" id="{0681F1CB-EC90-6771-E9A0-47F8E2841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89" y="1092720"/>
            <a:ext cx="2021444" cy="1421877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0369AA1-9351-FCC9-57EE-14A28B7114E2}"/>
              </a:ext>
            </a:extLst>
          </p:cNvPr>
          <p:cNvGrpSpPr/>
          <p:nvPr/>
        </p:nvGrpSpPr>
        <p:grpSpPr>
          <a:xfrm>
            <a:off x="272478" y="4966859"/>
            <a:ext cx="11711708" cy="1510141"/>
            <a:chOff x="272477" y="4775198"/>
            <a:chExt cx="11711708" cy="1510141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DC7A036-C57A-F1CF-604B-D8F9BB8B15F8}"/>
                </a:ext>
              </a:extLst>
            </p:cNvPr>
            <p:cNvSpPr/>
            <p:nvPr/>
          </p:nvSpPr>
          <p:spPr>
            <a:xfrm>
              <a:off x="272477" y="5340382"/>
              <a:ext cx="11711708" cy="944957"/>
            </a:xfrm>
            <a:prstGeom prst="rect">
              <a:avLst/>
            </a:prstGeom>
            <a:grpFill/>
            <a:ln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BỘ CHUẨN BẢO ĐẢM CHẤT LƯỢNG CTĐT: 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VU-PQA 1.0</a:t>
              </a:r>
            </a:p>
          </p:txBody>
        </p:sp>
        <p:sp>
          <p:nvSpPr>
            <p:cNvPr id="17" name="Arrow: Down 16">
              <a:extLst>
                <a:ext uri="{FF2B5EF4-FFF2-40B4-BE49-F238E27FC236}">
                  <a16:creationId xmlns:a16="http://schemas.microsoft.com/office/drawing/2014/main" id="{9C394854-4045-00D7-A7CF-C7CF11318A6B}"/>
                </a:ext>
              </a:extLst>
            </p:cNvPr>
            <p:cNvSpPr/>
            <p:nvPr/>
          </p:nvSpPr>
          <p:spPr>
            <a:xfrm>
              <a:off x="5624941" y="4775198"/>
              <a:ext cx="1163785" cy="498765"/>
            </a:xfrm>
            <a:prstGeom prst="downArrow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44A5E9E4-407E-17AF-7EB1-E21D1E0062DE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  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2</a:t>
            </a:r>
            <a:r>
              <a:rPr lang="vi-VN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2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ĐH Vinh:</a:t>
            </a:r>
            <a:r>
              <a:rPr lang="en-US" sz="3200" dirty="0">
                <a:latin typeface="Bahnschrift Condensed" panose="020B0502040204020203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Bộ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BĐCL CTĐT 1.0 (VU.PQA 1.0)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79C58AB-B88F-B324-F746-C726F3EF189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06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500" dirty="0">
                <a:latin typeface="Bahnschrift Condensed" panose="020B0502040204020203" pitchFamily="34" charset="0"/>
              </a:rPr>
              <a:t> </a:t>
            </a:r>
            <a:r>
              <a:rPr lang="en-US" sz="3500" dirty="0" err="1">
                <a:latin typeface="Bahnschrift Condensed" panose="020B0502040204020203" pitchFamily="34" charset="0"/>
              </a:rPr>
              <a:t>Mục</a:t>
            </a:r>
            <a:r>
              <a:rPr lang="en-US" sz="3500" dirty="0">
                <a:latin typeface="Bahnschrift Condensed" panose="020B0502040204020203" pitchFamily="34" charset="0"/>
              </a:rPr>
              <a:t> </a:t>
            </a:r>
            <a:r>
              <a:rPr lang="en-US" sz="3500" dirty="0" err="1">
                <a:latin typeface="Bahnschrift Condensed" panose="020B0502040204020203" pitchFamily="34" charset="0"/>
              </a:rPr>
              <a:t>tiêu</a:t>
            </a:r>
            <a:r>
              <a:rPr lang="en-US" sz="3500" dirty="0">
                <a:latin typeface="Bahnschrift Condensed" panose="020B0502040204020203" pitchFamily="34" charset="0"/>
              </a:rPr>
              <a:t> </a:t>
            </a:r>
            <a:r>
              <a:rPr lang="en-US" sz="3500" dirty="0" err="1">
                <a:latin typeface="Bahnschrift Condensed" panose="020B0502040204020203" pitchFamily="34" charset="0"/>
              </a:rPr>
              <a:t>tập</a:t>
            </a:r>
            <a:r>
              <a:rPr lang="en-US" sz="3500" dirty="0">
                <a:latin typeface="Bahnschrift Condensed" panose="020B0502040204020203" pitchFamily="34" charset="0"/>
              </a:rPr>
              <a:t> </a:t>
            </a:r>
            <a:r>
              <a:rPr lang="en-US" sz="3500" dirty="0" err="1">
                <a:latin typeface="Bahnschrift Condensed" panose="020B0502040204020203" pitchFamily="34" charset="0"/>
              </a:rPr>
              <a:t>huấn</a:t>
            </a:r>
            <a:endParaRPr lang="vi-VN" sz="35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39" name="TextBox 13">
            <a:extLst>
              <a:ext uri="{FF2B5EF4-FFF2-40B4-BE49-F238E27FC236}">
                <a16:creationId xmlns:a16="http://schemas.microsoft.com/office/drawing/2014/main" id="{9EC0884B-7F68-8A98-8A9B-EBC79C0198E0}"/>
              </a:ext>
            </a:extLst>
          </p:cNvPr>
          <p:cNvSpPr txBox="1"/>
          <p:nvPr/>
        </p:nvSpPr>
        <p:spPr>
          <a:xfrm>
            <a:off x="540773" y="1322354"/>
            <a:ext cx="11090787" cy="404726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just" defTabSz="1219170">
              <a:spcBef>
                <a:spcPts val="800"/>
              </a:spcBef>
              <a:spcAft>
                <a:spcPts val="800"/>
              </a:spcAft>
            </a:pP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Khóa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tập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huấn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nhằm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giúp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người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tham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có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thể</a:t>
            </a:r>
            <a:r>
              <a:rPr lang="en-US" sz="27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Hiểu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các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nội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dung Bộ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chuẩn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BĐCL CTĐT (VU.PQA 1.0);</a:t>
            </a: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Áp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VU.PQA 1.0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CĐR CTĐT (PLO);</a:t>
            </a: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Áp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VU.PQA 1.0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Khung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CTDH;</a:t>
            </a:r>
            <a:endParaRPr lang="en-US" sz="2500" b="1" dirty="0">
              <a:solidFill>
                <a:srgbClr val="FFFF0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Áp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VU.PQA 1.0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Ma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trận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nhiệm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PLO-HP</a:t>
            </a: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Áp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VU.PQA 1.0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Bảng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nhiệm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chi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tiết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PLO/CLO</a:t>
            </a:r>
          </a:p>
          <a:p>
            <a:pPr marL="914400" lvl="1" indent="-457200" algn="just" defTabSz="1219170">
              <a:spcBef>
                <a:spcPts val="800"/>
              </a:spcBef>
              <a:spcAft>
                <a:spcPts val="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Áp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VU.PQA 1.0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dựng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Ma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trận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nhiệm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PLO/CLO</a:t>
            </a:r>
          </a:p>
        </p:txBody>
      </p:sp>
    </p:spTree>
    <p:extLst>
      <p:ext uri="{BB962C8B-B14F-4D97-AF65-F5344CB8AC3E}">
        <p14:creationId xmlns:p14="http://schemas.microsoft.com/office/powerpoint/2010/main" val="300501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Phát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triển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chuẩn</a:t>
            </a:r>
            <a:r>
              <a:rPr lang="en-US" sz="1800" dirty="0">
                <a:latin typeface="Bahnschrift SemiBold Condensed" panose="020B0502040204020203" pitchFamily="34" charset="0"/>
              </a:rPr>
              <a:t> VU.PQA.1.0.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F0DA-5416-230D-43D0-4EBA17A91501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01CCB2-2399-4871-7C75-FF1F4EAB556E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j-ea"/>
                  <a:cs typeface="Bai Jamjuree" panose="00000500000000000000" pitchFamily="2" charset="-34"/>
                </a:rPr>
                <a:t> 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2</a:t>
              </a:r>
              <a:r>
                <a:rPr lang="vi-VN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.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Mô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hình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phát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triển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CTĐT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1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Trường</a:t>
              </a:r>
              <a:r>
                <a:rPr lang="en-US" sz="31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ĐH Vinh:</a:t>
              </a:r>
              <a:r>
                <a:rPr lang="en-US" sz="3100" dirty="0">
                  <a:latin typeface="Bahnschrift Condensed" panose="020B0502040204020203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j-ea"/>
                  <a:cs typeface="Bai Jamjuree" panose="00000500000000000000" pitchFamily="2" charset="-34"/>
                </a:rPr>
                <a:t>VU.PQA 1.0</a:t>
              </a:r>
              <a:endParaRPr lang="en-US" sz="31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E656150F-12C0-22F8-4D61-08A4E0AF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16EBEF-C2D3-D188-FD3F-719E544F6408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6B66910-F15F-E4B6-09A3-1DA763001A16}"/>
              </a:ext>
            </a:extLst>
          </p:cNvPr>
          <p:cNvGrpSpPr/>
          <p:nvPr/>
        </p:nvGrpSpPr>
        <p:grpSpPr>
          <a:xfrm>
            <a:off x="0" y="790598"/>
            <a:ext cx="4165600" cy="5483201"/>
            <a:chOff x="152400" y="742950"/>
            <a:chExt cx="2703159" cy="38862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A82F506-BBA4-DDB8-73E8-D6E884FA0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742950"/>
              <a:ext cx="2703159" cy="388620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5ECB060-74B7-0EBB-C8A8-A315E5762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2400" y="1504951"/>
              <a:ext cx="2703159" cy="118110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BB363F5-F9B7-6AB2-0522-FA1A8C734B5C}"/>
              </a:ext>
            </a:extLst>
          </p:cNvPr>
          <p:cNvGrpSpPr/>
          <p:nvPr/>
        </p:nvGrpSpPr>
        <p:grpSpPr>
          <a:xfrm>
            <a:off x="4204971" y="790598"/>
            <a:ext cx="7952067" cy="5483201"/>
            <a:chOff x="3153728" y="819150"/>
            <a:chExt cx="6066472" cy="388620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B2F8B96-6397-EE72-3790-32ACE4F8B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3728" y="819150"/>
              <a:ext cx="6066472" cy="38862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800E7E4-A970-2DBF-C0C9-6474FFB19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70412" y="1949040"/>
              <a:ext cx="1492388" cy="5465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927711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Phát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triển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chuẩn</a:t>
            </a:r>
            <a:r>
              <a:rPr lang="en-US" sz="1800" dirty="0">
                <a:latin typeface="Bahnschrift SemiBold Condensed" panose="020B0502040204020203" pitchFamily="34" charset="0"/>
              </a:rPr>
              <a:t> VU.PQA.1.0.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B1FF0DA-5416-230D-43D0-4EBA17A91501}"/>
              </a:ext>
            </a:extLst>
          </p:cNvPr>
          <p:cNvGrpSpPr/>
          <p:nvPr/>
        </p:nvGrpSpPr>
        <p:grpSpPr>
          <a:xfrm>
            <a:off x="78512" y="55415"/>
            <a:ext cx="11892388" cy="692730"/>
            <a:chOff x="78512" y="55415"/>
            <a:chExt cx="11892388" cy="86499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B01CCB2-2399-4871-7C75-FF1F4EAB556E}"/>
                </a:ext>
              </a:extLst>
            </p:cNvPr>
            <p:cNvSpPr/>
            <p:nvPr/>
          </p:nvSpPr>
          <p:spPr>
            <a:xfrm>
              <a:off x="679444" y="71482"/>
              <a:ext cx="11291456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j-ea"/>
                  <a:cs typeface="Bai Jamjuree" panose="00000500000000000000" pitchFamily="2" charset="-34"/>
                </a:rPr>
                <a:t> 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2</a:t>
              </a:r>
              <a:r>
                <a:rPr lang="vi-VN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.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Mô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hình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triển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CTĐT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Trường</a:t>
              </a:r>
              <a:r>
                <a:rPr lang="en-US" sz="3200" dirty="0">
                  <a:solidFill>
                    <a:schemeClr val="bg1"/>
                  </a:solidFill>
                  <a:latin typeface="Bahnschrift Condensed" panose="020B0502040204020203" pitchFamily="34" charset="0"/>
                </a:rPr>
                <a:t> ĐH Vinh:</a:t>
              </a:r>
              <a:r>
                <a:rPr lang="en-US" sz="3200" dirty="0">
                  <a:latin typeface="Bahnschrift Condensed" panose="020B0502040204020203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j-ea"/>
                  <a:cs typeface="Bai Jamjuree" panose="00000500000000000000" pitchFamily="2" charset="-34"/>
                </a:rPr>
                <a:t>VU.PQA 1.0</a:t>
              </a:r>
              <a:endParaRPr lang="en-US" sz="3100" b="1" dirty="0">
                <a:solidFill>
                  <a:srgbClr val="FFFF00"/>
                </a:solidFill>
                <a:latin typeface="Bahnschrift SemiBold Condensed" panose="020B0502040204020203" pitchFamily="34" charset="0"/>
                <a:cs typeface="Bai Jamjuree" panose="00000500000000000000" pitchFamily="2" charset="-34"/>
              </a:endParaRP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E656150F-12C0-22F8-4D61-08A4E0AF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016EBEF-C2D3-D188-FD3F-719E544F6408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A group of rectangular colored rectangular objects&#10;&#10;Description automatically generated with medium confidence">
            <a:extLst>
              <a:ext uri="{FF2B5EF4-FFF2-40B4-BE49-F238E27FC236}">
                <a16:creationId xmlns:a16="http://schemas.microsoft.com/office/drawing/2014/main" id="{A86D0939-66C1-ECA3-B811-8EFB4480C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3" y="821066"/>
            <a:ext cx="10768597" cy="5457574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451399-E975-49AC-2CA1-BDAEE59C8605}"/>
              </a:ext>
            </a:extLst>
          </p:cNvPr>
          <p:cNvSpPr/>
          <p:nvPr/>
        </p:nvSpPr>
        <p:spPr>
          <a:xfrm>
            <a:off x="798951" y="1743013"/>
            <a:ext cx="1344481" cy="3497582"/>
          </a:xfrm>
          <a:prstGeom prst="roundRect">
            <a:avLst/>
          </a:prstGeom>
          <a:noFill/>
          <a:ln w="66675">
            <a:solidFill>
              <a:srgbClr val="E325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2220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2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ĐH Vinh: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Quy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trình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thiết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kế</a:t>
            </a:r>
            <a:endParaRPr lang="en-US" sz="3300" dirty="0">
              <a:solidFill>
                <a:srgbClr val="E325B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 dirty="0">
                    <a:latin typeface="Bahnschrift Condensed" panose="020B0502040204020203" pitchFamily="34" charset="0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Kế</a:t>
                      </a: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hoạch</a:t>
                      </a: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dạy</a:t>
                      </a: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học</a:t>
                      </a:r>
                      <a:endParaRPr lang="en-US" sz="2400" dirty="0"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 sz="2400">
                        <a:latin typeface="Bahnschrift Condensed" panose="020B0502040204020203" pitchFamily="34" charset="0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Ma </a:t>
                      </a:r>
                      <a:r>
                        <a:rPr lang="en-US" sz="2400" b="1" spc="-100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trận</a:t>
                      </a: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100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Bài</a:t>
                      </a: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đánh</a:t>
                      </a:r>
                      <a:endParaRPr lang="en-US" sz="2400" b="1" spc="-100" dirty="0"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giá</a:t>
                      </a: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spc="-100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theo</a:t>
                      </a: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spc="-100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CLO</a:t>
                      </a:r>
                      <a:endParaRPr lang="en-US" sz="2400" dirty="0"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CĐR </a:t>
                      </a: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học</a:t>
                      </a: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phần</a:t>
                      </a:r>
                      <a:r>
                        <a:rPr lang="en-US" sz="2400" b="1" dirty="0"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{CLO}</a:t>
                      </a:r>
                      <a:endParaRPr lang="en-US" sz="2400" dirty="0"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Ma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trận</a:t>
                      </a: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nhiệm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PLO/CLO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FF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Khung</a:t>
                      </a: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 CTDH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Bahnschrift Condensed" panose="020B0502040204020203" pitchFamily="34" charset="0"/>
                          <a:ea typeface="Times New Roman" panose="02020603050405020304" pitchFamily="18" charset="0"/>
                        </a:rPr>
                        <a:t>CĐR CTĐT (PLO)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Bahnschrift Condensed" panose="020B0502040204020203" pitchFamily="34" charset="0"/>
                        <a:ea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 sz="2400" dirty="0">
                      <a:solidFill>
                        <a:schemeClr val="tx1"/>
                      </a:solidFill>
                      <a:latin typeface="Bahnschrift Condensed" panose="020B0502040204020203" pitchFamily="34" charset="0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Bảng 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 err="1">
                    <a:solidFill>
                      <a:srgbClr val="FF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Phân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 err="1">
                    <a:solidFill>
                      <a:srgbClr val="FF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nhiệm</a:t>
                </a: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 </a:t>
                </a: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effectLst/>
                    <a:latin typeface="Bahnschrift Condensed" panose="020B0502040204020203" pitchFamily="34" charset="0"/>
                    <a:ea typeface="Times New Roman" panose="02020603050405020304" pitchFamily="18" charset="0"/>
                  </a:rPr>
                  <a:t>PLO/CLO</a:t>
                </a:r>
                <a:endParaRPr lang="en-US" sz="2400" dirty="0">
                  <a:solidFill>
                    <a:srgbClr val="FF0000"/>
                  </a:solidFill>
                  <a:effectLst/>
                  <a:latin typeface="Bahnschrift Condensed" panose="020B0502040204020203" pitchFamily="34" charset="0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 err="1">
                    <a:solidFill>
                      <a:srgbClr val="E325BF"/>
                    </a:solidFill>
                    <a:latin typeface="Bahnschrift Condensed" panose="020B0502040204020203" pitchFamily="34" charset="0"/>
                  </a:rPr>
                  <a:t>Thiết</a:t>
                </a:r>
                <a:r>
                  <a:rPr lang="en-US" sz="2500" b="1" dirty="0">
                    <a:solidFill>
                      <a:srgbClr val="E325BF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500" b="1" dirty="0" err="1">
                    <a:solidFill>
                      <a:srgbClr val="E325BF"/>
                    </a:solidFill>
                    <a:latin typeface="Bahnschrift Condensed" panose="020B0502040204020203" pitchFamily="34" charset="0"/>
                  </a:rPr>
                  <a:t>kế</a:t>
                </a:r>
                <a:endParaRPr lang="en-US" sz="2500" b="1" dirty="0">
                  <a:solidFill>
                    <a:srgbClr val="E325BF"/>
                  </a:solidFill>
                  <a:latin typeface="Bahnschrift Condensed" panose="020B0502040204020203" pitchFamily="34" charset="0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chemeClr val="bg1"/>
                  </a:solidFill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500" b="1" dirty="0" err="1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Tổ</a:t>
                </a:r>
                <a:r>
                  <a:rPr lang="en-US" sz="2500" b="1" dirty="0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 chức </a:t>
                </a:r>
                <a:r>
                  <a:rPr lang="en-US" sz="2500" b="1" dirty="0" err="1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dạy</a:t>
                </a:r>
                <a:r>
                  <a:rPr lang="en-US" sz="2500" b="1" dirty="0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500" b="1" dirty="0" err="1">
                    <a:solidFill>
                      <a:schemeClr val="bg1"/>
                    </a:solidFill>
                    <a:latin typeface="Bahnschrift Condensed" panose="020B0502040204020203" pitchFamily="34" charset="0"/>
                  </a:rPr>
                  <a:t>học</a:t>
                </a:r>
                <a:endParaRPr lang="en-US" sz="2500" b="1" dirty="0">
                  <a:solidFill>
                    <a:schemeClr val="bg1"/>
                  </a:solidFill>
                  <a:latin typeface="Bahnschrift Condensed" panose="020B0502040204020203" pitchFamily="34" charset="0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Ma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trận</a:t>
            </a:r>
            <a:endParaRPr lang="en-US" sz="2400" b="1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Phân</a:t>
            </a:r>
            <a:r>
              <a:rPr lang="en-US" sz="24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PLO/HP</a:t>
            </a:r>
            <a:endParaRPr lang="en-US" sz="24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2500" b="1" dirty="0" err="1">
                  <a:latin typeface="Bahnschrift Condensed" panose="020B0502040204020203" pitchFamily="34" charset="0"/>
                </a:rPr>
                <a:t>Giảng</a:t>
              </a:r>
              <a:r>
                <a:rPr lang="en-US" sz="2500" b="1" dirty="0">
                  <a:latin typeface="Bahnschrift Condensed" panose="020B0502040204020203" pitchFamily="34" charset="0"/>
                </a:rPr>
                <a:t> viên</a:t>
              </a:r>
              <a:endParaRPr lang="en-US" sz="2500" dirty="0">
                <a:latin typeface="Calibri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25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Giảng</a:t>
              </a:r>
              <a:r>
                <a:rPr lang="en-US" sz="25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viên </a:t>
              </a:r>
              <a:r>
                <a:rPr lang="en-US" sz="25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chủ</a:t>
              </a:r>
              <a:r>
                <a:rPr lang="en-US" sz="25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trì</a:t>
              </a:r>
              <a:r>
                <a:rPr lang="en-US" sz="25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ngành</a:t>
              </a:r>
              <a:endParaRPr lang="en-US" sz="2500" dirty="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Mục</a:t>
            </a:r>
            <a:endParaRPr lang="en-US" sz="2400" b="1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 CTĐT (PO)</a:t>
            </a:r>
            <a:endParaRPr lang="en-US" sz="24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 sz="240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Tầm</a:t>
            </a:r>
            <a:r>
              <a:rPr lang="en-US" sz="24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,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Sứ</a:t>
            </a:r>
            <a:r>
              <a:rPr lang="en-US" sz="2400" b="1" dirty="0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/>
                <a:latin typeface="Bahnschrift Condensed" panose="020B0502040204020203" pitchFamily="34" charset="0"/>
                <a:ea typeface="Times New Roman" panose="02020603050405020304" pitchFamily="18" charset="0"/>
              </a:rPr>
              <a:t>mạng</a:t>
            </a:r>
            <a:endParaRPr lang="en-US" sz="2400" dirty="0">
              <a:solidFill>
                <a:srgbClr val="FF0000"/>
              </a:solidFill>
              <a:effectLst/>
              <a:latin typeface="Bahnschrift Condensed" panose="020B0502040204020203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67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2</a:t>
            </a:r>
            <a:r>
              <a:rPr lang="vi-VN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ĐH Vinh: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Biểu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CĐR 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9FDC3F6-4CD3-61C7-F6B9-5854D7E51401}"/>
              </a:ext>
            </a:extLst>
          </p:cNvPr>
          <p:cNvSpPr/>
          <p:nvPr/>
        </p:nvSpPr>
        <p:spPr>
          <a:xfrm>
            <a:off x="909805" y="2673558"/>
            <a:ext cx="1725401" cy="1559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F052E105-E88A-DA6F-CA39-5C5835303058}"/>
              </a:ext>
            </a:extLst>
          </p:cNvPr>
          <p:cNvSpPr txBox="1"/>
          <p:nvPr/>
        </p:nvSpPr>
        <p:spPr>
          <a:xfrm>
            <a:off x="942634" y="2728638"/>
            <a:ext cx="17254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err="1">
                <a:latin typeface="Bahnschrift Condensed" panose="020B0502040204020203" pitchFamily="34" charset="0"/>
              </a:rPr>
              <a:t>Năng</a:t>
            </a:r>
            <a:r>
              <a:rPr lang="en-US" sz="2900" b="1" dirty="0">
                <a:latin typeface="Bahnschrift Condensed" panose="020B0502040204020203" pitchFamily="34" charset="0"/>
              </a:rPr>
              <a:t> </a:t>
            </a:r>
            <a:r>
              <a:rPr lang="en-US" sz="2900" b="1" dirty="0" err="1">
                <a:latin typeface="Bahnschrift Condensed" panose="020B0502040204020203" pitchFamily="34" charset="0"/>
              </a:rPr>
              <a:t>lực</a:t>
            </a:r>
            <a:r>
              <a:rPr lang="en-US" sz="2900" b="1" dirty="0">
                <a:latin typeface="Bahnschrift Condensed" panose="020B0502040204020203" pitchFamily="34" charset="0"/>
              </a:rPr>
              <a:t> </a:t>
            </a:r>
            <a:r>
              <a:rPr lang="en-US" sz="2900" b="1" i="1" dirty="0">
                <a:latin typeface="Bahnschrift Condensed" panose="020B0502040204020203" pitchFamily="34" charset="0"/>
              </a:rPr>
              <a:t>(</a:t>
            </a:r>
            <a:r>
              <a:rPr lang="en-US" sz="2900" b="1" i="1" dirty="0" err="1">
                <a:latin typeface="Bahnschrift Condensed" panose="020B0502040204020203" pitchFamily="34" charset="0"/>
              </a:rPr>
              <a:t>Mục</a:t>
            </a:r>
            <a:r>
              <a:rPr lang="en-US" sz="2900" b="1" i="1" dirty="0">
                <a:latin typeface="Bahnschrift Condensed" panose="020B0502040204020203" pitchFamily="34" charset="0"/>
              </a:rPr>
              <a:t> </a:t>
            </a:r>
            <a:r>
              <a:rPr lang="en-US" sz="2900" b="1" i="1" dirty="0" err="1">
                <a:latin typeface="Bahnschrift Condensed" panose="020B0502040204020203" pitchFamily="34" charset="0"/>
              </a:rPr>
              <a:t>tiêu</a:t>
            </a:r>
            <a:r>
              <a:rPr lang="en-US" sz="2900" b="1" i="1" dirty="0">
                <a:latin typeface="Bahnschrift Condensed" panose="020B0502040204020203" pitchFamily="34" charset="0"/>
              </a:rPr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8E90B30-251E-AFD6-F090-A8DD8D65E542}"/>
              </a:ext>
            </a:extLst>
          </p:cNvPr>
          <p:cNvGrpSpPr/>
          <p:nvPr/>
        </p:nvGrpSpPr>
        <p:grpSpPr>
          <a:xfrm>
            <a:off x="2633590" y="952918"/>
            <a:ext cx="7818288" cy="2517871"/>
            <a:chOff x="2633590" y="952918"/>
            <a:chExt cx="7818288" cy="251787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B62236FB-B751-BE78-993A-B054C7690559}"/>
                </a:ext>
              </a:extLst>
            </p:cNvPr>
            <p:cNvGrpSpPr/>
            <p:nvPr/>
          </p:nvGrpSpPr>
          <p:grpSpPr>
            <a:xfrm>
              <a:off x="3358045" y="1277383"/>
              <a:ext cx="1725401" cy="836558"/>
              <a:chOff x="533400" y="2952750"/>
              <a:chExt cx="2971800" cy="1524000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2F763BC-5080-5988-8AB9-9B275FB7B109}"/>
                  </a:ext>
                </a:extLst>
              </p:cNvPr>
              <p:cNvSpPr txBox="1"/>
              <p:nvPr/>
            </p:nvSpPr>
            <p:spPr>
              <a:xfrm>
                <a:off x="589935" y="3282427"/>
                <a:ext cx="2912481" cy="925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Kiến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thức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(K)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5A26976-8DAC-670C-E642-9968859E042C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31B79DE-6FE3-164C-C6F5-3CF15599DD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33590" y="2078302"/>
              <a:ext cx="752358" cy="1392487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5BF8E2BA-2739-994A-644E-66CCDB32C4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6413" y="1277383"/>
              <a:ext cx="969923" cy="408854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2345F23-3F2F-748A-2AB6-86D93DA9B76A}"/>
                </a:ext>
              </a:extLst>
            </p:cNvPr>
            <p:cNvCxnSpPr>
              <a:cxnSpLocks/>
              <a:stCxn id="29" idx="3"/>
            </p:cNvCxnSpPr>
            <p:nvPr/>
          </p:nvCxnSpPr>
          <p:spPr>
            <a:xfrm>
              <a:off x="5083446" y="1695662"/>
              <a:ext cx="1012554" cy="473427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0C0F065-D3A8-CF04-B621-303C21BF784F}"/>
                </a:ext>
              </a:extLst>
            </p:cNvPr>
            <p:cNvGrpSpPr/>
            <p:nvPr/>
          </p:nvGrpSpPr>
          <p:grpSpPr>
            <a:xfrm>
              <a:off x="6076674" y="966343"/>
              <a:ext cx="1725401" cy="601910"/>
              <a:chOff x="533400" y="2952750"/>
              <a:chExt cx="2971800" cy="1524000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BF0EB1E8-32D1-A1D4-69A5-8A1EFF91CE67}"/>
                  </a:ext>
                </a:extLst>
              </p:cNvPr>
              <p:cNvSpPr txBox="1"/>
              <p:nvPr/>
            </p:nvSpPr>
            <p:spPr>
              <a:xfrm>
                <a:off x="589935" y="3157956"/>
                <a:ext cx="2912481" cy="925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(K)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3E962E45-76C8-A8E8-AFD3-E7756C350AA1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C8144DF1-92A0-A404-8976-51734B314B91}"/>
                </a:ext>
              </a:extLst>
            </p:cNvPr>
            <p:cNvGrpSpPr/>
            <p:nvPr/>
          </p:nvGrpSpPr>
          <p:grpSpPr>
            <a:xfrm>
              <a:off x="6091426" y="1847653"/>
              <a:ext cx="1725401" cy="601910"/>
              <a:chOff x="533400" y="2952750"/>
              <a:chExt cx="2971800" cy="1524000"/>
            </a:xfrm>
          </p:grpSpPr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52575979-997C-47E5-81EB-FB1EAA8AA85A}"/>
                  </a:ext>
                </a:extLst>
              </p:cNvPr>
              <p:cNvSpPr txBox="1"/>
              <p:nvPr/>
            </p:nvSpPr>
            <p:spPr>
              <a:xfrm>
                <a:off x="589935" y="3157956"/>
                <a:ext cx="2912481" cy="9251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(K)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83A6CF40-95B0-409E-F00D-05F2FE434DAD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4925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E11E649-EE12-872B-D980-5E0EECE25FC1}"/>
                </a:ext>
              </a:extLst>
            </p:cNvPr>
            <p:cNvGrpSpPr/>
            <p:nvPr/>
          </p:nvGrpSpPr>
          <p:grpSpPr>
            <a:xfrm>
              <a:off x="8726477" y="952918"/>
              <a:ext cx="1725401" cy="587679"/>
              <a:chOff x="533400" y="2952750"/>
              <a:chExt cx="2971800" cy="1524000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84F9078-F05A-A2D3-9A9E-FD1CE14CAAF4}"/>
                  </a:ext>
                </a:extLst>
              </p:cNvPr>
              <p:cNvSpPr txBox="1"/>
              <p:nvPr/>
            </p:nvSpPr>
            <p:spPr>
              <a:xfrm>
                <a:off x="589935" y="3116793"/>
                <a:ext cx="2912481" cy="9251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CLO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(K)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Rectangle: Rounded Corners 58">
                <a:extLst>
                  <a:ext uri="{FF2B5EF4-FFF2-40B4-BE49-F238E27FC236}">
                    <a16:creationId xmlns:a16="http://schemas.microsoft.com/office/drawing/2014/main" id="{3944D2ED-72D2-E7B7-FE52-4BA50843D6EC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21C0076-334B-0BB2-25B5-D21F61C88CE6}"/>
                </a:ext>
              </a:extLst>
            </p:cNvPr>
            <p:cNvCxnSpPr>
              <a:cxnSpLocks/>
              <a:stCxn id="53" idx="3"/>
            </p:cNvCxnSpPr>
            <p:nvPr/>
          </p:nvCxnSpPr>
          <p:spPr>
            <a:xfrm>
              <a:off x="7802075" y="1267298"/>
              <a:ext cx="924402" cy="0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Arrow Connector 152">
              <a:extLst>
                <a:ext uri="{FF2B5EF4-FFF2-40B4-BE49-F238E27FC236}">
                  <a16:creationId xmlns:a16="http://schemas.microsoft.com/office/drawing/2014/main" id="{8FDAD750-4678-FEA4-2CCC-637CAF152D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17089" y="966343"/>
              <a:ext cx="795969" cy="285141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B139444C-53FE-7C56-AA4C-5B33BADBAF6B}"/>
                </a:ext>
              </a:extLst>
            </p:cNvPr>
            <p:cNvCxnSpPr>
              <a:cxnSpLocks/>
            </p:cNvCxnSpPr>
            <p:nvPr/>
          </p:nvCxnSpPr>
          <p:spPr>
            <a:xfrm>
              <a:off x="7815198" y="1291957"/>
              <a:ext cx="772002" cy="275964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Arrow Connector 163">
              <a:extLst>
                <a:ext uri="{FF2B5EF4-FFF2-40B4-BE49-F238E27FC236}">
                  <a16:creationId xmlns:a16="http://schemas.microsoft.com/office/drawing/2014/main" id="{83D296AF-595A-C691-453B-1CED1A8D8000}"/>
                </a:ext>
              </a:extLst>
            </p:cNvPr>
            <p:cNvCxnSpPr>
              <a:cxnSpLocks/>
            </p:cNvCxnSpPr>
            <p:nvPr/>
          </p:nvCxnSpPr>
          <p:spPr>
            <a:xfrm>
              <a:off x="7806987" y="2147286"/>
              <a:ext cx="924402" cy="0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Arrow Connector 164">
              <a:extLst>
                <a:ext uri="{FF2B5EF4-FFF2-40B4-BE49-F238E27FC236}">
                  <a16:creationId xmlns:a16="http://schemas.microsoft.com/office/drawing/2014/main" id="{4FA2D35A-A396-BAE1-CCA3-E6E298CCBE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001" y="1846331"/>
              <a:ext cx="795969" cy="285141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2F56CF93-ADF3-BE34-BF26-6B82A43CE66D}"/>
                </a:ext>
              </a:extLst>
            </p:cNvPr>
            <p:cNvCxnSpPr>
              <a:cxnSpLocks/>
            </p:cNvCxnSpPr>
            <p:nvPr/>
          </p:nvCxnSpPr>
          <p:spPr>
            <a:xfrm>
              <a:off x="7820110" y="2171945"/>
              <a:ext cx="772002" cy="275964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42D5BD8-3997-1C09-FD1C-2DC9C8A7EA27}"/>
              </a:ext>
            </a:extLst>
          </p:cNvPr>
          <p:cNvGrpSpPr/>
          <p:nvPr/>
        </p:nvGrpSpPr>
        <p:grpSpPr>
          <a:xfrm>
            <a:off x="2633590" y="2732562"/>
            <a:ext cx="7862536" cy="1504824"/>
            <a:chOff x="2633590" y="2732562"/>
            <a:chExt cx="7862536" cy="1504824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3C0344D-9A17-92FC-FE47-381E25A5C9B9}"/>
                </a:ext>
              </a:extLst>
            </p:cNvPr>
            <p:cNvGrpSpPr/>
            <p:nvPr/>
          </p:nvGrpSpPr>
          <p:grpSpPr>
            <a:xfrm>
              <a:off x="3353124" y="3061939"/>
              <a:ext cx="1725401" cy="836558"/>
              <a:chOff x="533400" y="2952750"/>
              <a:chExt cx="2971800" cy="1524000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274816-2F5B-2C7C-1070-3BBC1C5DCB87}"/>
                  </a:ext>
                </a:extLst>
              </p:cNvPr>
              <p:cNvSpPr txBox="1"/>
              <p:nvPr/>
            </p:nvSpPr>
            <p:spPr>
              <a:xfrm>
                <a:off x="589935" y="3282427"/>
                <a:ext cx="2912481" cy="925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Kỹ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năng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(S)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5E17F39-98F4-2129-DFC1-75CB165AF08C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0CAAA95-2186-BC09-314B-7D5CAF7ECB78}"/>
                </a:ext>
              </a:extLst>
            </p:cNvPr>
            <p:cNvCxnSpPr>
              <a:endCxn id="32" idx="1"/>
            </p:cNvCxnSpPr>
            <p:nvPr/>
          </p:nvCxnSpPr>
          <p:spPr>
            <a:xfrm>
              <a:off x="2633590" y="3470789"/>
              <a:ext cx="719534" cy="9429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81D8CF8E-2E64-12F1-5792-47B47C6271C4}"/>
                </a:ext>
              </a:extLst>
            </p:cNvPr>
            <p:cNvGrpSpPr/>
            <p:nvPr/>
          </p:nvGrpSpPr>
          <p:grpSpPr>
            <a:xfrm>
              <a:off x="6071747" y="3637124"/>
              <a:ext cx="1725401" cy="597015"/>
              <a:chOff x="533400" y="2952750"/>
              <a:chExt cx="2971800" cy="1524000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AEB5732F-C8A5-1480-75D6-7963C86B2B6E}"/>
                  </a:ext>
                </a:extLst>
              </p:cNvPr>
              <p:cNvSpPr txBox="1"/>
              <p:nvPr/>
            </p:nvSpPr>
            <p:spPr>
              <a:xfrm>
                <a:off x="589935" y="3106739"/>
                <a:ext cx="2912481" cy="1296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(S)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Rectangle: Rounded Corners 65">
                <a:extLst>
                  <a:ext uri="{FF2B5EF4-FFF2-40B4-BE49-F238E27FC236}">
                    <a16:creationId xmlns:a16="http://schemas.microsoft.com/office/drawing/2014/main" id="{31DCA547-6E2E-C92F-3D46-2F9273BB6F00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6C485E3D-0984-C3B6-5ED7-214BF3B5D848}"/>
                </a:ext>
              </a:extLst>
            </p:cNvPr>
            <p:cNvCxnSpPr>
              <a:cxnSpLocks/>
              <a:stCxn id="32" idx="3"/>
              <a:endCxn id="66" idx="1"/>
            </p:cNvCxnSpPr>
            <p:nvPr/>
          </p:nvCxnSpPr>
          <p:spPr>
            <a:xfrm>
              <a:off x="5078525" y="3480218"/>
              <a:ext cx="993222" cy="455414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7CAECB1F-A30F-4D66-613F-0C1501150D3C}"/>
                </a:ext>
              </a:extLst>
            </p:cNvPr>
            <p:cNvGrpSpPr/>
            <p:nvPr/>
          </p:nvGrpSpPr>
          <p:grpSpPr>
            <a:xfrm>
              <a:off x="6091413" y="2732562"/>
              <a:ext cx="1725401" cy="617782"/>
              <a:chOff x="533400" y="2952750"/>
              <a:chExt cx="2971800" cy="1524000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99F8165-B0BC-B076-3176-E05977794C14}"/>
                  </a:ext>
                </a:extLst>
              </p:cNvPr>
              <p:cNvSpPr txBox="1"/>
              <p:nvPr/>
            </p:nvSpPr>
            <p:spPr>
              <a:xfrm>
                <a:off x="589935" y="3136901"/>
                <a:ext cx="2912481" cy="12527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(S)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Rectangle: Rounded Corners 69">
                <a:extLst>
                  <a:ext uri="{FF2B5EF4-FFF2-40B4-BE49-F238E27FC236}">
                    <a16:creationId xmlns:a16="http://schemas.microsoft.com/office/drawing/2014/main" id="{B197117B-4C77-A2B6-F71A-24F898DDA25D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3D0D86C-94C5-2E36-4198-6D292E2387C4}"/>
                </a:ext>
              </a:extLst>
            </p:cNvPr>
            <p:cNvCxnSpPr>
              <a:cxnSpLocks/>
              <a:stCxn id="32" idx="3"/>
              <a:endCxn id="70" idx="1"/>
            </p:cNvCxnSpPr>
            <p:nvPr/>
          </p:nvCxnSpPr>
          <p:spPr>
            <a:xfrm flipV="1">
              <a:off x="5078525" y="3041453"/>
              <a:ext cx="1012888" cy="438765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3E1552F8-8811-9F1C-D9E8-FDDAB0A2CA1F}"/>
                </a:ext>
              </a:extLst>
            </p:cNvPr>
            <p:cNvGrpSpPr/>
            <p:nvPr/>
          </p:nvGrpSpPr>
          <p:grpSpPr>
            <a:xfrm>
              <a:off x="8770725" y="2737475"/>
              <a:ext cx="1725401" cy="587679"/>
              <a:chOff x="533400" y="2952750"/>
              <a:chExt cx="2971800" cy="1524000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840D2AB4-657F-D04C-244A-FCAD2C2EBD0A}"/>
                  </a:ext>
                </a:extLst>
              </p:cNvPr>
              <p:cNvSpPr txBox="1"/>
              <p:nvPr/>
            </p:nvSpPr>
            <p:spPr>
              <a:xfrm>
                <a:off x="589935" y="3116794"/>
                <a:ext cx="2912481" cy="1316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CLO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(S)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Rectangle: Rounded Corners 149">
                <a:extLst>
                  <a:ext uri="{FF2B5EF4-FFF2-40B4-BE49-F238E27FC236}">
                    <a16:creationId xmlns:a16="http://schemas.microsoft.com/office/drawing/2014/main" id="{88D32A91-A1CF-8FBA-1863-DB9809DBE5BF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423FFC5C-4F8E-3676-5664-D22CC7879AFB}"/>
                </a:ext>
              </a:extLst>
            </p:cNvPr>
            <p:cNvCxnSpPr>
              <a:cxnSpLocks/>
            </p:cNvCxnSpPr>
            <p:nvPr/>
          </p:nvCxnSpPr>
          <p:spPr>
            <a:xfrm>
              <a:off x="7806989" y="3051855"/>
              <a:ext cx="924402" cy="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0C9EAFAB-FF6E-564F-F921-0953D77063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003" y="2750900"/>
              <a:ext cx="795969" cy="28514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F5130C37-8856-2946-4BD6-5C895DBB5556}"/>
                </a:ext>
              </a:extLst>
            </p:cNvPr>
            <p:cNvCxnSpPr>
              <a:cxnSpLocks/>
            </p:cNvCxnSpPr>
            <p:nvPr/>
          </p:nvCxnSpPr>
          <p:spPr>
            <a:xfrm>
              <a:off x="7820112" y="3076514"/>
              <a:ext cx="772002" cy="275964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7C364839-0E81-90ED-6D80-AD76D48ED6DE}"/>
                </a:ext>
              </a:extLst>
            </p:cNvPr>
            <p:cNvCxnSpPr>
              <a:cxnSpLocks/>
            </p:cNvCxnSpPr>
            <p:nvPr/>
          </p:nvCxnSpPr>
          <p:spPr>
            <a:xfrm>
              <a:off x="7806994" y="3936763"/>
              <a:ext cx="924402" cy="0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F5B66DA6-1AD6-6FC1-43EA-E317B8BA2D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22008" y="3635808"/>
              <a:ext cx="795969" cy="285141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CA745F62-B511-1733-C5B5-EC911261DD84}"/>
                </a:ext>
              </a:extLst>
            </p:cNvPr>
            <p:cNvCxnSpPr>
              <a:cxnSpLocks/>
            </p:cNvCxnSpPr>
            <p:nvPr/>
          </p:nvCxnSpPr>
          <p:spPr>
            <a:xfrm>
              <a:off x="7820117" y="3961422"/>
              <a:ext cx="772002" cy="275964"/>
            </a:xfrm>
            <a:prstGeom prst="straightConnector1">
              <a:avLst/>
            </a:prstGeom>
            <a:ln w="44450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EFDC293-9F0F-4AF8-F636-B5C4FF9A2BF9}"/>
              </a:ext>
            </a:extLst>
          </p:cNvPr>
          <p:cNvGrpSpPr/>
          <p:nvPr/>
        </p:nvGrpSpPr>
        <p:grpSpPr>
          <a:xfrm>
            <a:off x="2633590" y="3480218"/>
            <a:ext cx="7901864" cy="2664632"/>
            <a:chOff x="2633590" y="3480218"/>
            <a:chExt cx="7901864" cy="2664632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8DAE023-D078-6CEB-A62F-404E0A4F5E5A}"/>
                </a:ext>
              </a:extLst>
            </p:cNvPr>
            <p:cNvGrpSpPr/>
            <p:nvPr/>
          </p:nvGrpSpPr>
          <p:grpSpPr>
            <a:xfrm>
              <a:off x="3353128" y="4949733"/>
              <a:ext cx="1725401" cy="836558"/>
              <a:chOff x="533400" y="2952750"/>
              <a:chExt cx="2971800" cy="1524000"/>
            </a:xfrm>
          </p:grpSpPr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6E67565-B70C-3FCA-CF6A-BA64B1576A63}"/>
                  </a:ext>
                </a:extLst>
              </p:cNvPr>
              <p:cNvSpPr txBox="1"/>
              <p:nvPr/>
            </p:nvSpPr>
            <p:spPr>
              <a:xfrm>
                <a:off x="589935" y="3282427"/>
                <a:ext cx="2912481" cy="9251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Thái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độ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(A)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2A99960-94B6-1BB5-BD76-25733A6BEC54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A8697BC-2300-40E9-E744-BCC06729AF78}"/>
                </a:ext>
              </a:extLst>
            </p:cNvPr>
            <p:cNvCxnSpPr>
              <a:cxnSpLocks/>
            </p:cNvCxnSpPr>
            <p:nvPr/>
          </p:nvCxnSpPr>
          <p:spPr>
            <a:xfrm>
              <a:off x="2633590" y="3480218"/>
              <a:ext cx="719534" cy="1499011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C7887D57-653A-3023-5CBF-3267836864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0829" y="4959573"/>
              <a:ext cx="969923" cy="408854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1569E25-A365-CDFE-0AE1-8CE291A9475E}"/>
                </a:ext>
              </a:extLst>
            </p:cNvPr>
            <p:cNvCxnSpPr>
              <a:cxnSpLocks/>
            </p:cNvCxnSpPr>
            <p:nvPr/>
          </p:nvCxnSpPr>
          <p:spPr>
            <a:xfrm>
              <a:off x="5117862" y="5377852"/>
              <a:ext cx="1012554" cy="473427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2E59B87B-A9FB-8E7E-430C-1EF50FCDB0F3}"/>
                </a:ext>
              </a:extLst>
            </p:cNvPr>
            <p:cNvGrpSpPr/>
            <p:nvPr/>
          </p:nvGrpSpPr>
          <p:grpSpPr>
            <a:xfrm>
              <a:off x="6111090" y="4648533"/>
              <a:ext cx="1725401" cy="601910"/>
              <a:chOff x="533400" y="2952750"/>
              <a:chExt cx="2971800" cy="1524000"/>
            </a:xfrm>
          </p:grpSpPr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455DCF1-2CF1-9ED7-32BC-D3A107C4FA27}"/>
                  </a:ext>
                </a:extLst>
              </p:cNvPr>
              <p:cNvSpPr txBox="1"/>
              <p:nvPr/>
            </p:nvSpPr>
            <p:spPr>
              <a:xfrm>
                <a:off x="589935" y="3157956"/>
                <a:ext cx="2912481" cy="1285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(A)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Rectangle: Rounded Corners 79">
                <a:extLst>
                  <a:ext uri="{FF2B5EF4-FFF2-40B4-BE49-F238E27FC236}">
                    <a16:creationId xmlns:a16="http://schemas.microsoft.com/office/drawing/2014/main" id="{3C475C8B-E1C5-9675-27A5-7A195ED84BF3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04A0226-52F5-C557-B651-F53F62894314}"/>
                </a:ext>
              </a:extLst>
            </p:cNvPr>
            <p:cNvGrpSpPr/>
            <p:nvPr/>
          </p:nvGrpSpPr>
          <p:grpSpPr>
            <a:xfrm>
              <a:off x="6125842" y="5529843"/>
              <a:ext cx="1725401" cy="601910"/>
              <a:chOff x="533400" y="2952750"/>
              <a:chExt cx="2971800" cy="1524000"/>
            </a:xfrm>
          </p:grpSpPr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DA0316E4-8A83-378F-3A0A-3200D1C78BB2}"/>
                  </a:ext>
                </a:extLst>
              </p:cNvPr>
              <p:cNvSpPr txBox="1"/>
              <p:nvPr/>
            </p:nvSpPr>
            <p:spPr>
              <a:xfrm>
                <a:off x="589935" y="3157956"/>
                <a:ext cx="2912481" cy="1285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PLO</a:t>
                </a:r>
                <a:r>
                  <a:rPr kumimoji="0" lang="en-US" sz="2700" b="1" i="0" u="none" strike="noStrike" kern="1200" cap="none" spc="0" normalizeH="0" baseline="-2500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(A)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3760B90B-B07E-6709-8FE9-DAD13F55203D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492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2C75EBE-FEA5-16F3-7F26-D32E0ABF9772}"/>
                </a:ext>
              </a:extLst>
            </p:cNvPr>
            <p:cNvGrpSpPr/>
            <p:nvPr/>
          </p:nvGrpSpPr>
          <p:grpSpPr>
            <a:xfrm>
              <a:off x="8810053" y="5539675"/>
              <a:ext cx="1725401" cy="587679"/>
              <a:chOff x="533400" y="2952750"/>
              <a:chExt cx="2971800" cy="1524000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AAA5CF26-0073-5BCD-9AE0-C4AF876E3183}"/>
                  </a:ext>
                </a:extLst>
              </p:cNvPr>
              <p:cNvSpPr txBox="1"/>
              <p:nvPr/>
            </p:nvSpPr>
            <p:spPr>
              <a:xfrm>
                <a:off x="589935" y="3116794"/>
                <a:ext cx="2912481" cy="13169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CLO</a:t>
                </a:r>
                <a:r>
                  <a:rPr kumimoji="0" lang="en-US" sz="27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1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(A)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Rectangle: Rounded Corners 85">
                <a:extLst>
                  <a:ext uri="{FF2B5EF4-FFF2-40B4-BE49-F238E27FC236}">
                    <a16:creationId xmlns:a16="http://schemas.microsoft.com/office/drawing/2014/main" id="{2EA22271-1AAB-9A8B-AFA7-94B7AF7463A0}"/>
                  </a:ext>
                </a:extLst>
              </p:cNvPr>
              <p:cNvSpPr/>
              <p:nvPr/>
            </p:nvSpPr>
            <p:spPr>
              <a:xfrm>
                <a:off x="533400" y="2952750"/>
                <a:ext cx="2971800" cy="1524000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FF42DF2B-1CAB-27EB-4BE8-20E0EADEE773}"/>
                </a:ext>
              </a:extLst>
            </p:cNvPr>
            <p:cNvCxnSpPr>
              <a:cxnSpLocks/>
            </p:cNvCxnSpPr>
            <p:nvPr/>
          </p:nvCxnSpPr>
          <p:spPr>
            <a:xfrm>
              <a:off x="7836485" y="4969154"/>
              <a:ext cx="924402" cy="0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9B9FA667-5102-2496-5A3D-4BD21A8752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1499" y="4668199"/>
              <a:ext cx="795969" cy="285141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0C5E6ACA-7CD1-7B33-EC3B-288B97D26C20}"/>
                </a:ext>
              </a:extLst>
            </p:cNvPr>
            <p:cNvCxnSpPr>
              <a:cxnSpLocks/>
            </p:cNvCxnSpPr>
            <p:nvPr/>
          </p:nvCxnSpPr>
          <p:spPr>
            <a:xfrm>
              <a:off x="7849608" y="4993813"/>
              <a:ext cx="772002" cy="275964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13D4672E-5C54-4AF6-CF64-E95F67649F01}"/>
                </a:ext>
              </a:extLst>
            </p:cNvPr>
            <p:cNvCxnSpPr>
              <a:cxnSpLocks/>
            </p:cNvCxnSpPr>
            <p:nvPr/>
          </p:nvCxnSpPr>
          <p:spPr>
            <a:xfrm>
              <a:off x="7865987" y="5844227"/>
              <a:ext cx="924402" cy="0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6C5B38DC-84D7-5242-44DB-C7974B1740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81001" y="5543272"/>
              <a:ext cx="795969" cy="285141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3B994B17-EE18-572A-3CEE-21CB61535A20}"/>
                </a:ext>
              </a:extLst>
            </p:cNvPr>
            <p:cNvCxnSpPr>
              <a:cxnSpLocks/>
            </p:cNvCxnSpPr>
            <p:nvPr/>
          </p:nvCxnSpPr>
          <p:spPr>
            <a:xfrm>
              <a:off x="7879110" y="5868886"/>
              <a:ext cx="772002" cy="275964"/>
            </a:xfrm>
            <a:prstGeom prst="straightConnector1">
              <a:avLst/>
            </a:prstGeom>
            <a:ln w="44450">
              <a:solidFill>
                <a:srgbClr val="FFC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569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2</a:t>
            </a:r>
            <a:r>
              <a:rPr lang="vi-VN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ĐH Vinh: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Biểu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CDIO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68C600C-49B2-AF83-4214-7254B8FF7860}"/>
              </a:ext>
            </a:extLst>
          </p:cNvPr>
          <p:cNvSpPr txBox="1"/>
          <p:nvPr/>
        </p:nvSpPr>
        <p:spPr>
          <a:xfrm>
            <a:off x="1214824" y="4787282"/>
            <a:ext cx="9455017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E325BF"/>
                </a:solidFill>
                <a:effectLst/>
                <a:latin typeface="Bahnschrift Condensed" panose="020B0502040204020203" pitchFamily="34" charset="0"/>
              </a:rPr>
              <a:t>Competency: </a:t>
            </a:r>
            <a:r>
              <a:rPr lang="en-US" sz="3200" b="0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The ability </a:t>
            </a:r>
            <a:r>
              <a:rPr lang="en-US" sz="3200" b="0" i="0" dirty="0">
                <a:solidFill>
                  <a:srgbClr val="E325BF"/>
                </a:solidFill>
                <a:effectLst/>
                <a:latin typeface="Bahnschrift Condensed" panose="020B0502040204020203" pitchFamily="34" charset="0"/>
              </a:rPr>
              <a:t>to do</a:t>
            </a:r>
            <a:r>
              <a:rPr lang="en-US" sz="3200" b="0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Bahnschrift Condensed" panose="020B0502040204020203" pitchFamily="34" charset="0"/>
              </a:rPr>
              <a:t>something</a:t>
            </a:r>
            <a:r>
              <a:rPr lang="en-US" sz="3200" b="0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successfully or efficiently</a:t>
            </a:r>
            <a:endParaRPr lang="en-US" sz="3200" dirty="0">
              <a:latin typeface="Bahnschrift Condensed" panose="020B0502040204020203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4CB3269-C389-5F39-DA00-35B6938EFEF0}"/>
              </a:ext>
            </a:extLst>
          </p:cNvPr>
          <p:cNvGrpSpPr/>
          <p:nvPr/>
        </p:nvGrpSpPr>
        <p:grpSpPr>
          <a:xfrm>
            <a:off x="1071717" y="841950"/>
            <a:ext cx="9332654" cy="3622440"/>
            <a:chOff x="1071717" y="841950"/>
            <a:chExt cx="9332654" cy="362244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CFF9A62-A0F3-82F5-708D-85830D075249}"/>
                </a:ext>
              </a:extLst>
            </p:cNvPr>
            <p:cNvSpPr/>
            <p:nvPr/>
          </p:nvSpPr>
          <p:spPr>
            <a:xfrm>
              <a:off x="3687098" y="3932899"/>
              <a:ext cx="4409805" cy="531491"/>
            </a:xfrm>
            <a:prstGeom prst="rect">
              <a:avLst/>
            </a:prstGeom>
            <a:solidFill>
              <a:srgbClr val="E325B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8BCE1A3F-5889-91F7-2213-FD0EED6C8262}"/>
                </a:ext>
              </a:extLst>
            </p:cNvPr>
            <p:cNvGrpSpPr/>
            <p:nvPr/>
          </p:nvGrpSpPr>
          <p:grpSpPr>
            <a:xfrm>
              <a:off x="1071717" y="841950"/>
              <a:ext cx="9332654" cy="3355014"/>
              <a:chOff x="1071717" y="841950"/>
              <a:chExt cx="9332654" cy="3355014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2F763BC-5080-5988-8AB9-9B275FB7B109}"/>
                  </a:ext>
                </a:extLst>
              </p:cNvPr>
              <p:cNvSpPr txBox="1"/>
              <p:nvPr/>
            </p:nvSpPr>
            <p:spPr>
              <a:xfrm>
                <a:off x="1681446" y="2597023"/>
                <a:ext cx="2121990" cy="644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Kiến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thức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(K)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5A26976-8DAC-670C-E642-9968859E042C}"/>
                  </a:ext>
                </a:extLst>
              </p:cNvPr>
              <p:cNvSpPr/>
              <p:nvPr/>
            </p:nvSpPr>
            <p:spPr>
              <a:xfrm>
                <a:off x="1640255" y="2367200"/>
                <a:ext cx="2165209" cy="1062405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274816-2F5B-2C7C-1070-3BBC1C5DCB87}"/>
                  </a:ext>
                </a:extLst>
              </p:cNvPr>
              <p:cNvSpPr txBox="1"/>
              <p:nvPr/>
            </p:nvSpPr>
            <p:spPr>
              <a:xfrm>
                <a:off x="4955310" y="2563407"/>
                <a:ext cx="2121990" cy="644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Kỹ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năng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(S)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15E17F39-98F4-2129-DFC1-75CB165AF08C}"/>
                  </a:ext>
                </a:extLst>
              </p:cNvPr>
              <p:cNvSpPr/>
              <p:nvPr/>
            </p:nvSpPr>
            <p:spPr>
              <a:xfrm>
                <a:off x="4914119" y="2333584"/>
                <a:ext cx="2165209" cy="1062405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6E67565-B70C-3FCA-CF6A-BA64B1576A63}"/>
                  </a:ext>
                </a:extLst>
              </p:cNvPr>
              <p:cNvSpPr txBox="1"/>
              <p:nvPr/>
            </p:nvSpPr>
            <p:spPr>
              <a:xfrm>
                <a:off x="7990609" y="2560794"/>
                <a:ext cx="2121990" cy="644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Thái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độ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(A)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32A99960-94B6-1BB5-BD76-25733A6BEC54}"/>
                  </a:ext>
                </a:extLst>
              </p:cNvPr>
              <p:cNvSpPr/>
              <p:nvPr/>
            </p:nvSpPr>
            <p:spPr>
              <a:xfrm>
                <a:off x="7949418" y="2330971"/>
                <a:ext cx="2165209" cy="1062405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46CC267F-BF8D-72F0-60A4-E4918FF2A938}"/>
                  </a:ext>
                </a:extLst>
              </p:cNvPr>
              <p:cNvSpPr/>
              <p:nvPr/>
            </p:nvSpPr>
            <p:spPr>
              <a:xfrm>
                <a:off x="1071717" y="1399944"/>
                <a:ext cx="9332654" cy="2797020"/>
              </a:xfrm>
              <a:prstGeom prst="roundRect">
                <a:avLst/>
              </a:prstGeom>
              <a:noFill/>
              <a:ln w="31750">
                <a:solidFill>
                  <a:srgbClr val="E325B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Plus Sign 13">
                <a:extLst>
                  <a:ext uri="{FF2B5EF4-FFF2-40B4-BE49-F238E27FC236}">
                    <a16:creationId xmlns:a16="http://schemas.microsoft.com/office/drawing/2014/main" id="{442CBE7C-CE37-CCF2-99D8-360DCC3D5110}"/>
                  </a:ext>
                </a:extLst>
              </p:cNvPr>
              <p:cNvSpPr/>
              <p:nvPr/>
            </p:nvSpPr>
            <p:spPr>
              <a:xfrm>
                <a:off x="4131970" y="2616687"/>
                <a:ext cx="444186" cy="429143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Plus Sign 14">
                <a:extLst>
                  <a:ext uri="{FF2B5EF4-FFF2-40B4-BE49-F238E27FC236}">
                    <a16:creationId xmlns:a16="http://schemas.microsoft.com/office/drawing/2014/main" id="{3D5B0CF6-2AA2-16B7-1022-6176EAE6FE13}"/>
                  </a:ext>
                </a:extLst>
              </p:cNvPr>
              <p:cNvSpPr/>
              <p:nvPr/>
            </p:nvSpPr>
            <p:spPr>
              <a:xfrm>
                <a:off x="7325920" y="2635419"/>
                <a:ext cx="444186" cy="429143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A8051B69-3EA0-BD08-58C9-1A7F57CF3156}"/>
                  </a:ext>
                </a:extLst>
              </p:cNvPr>
              <p:cNvSpPr/>
              <p:nvPr/>
            </p:nvSpPr>
            <p:spPr>
              <a:xfrm>
                <a:off x="4145927" y="841950"/>
                <a:ext cx="3337201" cy="1062405"/>
              </a:xfrm>
              <a:prstGeom prst="ellipse">
                <a:avLst/>
              </a:prstGeom>
              <a:solidFill>
                <a:srgbClr val="CC00C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552C941-E3B5-9E22-E15E-D61C8FEE50C0}"/>
                  </a:ext>
                </a:extLst>
              </p:cNvPr>
              <p:cNvSpPr txBox="1"/>
              <p:nvPr/>
            </p:nvSpPr>
            <p:spPr>
              <a:xfrm>
                <a:off x="4191173" y="1113280"/>
                <a:ext cx="3232694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900" b="1" dirty="0" err="1">
                    <a:latin typeface="Bahnschrift Condensed" panose="020B0502040204020203" pitchFamily="34" charset="0"/>
                  </a:rPr>
                  <a:t>Mô</a:t>
                </a:r>
                <a:r>
                  <a:rPr lang="en-US" sz="29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900" b="1" dirty="0" err="1">
                    <a:latin typeface="Bahnschrift Condensed" panose="020B0502040204020203" pitchFamily="34" charset="0"/>
                  </a:rPr>
                  <a:t>hình</a:t>
                </a:r>
                <a:r>
                  <a:rPr lang="en-US" sz="29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900" b="1" dirty="0" err="1">
                    <a:latin typeface="Bahnschrift Condensed" panose="020B0502040204020203" pitchFamily="34" charset="0"/>
                  </a:rPr>
                  <a:t>năng</a:t>
                </a:r>
                <a:r>
                  <a:rPr lang="en-US" sz="29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900" b="1" dirty="0" err="1">
                    <a:latin typeface="Bahnschrift Condensed" panose="020B0502040204020203" pitchFamily="34" charset="0"/>
                  </a:rPr>
                  <a:t>lực</a:t>
                </a:r>
                <a:endParaRPr lang="en-US" sz="2900" b="1" dirty="0"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30210F-3077-E767-5DC6-E1D4F4B6F548}"/>
                </a:ext>
              </a:extLst>
            </p:cNvPr>
            <p:cNvSpPr txBox="1"/>
            <p:nvPr/>
          </p:nvSpPr>
          <p:spPr>
            <a:xfrm>
              <a:off x="3687098" y="3950967"/>
              <a:ext cx="440980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latin typeface="Bahnschrift Condensed" panose="020B0502040204020203" pitchFamily="34" charset="0"/>
                </a:rPr>
                <a:t>C-D-I-O 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cho</a:t>
              </a:r>
              <a:r>
                <a:rPr lang="en-US" sz="2700" b="1" dirty="0">
                  <a:latin typeface="Bahnschrift Condensed" panose="020B0502040204020203" pitchFamily="34" charset="0"/>
                </a:rPr>
                <a:t> “sản 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phẩm</a:t>
              </a:r>
              <a:r>
                <a:rPr lang="en-US" sz="2700" b="1" dirty="0">
                  <a:latin typeface="Bahnschrift Condensed" panose="020B0502040204020203" pitchFamily="34" charset="0"/>
                </a:rPr>
                <a:t>/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quy</a:t>
              </a:r>
              <a:r>
                <a:rPr lang="en-US" sz="2700" b="1" dirty="0">
                  <a:latin typeface="Bahnschrift Condensed" panose="020B0502040204020203" pitchFamily="34" charset="0"/>
                </a:rPr>
                <a:t> 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trình</a:t>
              </a:r>
              <a:r>
                <a:rPr lang="en-US" sz="2700" b="1" dirty="0">
                  <a:latin typeface="Bahnschrift Condensed" panose="020B0502040204020203" pitchFamily="34" charset="0"/>
                </a:rPr>
                <a:t>….”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C403F59-D561-21A8-DBDB-FC34F584EB26}"/>
              </a:ext>
            </a:extLst>
          </p:cNvPr>
          <p:cNvSpPr txBox="1"/>
          <p:nvPr/>
        </p:nvSpPr>
        <p:spPr>
          <a:xfrm>
            <a:off x="1268908" y="5588611"/>
            <a:ext cx="3961707" cy="5078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i="0" dirty="0">
                <a:solidFill>
                  <a:srgbClr val="CC00CC"/>
                </a:solidFill>
                <a:effectLst/>
                <a:latin typeface="Bahnschrift Condensed" panose="020B0502040204020203" pitchFamily="34" charset="0"/>
              </a:rPr>
              <a:t>to do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 = C-D-I-O</a:t>
            </a:r>
            <a:endParaRPr lang="en-US" sz="2700" b="1" dirty="0">
              <a:latin typeface="Bahnschrift Condensed" panose="020B0502040204020203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E12A25-0C47-B86B-649D-5CE7479047C6}"/>
              </a:ext>
            </a:extLst>
          </p:cNvPr>
          <p:cNvSpPr txBox="1"/>
          <p:nvPr/>
        </p:nvSpPr>
        <p:spPr>
          <a:xfrm>
            <a:off x="6184494" y="5583694"/>
            <a:ext cx="4449114" cy="5078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i="0" dirty="0">
                <a:solidFill>
                  <a:srgbClr val="0000FF"/>
                </a:solidFill>
                <a:effectLst/>
                <a:latin typeface="Bahnschrift Condensed" panose="020B0502040204020203" pitchFamily="34" charset="0"/>
              </a:rPr>
              <a:t>something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 = “sản </a:t>
            </a:r>
            <a:r>
              <a:rPr lang="en-US" sz="2700" b="1" i="0" dirty="0" err="1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phẩm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/</a:t>
            </a:r>
            <a:r>
              <a:rPr lang="en-US" sz="2700" b="1" i="0" dirty="0" err="1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quy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</a:t>
            </a:r>
            <a:r>
              <a:rPr lang="en-US" sz="2700" b="1" i="0" dirty="0" err="1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trình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….”</a:t>
            </a:r>
            <a:endParaRPr lang="en-US" sz="2700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780AE1-F3E4-AF33-2E16-EA78E8C9FAF5}"/>
              </a:ext>
            </a:extLst>
          </p:cNvPr>
          <p:cNvGrpSpPr/>
          <p:nvPr/>
        </p:nvGrpSpPr>
        <p:grpSpPr>
          <a:xfrm>
            <a:off x="902831" y="2100487"/>
            <a:ext cx="10468300" cy="3059598"/>
            <a:chOff x="902831" y="1166426"/>
            <a:chExt cx="10468300" cy="305959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5BC0888-15F7-620B-9485-3DDBCF14C52A}"/>
                </a:ext>
              </a:extLst>
            </p:cNvPr>
            <p:cNvGrpSpPr/>
            <p:nvPr/>
          </p:nvGrpSpPr>
          <p:grpSpPr>
            <a:xfrm>
              <a:off x="902831" y="3153784"/>
              <a:ext cx="2165209" cy="1062405"/>
              <a:chOff x="1669751" y="2750661"/>
              <a:chExt cx="2165209" cy="1062405"/>
            </a:xfrm>
          </p:grpSpPr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40FA74-2116-AE26-3AF2-E9456ED1573E}"/>
                  </a:ext>
                </a:extLst>
              </p:cNvPr>
              <p:cNvSpPr txBox="1"/>
              <p:nvPr/>
            </p:nvSpPr>
            <p:spPr>
              <a:xfrm>
                <a:off x="1681446" y="2842836"/>
                <a:ext cx="2121990" cy="8617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sz="2500" b="1" dirty="0">
                    <a:solidFill>
                      <a:srgbClr val="0000FF"/>
                    </a:solidFill>
                    <a:effectLst/>
                    <a:latin typeface="Bahnschrift Condensed" panose="020B0502040204020203" pitchFamily="34" charset="0"/>
                    <a:ea typeface="Aptos" panose="020B0004020202020204" pitchFamily="34" charset="0"/>
                  </a:rPr>
                  <a:t>Phát triển nội dung dạy học</a:t>
                </a:r>
                <a:endPara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64698EB6-1256-C36B-CFE0-56B6AB5D030F}"/>
                  </a:ext>
                </a:extLst>
              </p:cNvPr>
              <p:cNvSpPr/>
              <p:nvPr/>
            </p:nvSpPr>
            <p:spPr>
              <a:xfrm>
                <a:off x="1669751" y="2750661"/>
                <a:ext cx="2165209" cy="1062405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5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6A155C-6EF0-BC9D-C810-27666E3BF485}"/>
                </a:ext>
              </a:extLst>
            </p:cNvPr>
            <p:cNvSpPr txBox="1"/>
            <p:nvPr/>
          </p:nvSpPr>
          <p:spPr>
            <a:xfrm>
              <a:off x="3686945" y="3330326"/>
              <a:ext cx="212199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500" b="1" dirty="0" err="1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Hỗ</a:t>
              </a:r>
              <a:r>
                <a:rPr lang="en-US" sz="2500" b="1" dirty="0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trợ</a:t>
              </a:r>
              <a:r>
                <a:rPr lang="en-US" sz="2500" b="1" dirty="0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người</a:t>
              </a:r>
              <a:r>
                <a:rPr lang="en-US" sz="2500" b="1" dirty="0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học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C163806-3C19-470D-A1C2-8F4D6506597B}"/>
                </a:ext>
              </a:extLst>
            </p:cNvPr>
            <p:cNvSpPr/>
            <p:nvPr/>
          </p:nvSpPr>
          <p:spPr>
            <a:xfrm>
              <a:off x="3645754" y="3100503"/>
              <a:ext cx="2165209" cy="1062405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B4E4240-A44A-998C-5148-C34D79AABF9B}"/>
                </a:ext>
              </a:extLst>
            </p:cNvPr>
            <p:cNvSpPr txBox="1"/>
            <p:nvPr/>
          </p:nvSpPr>
          <p:spPr>
            <a:xfrm>
              <a:off x="9360724" y="3209733"/>
              <a:ext cx="2010407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Phát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triển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bản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thân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và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</a:rPr>
                <a:t> NCKH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8BFB7CD-C987-1F05-39C0-E9B4B719BD87}"/>
                </a:ext>
              </a:extLst>
            </p:cNvPr>
            <p:cNvSpPr/>
            <p:nvPr/>
          </p:nvSpPr>
          <p:spPr>
            <a:xfrm>
              <a:off x="9387896" y="3163619"/>
              <a:ext cx="1983235" cy="1062405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F95AF7C-352A-00ED-701D-7E0A8A81DA33}"/>
                </a:ext>
              </a:extLst>
            </p:cNvPr>
            <p:cNvSpPr/>
            <p:nvPr/>
          </p:nvSpPr>
          <p:spPr>
            <a:xfrm>
              <a:off x="4480222" y="1166426"/>
              <a:ext cx="3337201" cy="1062405"/>
            </a:xfrm>
            <a:prstGeom prst="ellipse">
              <a:avLst/>
            </a:prstGeom>
            <a:solidFill>
              <a:srgbClr val="CC00CC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FBECE75-0F37-9394-246D-B325420A1B67}"/>
                </a:ext>
              </a:extLst>
            </p:cNvPr>
            <p:cNvSpPr txBox="1"/>
            <p:nvPr/>
          </p:nvSpPr>
          <p:spPr>
            <a:xfrm>
              <a:off x="4486140" y="1211620"/>
              <a:ext cx="3232694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900" b="1" dirty="0">
                  <a:latin typeface="Bahnschrift Condensed" panose="020B0502040204020203" pitchFamily="34" charset="0"/>
                </a:rPr>
                <a:t>4 </a:t>
              </a:r>
              <a:r>
                <a:rPr lang="en-US" sz="2900" b="1" dirty="0" err="1">
                  <a:latin typeface="Bahnschrift Condensed" panose="020B0502040204020203" pitchFamily="34" charset="0"/>
                </a:rPr>
                <a:t>năng</a:t>
              </a:r>
              <a:r>
                <a:rPr lang="en-US" sz="2900" b="1" dirty="0">
                  <a:latin typeface="Bahnschrift Condensed" panose="020B0502040204020203" pitchFamily="34" charset="0"/>
                </a:rPr>
                <a:t> </a:t>
              </a:r>
              <a:r>
                <a:rPr lang="en-US" sz="2900" b="1" dirty="0" err="1">
                  <a:latin typeface="Bahnschrift Condensed" panose="020B0502040204020203" pitchFamily="34" charset="0"/>
                </a:rPr>
                <a:t>lực</a:t>
              </a:r>
              <a:r>
                <a:rPr lang="en-US" sz="2900" b="1" dirty="0">
                  <a:latin typeface="Bahnschrift Condensed" panose="020B0502040204020203" pitchFamily="34" charset="0"/>
                </a:rPr>
                <a:t> </a:t>
              </a:r>
              <a:r>
                <a:rPr lang="en-US" sz="2900" b="1" dirty="0" err="1">
                  <a:latin typeface="Bahnschrift Condensed" panose="020B0502040204020203" pitchFamily="34" charset="0"/>
                </a:rPr>
                <a:t>cốt</a:t>
              </a:r>
              <a:r>
                <a:rPr lang="en-US" sz="2900" b="1" dirty="0">
                  <a:latin typeface="Bahnschrift Condensed" panose="020B0502040204020203" pitchFamily="34" charset="0"/>
                </a:rPr>
                <a:t> </a:t>
              </a:r>
              <a:r>
                <a:rPr lang="en-US" sz="2900" b="1" dirty="0" err="1">
                  <a:latin typeface="Bahnschrift Condensed" panose="020B0502040204020203" pitchFamily="34" charset="0"/>
                </a:rPr>
                <a:t>lõi</a:t>
              </a:r>
              <a:r>
                <a:rPr lang="en-US" sz="2900" b="1" dirty="0">
                  <a:latin typeface="Bahnschrift Condensed" panose="020B0502040204020203" pitchFamily="34" charset="0"/>
                </a:rPr>
                <a:t> </a:t>
              </a:r>
            </a:p>
            <a:p>
              <a:pPr algn="ctr"/>
              <a:r>
                <a:rPr lang="en-US" sz="2900" b="1" dirty="0" err="1">
                  <a:latin typeface="Bahnschrift Condensed" panose="020B0502040204020203" pitchFamily="34" charset="0"/>
                </a:rPr>
                <a:t>sinh</a:t>
              </a:r>
              <a:r>
                <a:rPr lang="en-US" sz="2900" b="1" dirty="0">
                  <a:latin typeface="Bahnschrift Condensed" panose="020B0502040204020203" pitchFamily="34" charset="0"/>
                </a:rPr>
                <a:t> viên SP VU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1478B47-3A0D-E96B-F77B-E864C60CCB87}"/>
                </a:ext>
              </a:extLst>
            </p:cNvPr>
            <p:cNvSpPr txBox="1"/>
            <p:nvPr/>
          </p:nvSpPr>
          <p:spPr>
            <a:xfrm>
              <a:off x="6638667" y="3381795"/>
              <a:ext cx="212199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500" b="1" dirty="0"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K</a:t>
              </a:r>
              <a:r>
                <a:rPr lang="vi-VN" sz="2500" b="1" dirty="0">
                  <a:effectLst/>
                  <a:latin typeface="Bahnschrift Condensed" panose="020B0502040204020203" pitchFamily="34" charset="0"/>
                  <a:ea typeface="Aptos" panose="020B0004020202020204" pitchFamily="34" charset="0"/>
                </a:rPr>
                <a:t>ết nối cộng đồng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A6E574BB-590D-B124-7A3C-2BF1A93EB835}"/>
                </a:ext>
              </a:extLst>
            </p:cNvPr>
            <p:cNvSpPr/>
            <p:nvPr/>
          </p:nvSpPr>
          <p:spPr>
            <a:xfrm>
              <a:off x="6597476" y="3151972"/>
              <a:ext cx="2165209" cy="1062405"/>
            </a:xfrm>
            <a:prstGeom prst="roundRect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5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Bahnschrift Condensed" panose="020B0502040204020203" pitchFamily="34" charset="0"/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F8988AEF-31C6-CE9D-1A89-8005C1F1F2B2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 flipH="1">
              <a:off x="3016850" y="2228831"/>
              <a:ext cx="3131973" cy="923141"/>
            </a:xfrm>
            <a:prstGeom prst="straightConnector1">
              <a:avLst/>
            </a:prstGeom>
            <a:ln w="41275">
              <a:solidFill>
                <a:srgbClr val="E325B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3F0CFED-2B34-C48A-15DB-EDD56EB1B8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62047" y="2238663"/>
              <a:ext cx="1083113" cy="799504"/>
            </a:xfrm>
            <a:prstGeom prst="straightConnector1">
              <a:avLst/>
            </a:prstGeom>
            <a:ln w="41275">
              <a:solidFill>
                <a:srgbClr val="C0000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85EADFF1-934D-D27D-36F8-6BBDA61DE038}"/>
                </a:ext>
              </a:extLst>
            </p:cNvPr>
            <p:cNvCxnSpPr>
              <a:cxnSpLocks/>
            </p:cNvCxnSpPr>
            <p:nvPr/>
          </p:nvCxnSpPr>
          <p:spPr>
            <a:xfrm>
              <a:off x="6178685" y="2254565"/>
              <a:ext cx="849745" cy="897407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035786F-1548-CB46-360B-79A7E2B421DD}"/>
                </a:ext>
              </a:extLst>
            </p:cNvPr>
            <p:cNvCxnSpPr>
              <a:cxnSpLocks/>
              <a:stCxn id="20" idx="4"/>
            </p:cNvCxnSpPr>
            <p:nvPr/>
          </p:nvCxnSpPr>
          <p:spPr>
            <a:xfrm>
              <a:off x="6148823" y="2228831"/>
              <a:ext cx="3298065" cy="963344"/>
            </a:xfrm>
            <a:prstGeom prst="straightConnector1">
              <a:avLst/>
            </a:prstGeom>
            <a:ln w="41275">
              <a:solidFill>
                <a:srgbClr val="E325BF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1EC194C3-2429-B578-D449-D6EE4B3DED8A}"/>
              </a:ext>
            </a:extLst>
          </p:cNvPr>
          <p:cNvSpPr txBox="1"/>
          <p:nvPr/>
        </p:nvSpPr>
        <p:spPr>
          <a:xfrm>
            <a:off x="213287" y="933640"/>
            <a:ext cx="10317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Ví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dụ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: 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Sinh viên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sư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phạm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Trường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ĐH Vinh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sau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khi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tốt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nghiệp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có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4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năng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lực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cốt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lõi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E325B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:</a:t>
            </a:r>
            <a:endParaRPr lang="en-US" sz="2700" dirty="0"/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id="{BAB58AE2-85B4-8099-1FFA-71CAA19E0B0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2</a:t>
            </a:r>
            <a:r>
              <a:rPr lang="vi-VN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ĐH Vinh: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Biểu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CDIO</a:t>
            </a:r>
          </a:p>
        </p:txBody>
      </p:sp>
      <p:pic>
        <p:nvPicPr>
          <p:cNvPr id="62" name="Picture 61" descr="Logo&#10;&#10;Description automatically generated">
            <a:extLst>
              <a:ext uri="{FF2B5EF4-FFF2-40B4-BE49-F238E27FC236}">
                <a16:creationId xmlns:a16="http://schemas.microsoft.com/office/drawing/2014/main" id="{BD6D3E63-2E74-56B7-E35C-B4F5BEDC4E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8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ý: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đã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sử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dụng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ký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hiệu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CĐR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theo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CDIO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để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biểu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diễn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và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PLO.x.x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ở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đây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với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PLO.x.x.x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cấp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3)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phiên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CTĐT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trước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đây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2</a:t>
            </a:r>
            <a:r>
              <a:rPr lang="vi-VN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phát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ĐH Vinh: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biểu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quy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31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CDIO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0EC809-324B-A817-3703-D86217FE30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5A760CA-4071-6150-A601-39949D6A1A81}"/>
              </a:ext>
            </a:extLst>
          </p:cNvPr>
          <p:cNvSpPr txBox="1"/>
          <p:nvPr/>
        </p:nvSpPr>
        <p:spPr>
          <a:xfrm>
            <a:off x="134631" y="668167"/>
            <a:ext cx="1031706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Ví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dụ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: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Biểu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diễn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năng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lực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sinh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viên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sư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phạm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theo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quy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trình</a:t>
            </a: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Bai Jamjuree" panose="00000500000000000000" pitchFamily="2" charset="-34"/>
              </a:rPr>
              <a:t> C-D-I-O</a:t>
            </a:r>
            <a:endParaRPr lang="en-US" sz="2700" dirty="0">
              <a:solidFill>
                <a:srgbClr val="CC00CC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A8429B-932A-6A82-0DA8-EDC819648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72" y="1196418"/>
            <a:ext cx="12071928" cy="50448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DD4CA84-C159-B585-2312-C64BAB2AE719}"/>
              </a:ext>
            </a:extLst>
          </p:cNvPr>
          <p:cNvGrpSpPr/>
          <p:nvPr/>
        </p:nvGrpSpPr>
        <p:grpSpPr>
          <a:xfrm>
            <a:off x="9241543" y="2075251"/>
            <a:ext cx="2586663" cy="1353749"/>
            <a:chOff x="9241543" y="2075251"/>
            <a:chExt cx="2586663" cy="1353749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7077847-26CF-E87F-6D84-184E6AF5F597}"/>
                </a:ext>
              </a:extLst>
            </p:cNvPr>
            <p:cNvSpPr/>
            <p:nvPr/>
          </p:nvSpPr>
          <p:spPr>
            <a:xfrm>
              <a:off x="9241543" y="2075251"/>
              <a:ext cx="2586663" cy="135374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C7133D-64B8-4C57-C20C-723221C8F0D1}"/>
                </a:ext>
              </a:extLst>
            </p:cNvPr>
            <p:cNvSpPr txBox="1"/>
            <p:nvPr/>
          </p:nvSpPr>
          <p:spPr>
            <a:xfrm>
              <a:off x="9340647" y="2340080"/>
              <a:ext cx="247850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Thiết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kế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các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phần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dạy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dự</a:t>
              </a:r>
              <a:r>
                <a:rPr lang="en-US" sz="2500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án</a:t>
              </a:r>
              <a:endParaRPr lang="en-US" sz="2500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668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Đại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Bộ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A40466-52F2-528E-635C-E2BB4D8A9357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3.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Định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nghĩa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nguyên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tắc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E21B1B3-E6AC-71E1-9BD1-274A2EAF55FE}"/>
              </a:ext>
            </a:extLst>
          </p:cNvPr>
          <p:cNvGrpSpPr/>
          <p:nvPr/>
        </p:nvGrpSpPr>
        <p:grpSpPr>
          <a:xfrm>
            <a:off x="402688" y="1120475"/>
            <a:ext cx="10931840" cy="1698925"/>
            <a:chOff x="149616" y="530484"/>
            <a:chExt cx="8613384" cy="157579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9C9A8DF-8D9F-EB0A-7703-D9496F9A7A0E}"/>
                </a:ext>
              </a:extLst>
            </p:cNvPr>
            <p:cNvGrpSpPr/>
            <p:nvPr/>
          </p:nvGrpSpPr>
          <p:grpSpPr>
            <a:xfrm>
              <a:off x="1673536" y="666750"/>
              <a:ext cx="6964557" cy="1292428"/>
              <a:chOff x="-344892" y="1068575"/>
              <a:chExt cx="9536952" cy="600236"/>
            </a:xfrm>
          </p:grpSpPr>
          <p:sp>
            <p:nvSpPr>
              <p:cNvPr id="12" name="Right Arrow 20">
                <a:extLst>
                  <a:ext uri="{FF2B5EF4-FFF2-40B4-BE49-F238E27FC236}">
                    <a16:creationId xmlns:a16="http://schemas.microsoft.com/office/drawing/2014/main" id="{4DB2E5FC-8D9E-0EE0-387C-8DFFDF358C13}"/>
                  </a:ext>
                </a:extLst>
              </p:cNvPr>
              <p:cNvSpPr/>
              <p:nvPr/>
            </p:nvSpPr>
            <p:spPr>
              <a:xfrm>
                <a:off x="1294186" y="1516554"/>
                <a:ext cx="251869" cy="120180"/>
              </a:xfrm>
              <a:prstGeom prst="rightArrow">
                <a:avLst>
                  <a:gd name="adj1" fmla="val 50000"/>
                  <a:gd name="adj2" fmla="val 44169"/>
                </a:avLst>
              </a:prstGeom>
              <a:solidFill>
                <a:schemeClr val="bg2">
                  <a:lumMod val="9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84DEAFC-5432-408B-8161-72033E038C5E}"/>
                  </a:ext>
                </a:extLst>
              </p:cNvPr>
              <p:cNvGrpSpPr/>
              <p:nvPr/>
            </p:nvGrpSpPr>
            <p:grpSpPr>
              <a:xfrm>
                <a:off x="-344892" y="1068575"/>
                <a:ext cx="9536952" cy="600236"/>
                <a:chOff x="-344892" y="1068575"/>
                <a:chExt cx="9536952" cy="600236"/>
              </a:xfrm>
            </p:grpSpPr>
            <p:grpSp>
              <p:nvGrpSpPr>
                <p:cNvPr id="14" name="Group 13">
                  <a:extLst>
                    <a:ext uri="{FF2B5EF4-FFF2-40B4-BE49-F238E27FC236}">
                      <a16:creationId xmlns:a16="http://schemas.microsoft.com/office/drawing/2014/main" id="{A2E38A81-37F6-8921-2FE6-B7E62399112F}"/>
                    </a:ext>
                  </a:extLst>
                </p:cNvPr>
                <p:cNvGrpSpPr/>
                <p:nvPr/>
              </p:nvGrpSpPr>
              <p:grpSpPr>
                <a:xfrm>
                  <a:off x="-344892" y="1068575"/>
                  <a:ext cx="9536952" cy="600236"/>
                  <a:chOff x="-2299" y="1103082"/>
                  <a:chExt cx="12379180" cy="818965"/>
                </a:xfrm>
              </p:grpSpPr>
              <p:sp>
                <p:nvSpPr>
                  <p:cNvPr id="18" name="Rounded Rectangle 11">
                    <a:extLst>
                      <a:ext uri="{FF2B5EF4-FFF2-40B4-BE49-F238E27FC236}">
                        <a16:creationId xmlns:a16="http://schemas.microsoft.com/office/drawing/2014/main" id="{68D4F989-EAE0-18E6-FC48-3A873E5ADE02}"/>
                      </a:ext>
                    </a:extLst>
                  </p:cNvPr>
                  <p:cNvSpPr/>
                  <p:nvPr/>
                </p:nvSpPr>
                <p:spPr>
                  <a:xfrm>
                    <a:off x="-2299" y="1161975"/>
                    <a:ext cx="1655616" cy="708380"/>
                  </a:xfrm>
                  <a:prstGeom prst="roundRect">
                    <a:avLst/>
                  </a:prstGeom>
                  <a:solidFill>
                    <a:schemeClr val="bg2">
                      <a:lumMod val="9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933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Arial" panose="020B0604020202020204" pitchFamily="34" charset="0"/>
                      </a:rPr>
                      <a:t>Chuẩn</a:t>
                    </a:r>
                    <a:r>
                      <a:rPr kumimoji="0" lang="en-US" sz="2933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2933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Arial" panose="020B0604020202020204" pitchFamily="34" charset="0"/>
                      </a:rPr>
                      <a:t>đầu</a:t>
                    </a:r>
                    <a:r>
                      <a:rPr kumimoji="0" lang="en-US" sz="2933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Arial" panose="020B0604020202020204" pitchFamily="34" charset="0"/>
                      </a:rPr>
                      <a:t> </a:t>
                    </a:r>
                    <a:r>
                      <a:rPr kumimoji="0" lang="en-US" sz="2933" b="1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Arial" panose="020B0604020202020204" pitchFamily="34" charset="0"/>
                      </a:rPr>
                      <a:t>ra</a:t>
                    </a:r>
                    <a:endParaRPr kumimoji="0" lang="en-US" sz="2933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6ECFA221-1A05-0DD1-C830-C037EFE4A4F7}"/>
                      </a:ext>
                    </a:extLst>
                  </p:cNvPr>
                  <p:cNvSpPr/>
                  <p:nvPr/>
                </p:nvSpPr>
                <p:spPr>
                  <a:xfrm>
                    <a:off x="2452194" y="1103082"/>
                    <a:ext cx="9924687" cy="268214"/>
                  </a:xfrm>
                  <a:prstGeom prst="rect">
                    <a:avLst/>
                  </a:prstGeom>
                  <a:solidFill>
                    <a:schemeClr val="bg2">
                      <a:lumMod val="75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933" b="1" i="0" u="sng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Nội</a:t>
                    </a:r>
                    <a:r>
                      <a:rPr kumimoji="0" lang="en-US" sz="2933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1" i="0" u="sng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hàm</a:t>
                    </a:r>
                    <a:r>
                      <a:rPr kumimoji="0" lang="en-US" sz="2933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:</a:t>
                    </a:r>
                    <a:r>
                      <a:rPr kumimoji="0" lang="en-US" sz="2933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Yêu cầu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về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nội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dung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mà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người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học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cần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đạt</a:t>
                    </a:r>
                    <a:endParaRPr kumimoji="0" lang="en-US" sz="29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" name="Rectangle 19">
                    <a:extLst>
                      <a:ext uri="{FF2B5EF4-FFF2-40B4-BE49-F238E27FC236}">
                        <a16:creationId xmlns:a16="http://schemas.microsoft.com/office/drawing/2014/main" id="{0065936F-3740-BED2-4901-47427DA76A91}"/>
                      </a:ext>
                    </a:extLst>
                  </p:cNvPr>
                  <p:cNvSpPr/>
                  <p:nvPr/>
                </p:nvSpPr>
                <p:spPr>
                  <a:xfrm>
                    <a:off x="2452194" y="1648259"/>
                    <a:ext cx="9924687" cy="273788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933" b="1" i="0" u="sng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Mức</a:t>
                    </a:r>
                    <a:r>
                      <a:rPr kumimoji="0" lang="en-US" sz="2933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1" i="0" u="sng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năng</a:t>
                    </a:r>
                    <a:r>
                      <a:rPr kumimoji="0" lang="en-US" sz="2933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1" i="0" u="sng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lực</a:t>
                    </a:r>
                    <a:r>
                      <a:rPr kumimoji="0" lang="en-US" sz="2933" b="1" i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:</a:t>
                    </a:r>
                    <a:r>
                      <a:rPr kumimoji="0" lang="en-US" sz="2933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Chỉ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mức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độ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thành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thạo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ứng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với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nội</a:t>
                    </a:r>
                    <a:r>
                      <a:rPr kumimoji="0" lang="en-US" sz="2933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kumimoji="0" lang="en-US" sz="2933" b="0" i="0" u="none" strike="noStrike" kern="1200" cap="none" spc="0" normalizeH="0" baseline="0" noProof="0" dirty="0" err="1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hàm</a:t>
                    </a:r>
                    <a:endParaRPr kumimoji="0" lang="en-US" sz="29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2B2836F8-009D-E9EA-FD96-EB10264C5B4D}"/>
                    </a:ext>
                  </a:extLst>
                </p:cNvPr>
                <p:cNvSpPr/>
                <p:nvPr/>
              </p:nvSpPr>
              <p:spPr>
                <a:xfrm>
                  <a:off x="1158305" y="1125268"/>
                  <a:ext cx="131701" cy="483874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9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Right Arrow 19">
                  <a:extLst>
                    <a:ext uri="{FF2B5EF4-FFF2-40B4-BE49-F238E27FC236}">
                      <a16:creationId xmlns:a16="http://schemas.microsoft.com/office/drawing/2014/main" id="{27F169E0-078F-E624-DD32-2CBB6E6D5FC7}"/>
                    </a:ext>
                  </a:extLst>
                </p:cNvPr>
                <p:cNvSpPr/>
                <p:nvPr/>
              </p:nvSpPr>
              <p:spPr>
                <a:xfrm>
                  <a:off x="1283060" y="1087233"/>
                  <a:ext cx="251869" cy="148876"/>
                </a:xfrm>
                <a:prstGeom prst="rightArrow">
                  <a:avLst>
                    <a:gd name="adj1" fmla="val 50000"/>
                    <a:gd name="adj2" fmla="val 41897"/>
                  </a:avLst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9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0742E8D6-1DF6-3E85-6C5B-CECFC39F36FA}"/>
                    </a:ext>
                  </a:extLst>
                </p:cNvPr>
                <p:cNvSpPr/>
                <p:nvPr/>
              </p:nvSpPr>
              <p:spPr>
                <a:xfrm>
                  <a:off x="929795" y="1317882"/>
                  <a:ext cx="233468" cy="65353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9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864FC2D-D45C-845A-3698-6B54B77EC289}"/>
                </a:ext>
              </a:extLst>
            </p:cNvPr>
            <p:cNvSpPr txBox="1"/>
            <p:nvPr/>
          </p:nvSpPr>
          <p:spPr>
            <a:xfrm>
              <a:off x="149616" y="1089453"/>
              <a:ext cx="1676400" cy="485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81" marR="0" lvl="0" indent="-380981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Định</a:t>
              </a: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nghĩa</a:t>
              </a:r>
              <a:r>
                <a:rPr kumimoji="0" lang="en-US" sz="2800" b="1" i="0" u="sng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:</a:t>
              </a:r>
              <a:endPara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B9A47D6-2850-6AAD-FAA0-648B50389D87}"/>
                </a:ext>
              </a:extLst>
            </p:cNvPr>
            <p:cNvSpPr/>
            <p:nvPr/>
          </p:nvSpPr>
          <p:spPr>
            <a:xfrm>
              <a:off x="228600" y="530484"/>
              <a:ext cx="8534400" cy="1575792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0B7E92F-BC88-9083-E91B-74E692CE0672}"/>
              </a:ext>
            </a:extLst>
          </p:cNvPr>
          <p:cNvGrpSpPr/>
          <p:nvPr/>
        </p:nvGrpSpPr>
        <p:grpSpPr>
          <a:xfrm>
            <a:off x="349293" y="3225800"/>
            <a:ext cx="10928307" cy="2849984"/>
            <a:chOff x="304800" y="2495549"/>
            <a:chExt cx="8610600" cy="2643427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205BF55-241A-E3B0-DB3F-B27E3C6B114C}"/>
                </a:ext>
              </a:extLst>
            </p:cNvPr>
            <p:cNvGrpSpPr/>
            <p:nvPr/>
          </p:nvGrpSpPr>
          <p:grpSpPr>
            <a:xfrm>
              <a:off x="304800" y="2610370"/>
              <a:ext cx="8210339" cy="2434368"/>
              <a:chOff x="304800" y="2610370"/>
              <a:chExt cx="8210339" cy="243436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77624A3-59CC-0145-3EE9-1D7C5756A0BB}"/>
                  </a:ext>
                </a:extLst>
              </p:cNvPr>
              <p:cNvSpPr txBox="1"/>
              <p:nvPr/>
            </p:nvSpPr>
            <p:spPr>
              <a:xfrm>
                <a:off x="304800" y="3604052"/>
                <a:ext cx="2601747" cy="485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81" marR="0" lvl="0" indent="-380981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ü"/>
                  <a:tabLst/>
                  <a:defRPr/>
                </a:pPr>
                <a:r>
                  <a:rPr kumimoji="0" lang="en-US" sz="28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Nguyên</a:t>
                </a: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sng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tắc</a:t>
                </a:r>
                <a:r>
                  <a:rPr kumimoji="0" lang="en-US" sz="2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: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(SMART) </a:t>
                </a:r>
              </a:p>
            </p:txBody>
          </p:sp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DA16E69F-A12A-A0F1-C2C4-098353407D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71315" y="2610370"/>
                <a:ext cx="5843824" cy="2434368"/>
              </a:xfrm>
              <a:prstGeom prst="rect">
                <a:avLst/>
              </a:prstGeom>
            </p:spPr>
          </p:pic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DD949A3-C770-FB95-4FDB-0914856EB376}"/>
                </a:ext>
              </a:extLst>
            </p:cNvPr>
            <p:cNvSpPr/>
            <p:nvPr/>
          </p:nvSpPr>
          <p:spPr>
            <a:xfrm>
              <a:off x="381000" y="2495549"/>
              <a:ext cx="8534400" cy="2643427"/>
            </a:xfrm>
            <a:prstGeom prst="roundRect">
              <a:avLst/>
            </a:prstGeom>
            <a:noFill/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26D7706-3137-D30C-8401-D776D0BC047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6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3. </a:t>
            </a:r>
            <a:r>
              <a:rPr lang="en-US" sz="36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Kế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hoạch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dạy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Bài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đánh</a:t>
                      </a:r>
                      <a:endParaRPr kumimoji="0" lang="en-US" sz="2400" b="1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giá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theo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phần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{CLO}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Phân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nhiệm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PLO/CLO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Khung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CTDH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CTĐT (PLO)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Bảng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nhiệm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PLO/CLO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Thiết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kế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325B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Tổ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chức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dạy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học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trận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PLO/HP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chủ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ngành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 CTĐT (PO)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Tầm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Sứ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8A955D4-FBC5-2DDF-53AD-B3FC72F1FB4D}"/>
              </a:ext>
            </a:extLst>
          </p:cNvPr>
          <p:cNvSpPr/>
          <p:nvPr/>
        </p:nvSpPr>
        <p:spPr>
          <a:xfrm>
            <a:off x="8996263" y="4995187"/>
            <a:ext cx="805740" cy="9146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6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Đại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Bộ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A40466-52F2-528E-635C-E2BB4D8A9357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Cách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tầng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50BE4E-18F0-021A-D4A0-D4ABAB207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9364"/>
            <a:ext cx="12171901" cy="497967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FC5D8B-49AC-8507-059A-DDC41F15B6CC}"/>
              </a:ext>
            </a:extLst>
          </p:cNvPr>
          <p:cNvGrpSpPr/>
          <p:nvPr/>
        </p:nvGrpSpPr>
        <p:grpSpPr>
          <a:xfrm>
            <a:off x="7118555" y="709364"/>
            <a:ext cx="3097161" cy="5644171"/>
            <a:chOff x="7118555" y="709364"/>
            <a:chExt cx="3097161" cy="564417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02D0FB3-5017-FB84-08EA-D99DC0011EEC}"/>
                </a:ext>
              </a:extLst>
            </p:cNvPr>
            <p:cNvSpPr txBox="1"/>
            <p:nvPr/>
          </p:nvSpPr>
          <p:spPr>
            <a:xfrm>
              <a:off x="7616721" y="5689033"/>
              <a:ext cx="21873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CĐR CTĐT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(PLO)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0E9106C-B856-D0B9-97DC-A10A67BBAF0F}"/>
                </a:ext>
              </a:extLst>
            </p:cNvPr>
            <p:cNvSpPr/>
            <p:nvPr/>
          </p:nvSpPr>
          <p:spPr>
            <a:xfrm>
              <a:off x="7118555" y="709364"/>
              <a:ext cx="3097161" cy="5644171"/>
            </a:xfrm>
            <a:prstGeom prst="roundRect">
              <a:avLst/>
            </a:pr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1CE986E-C5FC-2EA0-5178-DE89E5FFB66C}"/>
              </a:ext>
            </a:extLst>
          </p:cNvPr>
          <p:cNvGrpSpPr/>
          <p:nvPr/>
        </p:nvGrpSpPr>
        <p:grpSpPr>
          <a:xfrm>
            <a:off x="4218039" y="714281"/>
            <a:ext cx="2777606" cy="5644171"/>
            <a:chOff x="4218039" y="714281"/>
            <a:chExt cx="2777606" cy="564417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BC4471-A606-0F2D-B05B-7C9E5622F27C}"/>
                </a:ext>
              </a:extLst>
            </p:cNvPr>
            <p:cNvSpPr txBox="1"/>
            <p:nvPr/>
          </p:nvSpPr>
          <p:spPr>
            <a:xfrm>
              <a:off x="4444341" y="5619617"/>
              <a:ext cx="24784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CĐR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(CLO)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5355F2F-D174-E4CB-EE80-F22674303352}"/>
                </a:ext>
              </a:extLst>
            </p:cNvPr>
            <p:cNvSpPr/>
            <p:nvPr/>
          </p:nvSpPr>
          <p:spPr>
            <a:xfrm>
              <a:off x="4218039" y="714281"/>
              <a:ext cx="2777606" cy="5644171"/>
            </a:xfrm>
            <a:prstGeom prst="roundRect">
              <a:avLst/>
            </a:pr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190B3FB-D4F3-6B78-AEF9-01F6DC6749B2}"/>
              </a:ext>
            </a:extLst>
          </p:cNvPr>
          <p:cNvGrpSpPr/>
          <p:nvPr/>
        </p:nvGrpSpPr>
        <p:grpSpPr>
          <a:xfrm>
            <a:off x="1435510" y="714282"/>
            <a:ext cx="2660213" cy="5644171"/>
            <a:chOff x="1435510" y="714282"/>
            <a:chExt cx="2660213" cy="56441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01BC276-3ECC-7531-DFEA-A1005E61FC27}"/>
                </a:ext>
              </a:extLst>
            </p:cNvPr>
            <p:cNvSpPr txBox="1"/>
            <p:nvPr/>
          </p:nvSpPr>
          <p:spPr>
            <a:xfrm>
              <a:off x="1683382" y="5625417"/>
              <a:ext cx="241234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CĐR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(LLO)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4C3066CF-749B-CAAE-18FA-C4B8A7E1CC89}"/>
                </a:ext>
              </a:extLst>
            </p:cNvPr>
            <p:cNvSpPr/>
            <p:nvPr/>
          </p:nvSpPr>
          <p:spPr>
            <a:xfrm>
              <a:off x="1435510" y="714282"/>
              <a:ext cx="2649772" cy="5644171"/>
            </a:xfrm>
            <a:prstGeom prst="roundRect">
              <a:avLst/>
            </a:prstGeom>
            <a:noFill/>
            <a:ln w="38100">
              <a:solidFill>
                <a:srgbClr val="3333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D8AB0A9-AF7D-4B2B-8402-7BEAB4C506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81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ctr" defTabSz="1219170">
              <a:spcBef>
                <a:spcPts val="120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Tài</a:t>
            </a:r>
            <a:r>
              <a:rPr lang="en-US" sz="3600" b="1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huấn</a:t>
            </a:r>
            <a:endParaRPr lang="en-US" sz="3600" b="1" dirty="0">
              <a:solidFill>
                <a:srgbClr val="FF0000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39" name="TextBox 13">
            <a:extLst>
              <a:ext uri="{FF2B5EF4-FFF2-40B4-BE49-F238E27FC236}">
                <a16:creationId xmlns:a16="http://schemas.microsoft.com/office/drawing/2014/main" id="{9EC0884B-7F68-8A98-8A9B-EBC79C0198E0}"/>
              </a:ext>
            </a:extLst>
          </p:cNvPr>
          <p:cNvSpPr txBox="1"/>
          <p:nvPr/>
        </p:nvSpPr>
        <p:spPr>
          <a:xfrm>
            <a:off x="805356" y="1457921"/>
            <a:ext cx="10746658" cy="4170372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Quyết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định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1982 (2016)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Thủ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tướng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Chính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phủ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ban hành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Khung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trình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độ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quốc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gia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;</a:t>
            </a: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Thông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tư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08 (2021) Bộ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&amp; Đào tạo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Quy chế đào tạo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trình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độ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đại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;</a:t>
            </a: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Thông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tư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17 (2021) Bộ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giáo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dục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&amp; Đào tạo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chuẩn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CTĐT;</a:t>
            </a: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Thông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tư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04 (2016)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Bộ GG&amp;ĐT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về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kiểm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định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</a:t>
            </a: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Bộ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chuẩn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Bảo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đảm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chất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lượng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chương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trình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đào tạo (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Phiên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bản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1.0) </a:t>
            </a: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Chuẩn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đầu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đại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học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ngành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phân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công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phụ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trách</a:t>
            </a:r>
            <a:endParaRPr lang="en-US" sz="2500" b="1" dirty="0">
              <a:solidFill>
                <a:schemeClr val="bg1"/>
              </a:solidFill>
              <a:latin typeface="Bahnschrift Condensed" panose="020B0502040204020203" pitchFamily="34" charset="0"/>
              <a:cs typeface="Arial" panose="020B0604020202020204" pitchFamily="34" charset="0"/>
            </a:endParaRPr>
          </a:p>
          <a:p>
            <a:pPr marL="914400" lvl="1" indent="-457200" algn="just" defTabSz="1219170">
              <a:spcBef>
                <a:spcPts val="12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Ma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trận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PLO-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học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phần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</a:t>
            </a:r>
          </a:p>
        </p:txBody>
      </p:sp>
    </p:spTree>
    <p:extLst>
      <p:ext uri="{BB962C8B-B14F-4D97-AF65-F5344CB8AC3E}">
        <p14:creationId xmlns:p14="http://schemas.microsoft.com/office/powerpoint/2010/main" val="158745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Đại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Bộ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73A27FF-106F-E3F3-D257-B3C805CD22D0}"/>
              </a:ext>
            </a:extLst>
          </p:cNvPr>
          <p:cNvSpPr txBox="1"/>
          <p:nvPr/>
        </p:nvSpPr>
        <p:spPr>
          <a:xfrm>
            <a:off x="1798389" y="988299"/>
            <a:ext cx="8432800" cy="2308132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178" marR="0" lvl="0" indent="-457178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hàm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Theo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lĩnh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vực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(3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)</a:t>
            </a:r>
          </a:p>
          <a:p>
            <a:pPr marL="990550" marR="0" lvl="1" indent="-380981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Nhận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thức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(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Cognitive):</a:t>
            </a:r>
          </a:p>
          <a:p>
            <a:pPr marL="990550" marR="0" lvl="1" indent="-380981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Tâm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vận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/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Kỹ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năng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(Psychomotor):</a:t>
            </a:r>
          </a:p>
          <a:p>
            <a:pPr marL="990550" marR="0" lvl="1" indent="-380981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Cảm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xúc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/Thái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độ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(Affective):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endParaRPr kumimoji="0" lang="en-US" sz="25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F510C6-CC6F-C956-7D16-B5B0870DD90F}"/>
              </a:ext>
            </a:extLst>
          </p:cNvPr>
          <p:cNvSpPr txBox="1"/>
          <p:nvPr/>
        </p:nvSpPr>
        <p:spPr>
          <a:xfrm>
            <a:off x="1798389" y="3833099"/>
            <a:ext cx="8432800" cy="2308132"/>
          </a:xfrm>
          <a:prstGeom prst="rect">
            <a:avLst/>
          </a:prstGeom>
          <a:solidFill>
            <a:schemeClr val="bg2">
              <a:lumMod val="90000"/>
            </a:schemeClr>
          </a:solidFill>
          <a:ln w="25400">
            <a:solidFill>
              <a:schemeClr val="accent5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178" marR="0" lvl="0" indent="-457178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năng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mức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  <a:p>
            <a:pPr marL="990550" marR="0" lvl="1" indent="-380981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Mức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1 (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thấp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nhất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),…,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mức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5 (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cao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nhất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)</a:t>
            </a:r>
          </a:p>
          <a:p>
            <a:pPr marL="990550" marR="0" lvl="1" indent="-380981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Mỗi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mức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:    +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Đặc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trưng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bởi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động</a:t>
            </a: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từ</a:t>
            </a: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mô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tả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cấp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độ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(Bloom)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                       +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Lượng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hóa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theo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mỗi</a:t>
            </a:r>
            <a:r>
              <a:rPr kumimoji="0" lang="en-US" sz="25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dải</a:t>
            </a: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điểm</a:t>
            </a: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năng</a:t>
            </a:r>
            <a:r>
              <a:rPr kumimoji="0" lang="en-US" sz="25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 </a:t>
            </a:r>
            <a:r>
              <a:rPr kumimoji="0" lang="en-US" sz="25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lực</a:t>
            </a:r>
            <a:endParaRPr kumimoji="0" lang="en-US" sz="25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26" name="Left Brace 25">
            <a:extLst>
              <a:ext uri="{FF2B5EF4-FFF2-40B4-BE49-F238E27FC236}">
                <a16:creationId xmlns:a16="http://schemas.microsoft.com/office/drawing/2014/main" id="{B1C7FFEF-2440-335F-2866-EB724AF4FFC9}"/>
              </a:ext>
            </a:extLst>
          </p:cNvPr>
          <p:cNvSpPr/>
          <p:nvPr/>
        </p:nvSpPr>
        <p:spPr>
          <a:xfrm>
            <a:off x="3937000" y="5168900"/>
            <a:ext cx="203200" cy="914400"/>
          </a:xfrm>
          <a:prstGeom prst="leftBrac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Thang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đo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A5B8415-DC90-DBE8-A6E0-6A471B2523C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1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Đại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Bộ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 3.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Thang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đo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kumimoji="0" lang="vi-VN" sz="33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5FE7B6-8E59-A306-9AB1-648532577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968" y="805334"/>
            <a:ext cx="8357419" cy="554820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26A28565-1A0C-8A2F-31A9-149F156B20E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8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Bộ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chuẩn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đảm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chất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lượng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trình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đào tạo 1.0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{Trang 169}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  3</a:t>
            </a:r>
            <a:r>
              <a:rPr kumimoji="0" lang="vi-VN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Mô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hình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CĐR: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Ví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dụ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thang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miền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nhận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thức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/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kiến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thức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- K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5E6AB4-4C9C-5E6F-7A95-842783A908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594" y="713859"/>
            <a:ext cx="7806812" cy="5639676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624CC02-7101-7B91-3E6C-872C98F32A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24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Bộ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chuẩn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đảm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chất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lượng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trình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đào tạo 1.0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{Trang 172}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-19664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ví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dụ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thang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miền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tâm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vận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động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/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kỹ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- S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CF657-46C9-5C22-9636-9497BDC53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686" y="747252"/>
            <a:ext cx="7018628" cy="5547116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F745D36-B08C-1190-4E39-D21D7DE908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9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Bộ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chuẩn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đảm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chất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lượng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trình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đào tạo 1.0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{Trang 174}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ví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dụ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thang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trong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miền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cảm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xúc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/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thái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độ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- A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47DFF-3F58-3B60-BE3F-21CB91498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617" y="773200"/>
            <a:ext cx="7374138" cy="5427428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0EC809-324B-A817-3703-D86217FE30F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5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CBCC68F-1BF1-213B-1B24-96F393462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9" y="856865"/>
            <a:ext cx="11479924" cy="5365685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94A1BE1-4BC5-0C84-E736-B8C927D84A7C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Đưa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nhìn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7B6B3ED-1CEC-6BFD-68C5-EBCDF98B4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CTĐT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sĩ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chu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kỳ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2018-2024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Vinh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547C6B-B7E8-F15D-C44D-B65E0DB62960}"/>
              </a:ext>
            </a:extLst>
          </p:cNvPr>
          <p:cNvSpPr/>
          <p:nvPr/>
        </p:nvSpPr>
        <p:spPr>
          <a:xfrm>
            <a:off x="0" y="1"/>
            <a:ext cx="12192000" cy="6363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     3.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Đưa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nhìn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kumimoji="0" lang="en-US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Bai Jamjuree" panose="00000500000000000000" pitchFamily="2" charset="-34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656150F-12C0-22F8-4D61-08A4E0AF0F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" y="0"/>
            <a:ext cx="758779" cy="67986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DBE4D504-E2AC-98E0-7517-6E8E38B4F144}"/>
              </a:ext>
            </a:extLst>
          </p:cNvPr>
          <p:cNvGrpSpPr/>
          <p:nvPr/>
        </p:nvGrpSpPr>
        <p:grpSpPr>
          <a:xfrm>
            <a:off x="1992410" y="933174"/>
            <a:ext cx="7198082" cy="5147309"/>
            <a:chOff x="1972090" y="860831"/>
            <a:chExt cx="7198082" cy="514730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131AC61-B8A1-F865-2F47-9420786EB79F}"/>
                </a:ext>
              </a:extLst>
            </p:cNvPr>
            <p:cNvGrpSpPr/>
            <p:nvPr/>
          </p:nvGrpSpPr>
          <p:grpSpPr>
            <a:xfrm>
              <a:off x="1972090" y="860831"/>
              <a:ext cx="7198082" cy="5147309"/>
              <a:chOff x="1972090" y="860831"/>
              <a:chExt cx="7198082" cy="5147309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8" name="椭圆 74">
                <a:extLst>
                  <a:ext uri="{FF2B5EF4-FFF2-40B4-BE49-F238E27FC236}">
                    <a16:creationId xmlns:a16="http://schemas.microsoft.com/office/drawing/2014/main" id="{4D67BC40-16E8-0BC8-D2FF-A95C79A87882}"/>
                  </a:ext>
                </a:extLst>
              </p:cNvPr>
              <p:cNvSpPr/>
              <p:nvPr/>
            </p:nvSpPr>
            <p:spPr bwMode="auto">
              <a:xfrm>
                <a:off x="3178003" y="1098543"/>
                <a:ext cx="4969171" cy="4909597"/>
              </a:xfrm>
              <a:prstGeom prst="ellipse">
                <a:avLst/>
              </a:prstGeom>
              <a:grpFill/>
              <a:ln w="76200">
                <a:solidFill>
                  <a:schemeClr val="accent2"/>
                </a:solidFill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9900"/>
                  </a:buClr>
                  <a:buSzTx/>
                  <a:buFont typeface="Wingdings" pitchFamily="2" charset="2"/>
                  <a:buChar char="n"/>
                  <a:tabLst/>
                  <a:defRPr/>
                </a:pPr>
                <a:endParaRPr kumimoji="0" lang="zh-CN" altLang="en-US" sz="1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C2D921E0-0008-012A-5108-D850878753F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244110" y="1787842"/>
                <a:ext cx="1811414" cy="917542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87DE9081-0701-EBC3-7857-3C4CB5ECC8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781337" y="1839395"/>
                <a:ext cx="1756317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FF0000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Dạy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học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ACA233B8-6C5D-624B-CC9E-EBA0665A0D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72090" y="3191285"/>
                <a:ext cx="1756317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Nghiên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cứu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19" name="Content Placeholder 2">
                <a:extLst>
                  <a:ext uri="{FF2B5EF4-FFF2-40B4-BE49-F238E27FC236}">
                    <a16:creationId xmlns:a16="http://schemas.microsoft.com/office/drawing/2014/main" id="{722EC4D7-FBA4-C9F5-5829-DA97C5FCCF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06058" y="5034955"/>
                <a:ext cx="1923859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Các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BLQ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F7AC90D8-95A7-DF8E-50EE-96564D43BB2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5260" y="5034955"/>
                <a:ext cx="1876298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Chất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lượng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21" name="Content Placeholder 2">
                <a:extLst>
                  <a:ext uri="{FF2B5EF4-FFF2-40B4-BE49-F238E27FC236}">
                    <a16:creationId xmlns:a16="http://schemas.microsoft.com/office/drawing/2014/main" id="{CCF45C4A-E7CC-E8A2-91DC-6D35B21C330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56046" y="860831"/>
                <a:ext cx="1756317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Quản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trị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sp>
            <p:nvSpPr>
              <p:cNvPr id="22" name="Content Placeholder 2">
                <a:extLst>
                  <a:ext uri="{FF2B5EF4-FFF2-40B4-BE49-F238E27FC236}">
                    <a16:creationId xmlns:a16="http://schemas.microsoft.com/office/drawing/2014/main" id="{07987302-83C6-A950-DA35-9EC9364A63F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15547" y="3196365"/>
                <a:ext cx="1554625" cy="807403"/>
              </a:xfrm>
              <a:prstGeom prst="ellipse">
                <a:avLst/>
              </a:prstGeom>
              <a:grpFill/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defPPr>
                  <a:defRPr lang="en-US"/>
                </a:defPPr>
                <a:lvl1pPr indent="0" algn="ctr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Font typeface="Wingdings" panose="05000000000000000000" pitchFamily="2" charset="2"/>
                  <a:buNone/>
                  <a:defRPr sz="1400" b="1">
                    <a:solidFill>
                      <a:srgbClr val="0000FF"/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1pPr>
                <a:lvl2pPr marL="685800" indent="-228600">
                  <a:lnSpc>
                    <a:spcPct val="90000"/>
                  </a:lnSpc>
                  <a:spcBef>
                    <a:spcPts val="5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24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bg2">
                        <a:lumMod val="25000"/>
                      </a:schemeClr>
                    </a:solidFill>
                    <a:latin typeface="Arial Unicode MS" panose="020B0604020202020204" pitchFamily="34" charset="-128"/>
                    <a:ea typeface="Arial Unicode MS" panose="020B0604020202020204" pitchFamily="34" charset="-128"/>
                    <a:cs typeface="Arial Unicode MS" panose="020B0604020202020204" pitchFamily="34" charset="-128"/>
                  </a:defRPr>
                </a:lvl5pPr>
                <a:lvl6pPr marL="25146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6pPr>
                <a:lvl7pPr marL="29718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7pPr>
                <a:lvl8pPr marL="3429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8pPr>
                <a:lvl9pPr marL="3886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1200"/>
                  </a:spcAft>
                  <a:buClr>
                    <a:srgbClr val="C00000"/>
                  </a:buClr>
                  <a:buSzTx/>
                  <a:buFont typeface="Wingdings" panose="05000000000000000000" pitchFamily="2" charset="2"/>
                  <a:buNone/>
                  <a:tabLst/>
                  <a:defRPr/>
                </a:pP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Giao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tiếp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thông</a:t>
                </a:r>
                <a:r>
                  <a:rPr kumimoji="0" lang="en-US" sz="1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 </a:t>
                </a:r>
                <a:r>
                  <a:rPr kumimoji="0" lang="en-US" sz="19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Arial Unicode MS" panose="020B0604020202020204" pitchFamily="34" charset="-128"/>
                  </a:rPr>
                  <a:t>minh</a:t>
                </a:r>
                <a:endParaRPr kumimoji="0" lang="en-US" sz="19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</a:endParaRPr>
              </a:p>
            </p:txBody>
          </p:sp>
          <p:cxnSp>
            <p:nvCxnSpPr>
              <p:cNvPr id="23" name="直接连接符 136">
                <a:extLst>
                  <a:ext uri="{FF2B5EF4-FFF2-40B4-BE49-F238E27FC236}">
                    <a16:creationId xmlns:a16="http://schemas.microsoft.com/office/drawing/2014/main" id="{45ED0B92-102C-2889-8565-FCCA7E0F77A5}"/>
                  </a:ext>
                </a:extLst>
              </p:cNvPr>
              <p:cNvCxnSpPr>
                <a:stCxn id="30" idx="2"/>
                <a:endCxn id="21" idx="4"/>
              </p:cNvCxnSpPr>
              <p:nvPr/>
            </p:nvCxnSpPr>
            <p:spPr bwMode="auto">
              <a:xfrm flipH="1" flipV="1">
                <a:off x="5734205" y="1668234"/>
                <a:ext cx="27540" cy="1232022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4" name="直接连接符 136">
                <a:extLst>
                  <a:ext uri="{FF2B5EF4-FFF2-40B4-BE49-F238E27FC236}">
                    <a16:creationId xmlns:a16="http://schemas.microsoft.com/office/drawing/2014/main" id="{717470D9-9C7A-E72F-D9FA-D7BC9737518D}"/>
                  </a:ext>
                </a:extLst>
              </p:cNvPr>
              <p:cNvCxnSpPr>
                <a:endCxn id="30" idx="1"/>
              </p:cNvCxnSpPr>
              <p:nvPr/>
            </p:nvCxnSpPr>
            <p:spPr bwMode="auto">
              <a:xfrm flipH="1">
                <a:off x="6317332" y="2320488"/>
                <a:ext cx="1015849" cy="776867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5" name="直接连接符 136">
                <a:extLst>
                  <a:ext uri="{FF2B5EF4-FFF2-40B4-BE49-F238E27FC236}">
                    <a16:creationId xmlns:a16="http://schemas.microsoft.com/office/drawing/2014/main" id="{26B44EA3-CBC0-C5C0-6D48-47FEF01D228D}"/>
                  </a:ext>
                </a:extLst>
              </p:cNvPr>
              <p:cNvCxnSpPr>
                <a:cxnSpLocks/>
                <a:stCxn id="30" idx="0"/>
                <a:endCxn id="22" idx="2"/>
              </p:cNvCxnSpPr>
              <p:nvPr/>
            </p:nvCxnSpPr>
            <p:spPr bwMode="auto">
              <a:xfrm>
                <a:off x="6547463" y="3573194"/>
                <a:ext cx="1068084" cy="26873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6" name="直接连接符 136">
                <a:extLst>
                  <a:ext uri="{FF2B5EF4-FFF2-40B4-BE49-F238E27FC236}">
                    <a16:creationId xmlns:a16="http://schemas.microsoft.com/office/drawing/2014/main" id="{EEB0F8E3-2274-8AE9-3B30-F62533F3D51C}"/>
                  </a:ext>
                </a:extLst>
              </p:cNvPr>
              <p:cNvCxnSpPr>
                <a:cxnSpLocks/>
                <a:endCxn id="30" idx="7"/>
              </p:cNvCxnSpPr>
              <p:nvPr/>
            </p:nvCxnSpPr>
            <p:spPr bwMode="auto">
              <a:xfrm flipH="1" flipV="1">
                <a:off x="6317332" y="4049033"/>
                <a:ext cx="950655" cy="985922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7" name="直接连接符 136">
                <a:extLst>
                  <a:ext uri="{FF2B5EF4-FFF2-40B4-BE49-F238E27FC236}">
                    <a16:creationId xmlns:a16="http://schemas.microsoft.com/office/drawing/2014/main" id="{1BF9449D-1C29-AFDC-713A-101CD2F22A4B}"/>
                  </a:ext>
                </a:extLst>
              </p:cNvPr>
              <p:cNvCxnSpPr>
                <a:cxnSpLocks/>
                <a:stCxn id="20" idx="0"/>
                <a:endCxn id="30" idx="5"/>
              </p:cNvCxnSpPr>
              <p:nvPr/>
            </p:nvCxnSpPr>
            <p:spPr bwMode="auto">
              <a:xfrm flipV="1">
                <a:off x="4033409" y="4049033"/>
                <a:ext cx="1172750" cy="985922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8" name="直接连接符 136">
                <a:extLst>
                  <a:ext uri="{FF2B5EF4-FFF2-40B4-BE49-F238E27FC236}">
                    <a16:creationId xmlns:a16="http://schemas.microsoft.com/office/drawing/2014/main" id="{66A87BD8-466A-EC0D-309F-838616C0064B}"/>
                  </a:ext>
                </a:extLst>
              </p:cNvPr>
              <p:cNvCxnSpPr>
                <a:cxnSpLocks/>
                <a:stCxn id="12" idx="6"/>
                <a:endCxn id="30" idx="4"/>
              </p:cNvCxnSpPr>
              <p:nvPr/>
            </p:nvCxnSpPr>
            <p:spPr bwMode="auto">
              <a:xfrm flipV="1">
                <a:off x="3728407" y="3573194"/>
                <a:ext cx="1247621" cy="21793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cxnSp>
            <p:nvCxnSpPr>
              <p:cNvPr id="29" name="直接连接符 136">
                <a:extLst>
                  <a:ext uri="{FF2B5EF4-FFF2-40B4-BE49-F238E27FC236}">
                    <a16:creationId xmlns:a16="http://schemas.microsoft.com/office/drawing/2014/main" id="{7F4225D4-23EA-C26A-1E39-DCFF29751DB1}"/>
                  </a:ext>
                </a:extLst>
              </p:cNvPr>
              <p:cNvCxnSpPr>
                <a:stCxn id="11" idx="5"/>
                <a:endCxn id="30" idx="3"/>
              </p:cNvCxnSpPr>
              <p:nvPr/>
            </p:nvCxnSpPr>
            <p:spPr bwMode="auto">
              <a:xfrm>
                <a:off x="4280447" y="2528557"/>
                <a:ext cx="925712" cy="568798"/>
              </a:xfrm>
              <a:prstGeom prst="line">
                <a:avLst/>
              </a:prstGeom>
              <a:grpFill/>
              <a:ln w="28575">
                <a:prstDash val="lgDash"/>
                <a:headEnd type="none"/>
                <a:tailEnd type="none"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</p:cxnSp>
          <p:sp>
            <p:nvSpPr>
              <p:cNvPr id="30" name="Oval 49">
                <a:extLst>
                  <a:ext uri="{FF2B5EF4-FFF2-40B4-BE49-F238E27FC236}">
                    <a16:creationId xmlns:a16="http://schemas.microsoft.com/office/drawing/2014/main" id="{A1C4AA5C-A177-6DBE-2E6B-5C05966F96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400000">
                <a:off x="5088807" y="2787476"/>
                <a:ext cx="1345876" cy="1571435"/>
              </a:xfrm>
              <a:prstGeom prst="ellipse">
                <a:avLst/>
              </a:prstGeom>
              <a:grpFill/>
              <a:ln>
                <a:headEnd/>
                <a:tailEnd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vert270" wrap="none" lIns="68562" tIns="34281" rIns="68562" bIns="3428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SMART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University</a:t>
                </a: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738E1BF-FCEA-B602-CF98-FE7E47DB420D}"/>
                </a:ext>
              </a:extLst>
            </p:cNvPr>
            <p:cNvSpPr txBox="1"/>
            <p:nvPr/>
          </p:nvSpPr>
          <p:spPr>
            <a:xfrm>
              <a:off x="7216141" y="1900181"/>
              <a:ext cx="19045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Khuôn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viên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,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môi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trường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thông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Arial Unicode MS" panose="020B0604020202020204" pitchFamily="34" charset="-128"/>
                  <a:cs typeface="+mn-cs"/>
                </a:rPr>
                <a:t>minh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Arial Unicode MS" panose="020B0604020202020204" pitchFamily="34" charset="-128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5C375F4-46EE-42BB-4AFD-54F55786535C}"/>
                  </a:ext>
                </a:extLst>
              </p14:cNvPr>
              <p14:cNvContentPartPr/>
              <p14:nvPr/>
            </p14:nvContentPartPr>
            <p14:xfrm>
              <a:off x="1933928" y="1336773"/>
              <a:ext cx="2984400" cy="1830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5C375F4-46EE-42BB-4AFD-54F55786535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8288" y="1301133"/>
                <a:ext cx="3056040" cy="190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E1E230F-E5D2-377C-4014-FA1AB02581FC}"/>
                  </a:ext>
                </a:extLst>
              </p14:cNvPr>
              <p14:cNvContentPartPr/>
              <p14:nvPr/>
            </p14:nvContentPartPr>
            <p14:xfrm>
              <a:off x="1404728" y="3086733"/>
              <a:ext cx="2607120" cy="13978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E1E230F-E5D2-377C-4014-FA1AB02581F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69088" y="3050733"/>
                <a:ext cx="2678760" cy="14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0E60847-9B79-CD82-D2B9-47FAEC6B7C0E}"/>
                  </a:ext>
                </a:extLst>
              </p14:cNvPr>
              <p14:cNvContentPartPr/>
              <p14:nvPr/>
            </p14:nvContentPartPr>
            <p14:xfrm>
              <a:off x="2584808" y="4747053"/>
              <a:ext cx="2589480" cy="1585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0E60847-9B79-CD82-D2B9-47FAEC6B7C0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49168" y="4711413"/>
                <a:ext cx="2661120" cy="165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0363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 triển CTĐT Đại học theo Bộ chuẩn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94A1BE1-4BC5-0C84-E736-B8C927D84A7C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3.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Đưa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nhìn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C49BBE-31F5-5DA3-F746-410F0AD10263}"/>
              </a:ext>
            </a:extLst>
          </p:cNvPr>
          <p:cNvGrpSpPr/>
          <p:nvPr/>
        </p:nvGrpSpPr>
        <p:grpSpPr>
          <a:xfrm>
            <a:off x="558801" y="768348"/>
            <a:ext cx="11074400" cy="5465303"/>
            <a:chOff x="558801" y="807676"/>
            <a:chExt cx="11074400" cy="546530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E90428-5412-5687-D0EA-AA8ED3A7C2F8}"/>
                </a:ext>
              </a:extLst>
            </p:cNvPr>
            <p:cNvSpPr/>
            <p:nvPr/>
          </p:nvSpPr>
          <p:spPr>
            <a:xfrm>
              <a:off x="558801" y="1153468"/>
              <a:ext cx="11074400" cy="511951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381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EB8756C-5F2A-4D46-B254-9530A70BA425}"/>
                </a:ext>
              </a:extLst>
            </p:cNvPr>
            <p:cNvSpPr/>
            <p:nvPr/>
          </p:nvSpPr>
          <p:spPr>
            <a:xfrm>
              <a:off x="717761" y="807676"/>
              <a:ext cx="3003751" cy="529731"/>
            </a:xfrm>
            <a:prstGeom prst="roundRect">
              <a:avLst/>
            </a:prstGeom>
            <a:solidFill>
              <a:srgbClr val="3333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Dạy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học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thông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minh</a:t>
              </a:r>
              <a:endPara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22AD40-8DDF-CC34-A85D-E82AFCF49B81}"/>
                </a:ext>
              </a:extLst>
            </p:cNvPr>
            <p:cNvSpPr txBox="1"/>
            <p:nvPr/>
          </p:nvSpPr>
          <p:spPr>
            <a:xfrm>
              <a:off x="730416" y="1334764"/>
              <a:ext cx="10833101" cy="46474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Chương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minh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: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CTDH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thiết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day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hóa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cầu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CTDH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các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thức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tiếp,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(blended),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tuyến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,..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nghiệm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Kỹ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;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Tổ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minh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thích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nghi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Phân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tích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Lớp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(Flipped classroom)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dựa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trên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dự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án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dựa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trên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rrobot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minh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tích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công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nghệ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tuyến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{LMS, e-learning}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25256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310CC243-496D-0640-CF37-8DB5BC9860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104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 triển CTĐT Đại học theo Bộ chuẩn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794A1BE1-4BC5-0C84-E736-B8C927D84A7C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3.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b="1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b="1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Đưa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nhìn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4C49BBE-31F5-5DA3-F746-410F0AD10263}"/>
              </a:ext>
            </a:extLst>
          </p:cNvPr>
          <p:cNvGrpSpPr/>
          <p:nvPr/>
        </p:nvGrpSpPr>
        <p:grpSpPr>
          <a:xfrm>
            <a:off x="558801" y="768348"/>
            <a:ext cx="11135037" cy="1155353"/>
            <a:chOff x="558801" y="807676"/>
            <a:chExt cx="11135037" cy="115535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5E90428-5412-5687-D0EA-AA8ED3A7C2F8}"/>
                </a:ext>
              </a:extLst>
            </p:cNvPr>
            <p:cNvSpPr/>
            <p:nvPr/>
          </p:nvSpPr>
          <p:spPr>
            <a:xfrm>
              <a:off x="558801" y="1153469"/>
              <a:ext cx="11074400" cy="80956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EB8756C-5F2A-4D46-B254-9530A70BA425}"/>
                </a:ext>
              </a:extLst>
            </p:cNvPr>
            <p:cNvSpPr/>
            <p:nvPr/>
          </p:nvSpPr>
          <p:spPr>
            <a:xfrm>
              <a:off x="717761" y="807676"/>
              <a:ext cx="3003751" cy="529731"/>
            </a:xfrm>
            <a:prstGeom prst="roundRect">
              <a:avLst/>
            </a:prstGeom>
            <a:solidFill>
              <a:srgbClr val="3333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Đại học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thông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minh</a:t>
              </a:r>
              <a:endPara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C22AD40-8DDF-CC34-A85D-E82AFCF49B81}"/>
                </a:ext>
              </a:extLst>
            </p:cNvPr>
            <p:cNvSpPr txBox="1"/>
            <p:nvPr/>
          </p:nvSpPr>
          <p:spPr>
            <a:xfrm>
              <a:off x="641928" y="1334764"/>
              <a:ext cx="11051910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Mô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hình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CFB: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tích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cực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dự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án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đảo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ngược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dạy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trực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tuyến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(LMS, e-learning)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5256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526A58D-B455-94E3-A852-92DEB4A4C7B4}"/>
              </a:ext>
            </a:extLst>
          </p:cNvPr>
          <p:cNvGrpSpPr/>
          <p:nvPr/>
        </p:nvGrpSpPr>
        <p:grpSpPr>
          <a:xfrm>
            <a:off x="563718" y="2139951"/>
            <a:ext cx="11074400" cy="1106197"/>
            <a:chOff x="563718" y="2287432"/>
            <a:chExt cx="11074400" cy="110619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B522C65-82C7-D10A-8869-C8FE9125D968}"/>
                </a:ext>
              </a:extLst>
            </p:cNvPr>
            <p:cNvSpPr/>
            <p:nvPr/>
          </p:nvSpPr>
          <p:spPr>
            <a:xfrm>
              <a:off x="563718" y="2613560"/>
              <a:ext cx="11074400" cy="780069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D9B2CA0-8BC9-39EE-F0B4-EF615C6D6D2F}"/>
                </a:ext>
              </a:extLst>
            </p:cNvPr>
            <p:cNvSpPr/>
            <p:nvPr/>
          </p:nvSpPr>
          <p:spPr>
            <a:xfrm>
              <a:off x="712843" y="2287432"/>
              <a:ext cx="3082409" cy="529731"/>
            </a:xfrm>
            <a:prstGeom prst="roundRect">
              <a:avLst/>
            </a:prstGeom>
            <a:solidFill>
              <a:srgbClr val="3333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Đổi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mới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sáng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tạo</a:t>
              </a:r>
              <a:endPara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6C39E5D-C61B-5AC4-B4C1-2CE3039420FA}"/>
                </a:ext>
              </a:extLst>
            </p:cNvPr>
            <p:cNvSpPr txBox="1"/>
            <p:nvPr/>
          </p:nvSpPr>
          <p:spPr>
            <a:xfrm>
              <a:off x="696000" y="2785024"/>
              <a:ext cx="10833101" cy="4770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Kỹ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kiến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tạo “sản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phẩm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/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quy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trình/hệ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thống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” theo chu trình C-D-I-O trên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cơ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sở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thực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tiễn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5256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D23245-504B-C809-6572-4F21C10369BF}"/>
              </a:ext>
            </a:extLst>
          </p:cNvPr>
          <p:cNvGrpSpPr/>
          <p:nvPr/>
        </p:nvGrpSpPr>
        <p:grpSpPr>
          <a:xfrm>
            <a:off x="588298" y="3383741"/>
            <a:ext cx="11074400" cy="1763751"/>
            <a:chOff x="588298" y="3383741"/>
            <a:chExt cx="11074400" cy="176375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1869086-AA7D-AB0A-83C9-E4EA0388113D}"/>
                </a:ext>
              </a:extLst>
            </p:cNvPr>
            <p:cNvSpPr/>
            <p:nvPr/>
          </p:nvSpPr>
          <p:spPr>
            <a:xfrm>
              <a:off x="588298" y="3670541"/>
              <a:ext cx="11074400" cy="147695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5000"/>
                    <a:lumOff val="95000"/>
                  </a:schemeClr>
                </a:gs>
                <a:gs pos="74000">
                  <a:schemeClr val="accent6">
                    <a:lumMod val="45000"/>
                    <a:lumOff val="55000"/>
                  </a:schemeClr>
                </a:gs>
                <a:gs pos="83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10679ED-C3E3-155E-46DB-1EA37527634B}"/>
                </a:ext>
              </a:extLst>
            </p:cNvPr>
            <p:cNvSpPr/>
            <p:nvPr/>
          </p:nvSpPr>
          <p:spPr>
            <a:xfrm>
              <a:off x="737423" y="3383741"/>
              <a:ext cx="3082409" cy="529731"/>
            </a:xfrm>
            <a:prstGeom prst="roundRect">
              <a:avLst/>
            </a:prstGeom>
            <a:solidFill>
              <a:srgbClr val="3333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Hợp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tác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- </a:t>
              </a:r>
              <a:r>
                <a:rPr kumimoji="0" lang="en-US" sz="29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Sáng</a:t>
              </a:r>
              <a:r>
                <a:rPr kumimoji="0" lang="en-US" sz="29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rPr>
                <a:t> tạo</a:t>
              </a:r>
              <a:endParaRPr kumimoji="0" lang="en-US" sz="29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2B92DBE-49DD-933F-1EDE-0B3BB9CA6929}"/>
                </a:ext>
              </a:extLst>
            </p:cNvPr>
            <p:cNvSpPr txBox="1"/>
            <p:nvPr/>
          </p:nvSpPr>
          <p:spPr>
            <a:xfrm>
              <a:off x="671420" y="3900997"/>
              <a:ext cx="10833101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Các CĐR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về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giao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tiếp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và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làm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việc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nhóm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Kỹ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kiến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tạo “sản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phẩm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/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quy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trình/hệ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thống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” theo chu trình C-D-I-O</a:t>
              </a:r>
            </a:p>
            <a:p>
              <a:pPr marL="342900" marR="0" lvl="0" indent="-3429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Có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CĐR (CTĐT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hoặc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 phần)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có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mức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lực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cao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(phân 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tích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/</a:t>
              </a:r>
              <a:r>
                <a:rPr kumimoji="0" lang="en-US" sz="2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sáng</a:t>
              </a:r>
              <a:r>
                <a:rPr kumimoji="0" 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tạo) 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25256F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A30E66E-3A4A-651F-DCB1-E3E3E9020C89}"/>
              </a:ext>
            </a:extLst>
          </p:cNvPr>
          <p:cNvGrpSpPr/>
          <p:nvPr/>
        </p:nvGrpSpPr>
        <p:grpSpPr>
          <a:xfrm>
            <a:off x="314626" y="5262407"/>
            <a:ext cx="11562748" cy="1043472"/>
            <a:chOff x="314626" y="5213247"/>
            <a:chExt cx="11562748" cy="10434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E93059-1A76-E1A6-45C1-6CA2DCCF0D65}"/>
                </a:ext>
              </a:extLst>
            </p:cNvPr>
            <p:cNvSpPr txBox="1"/>
            <p:nvPr/>
          </p:nvSpPr>
          <p:spPr>
            <a:xfrm>
              <a:off x="314626" y="5518055"/>
              <a:ext cx="11562748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Tất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cả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các CTĐT phải đáp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ứng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Triết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lý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giáo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dục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của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Nhà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trường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;</a:t>
              </a:r>
            </a:p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ü"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Nội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dung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còn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lại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của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Tầm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nhìn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Sứ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mạng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: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lựa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chọn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phù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hợp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với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thực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tiễn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từng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{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nguồn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lực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uy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tín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,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nhu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cầu, </a:t>
              </a: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người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học,…}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7615DC-5305-164D-4936-20BD1F203CE0}"/>
                </a:ext>
              </a:extLst>
            </p:cNvPr>
            <p:cNvSpPr txBox="1"/>
            <p:nvPr/>
          </p:nvSpPr>
          <p:spPr>
            <a:xfrm>
              <a:off x="314626" y="5213247"/>
              <a:ext cx="6213986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Lưu</a:t>
              </a:r>
              <a:r>
                <a:rPr kumimoji="0" 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ý: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310CC243-496D-0640-CF37-8DB5BC98607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36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BA912EF-94ED-0BC5-7B51-7ED46B3DD924}"/>
              </a:ext>
            </a:extLst>
          </p:cNvPr>
          <p:cNvSpPr txBox="1">
            <a:spLocks/>
          </p:cNvSpPr>
          <p:nvPr/>
        </p:nvSpPr>
        <p:spPr>
          <a:xfrm>
            <a:off x="0" y="751805"/>
            <a:ext cx="12192000" cy="6417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457189" indent="-457189" algn="l" defTabSz="1219170">
              <a:buFont typeface="Wingdings" panose="05000000000000000000" pitchFamily="2" charset="2"/>
              <a:buChar char="ü"/>
            </a:pP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Ví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dụ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Quang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độ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ThS</a:t>
            </a:r>
            <a:endParaRPr lang="vi-VN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58FA96-DEB3-FBE4-0DB1-AB089BD9F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92" y="1366920"/>
            <a:ext cx="6076985" cy="32812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BE0243-3D43-0962-4C56-2E4D7612CC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1223" y="1369165"/>
            <a:ext cx="5672811" cy="32790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F96D5A-7B4A-4ABF-A811-BC7F3390A865}"/>
              </a:ext>
            </a:extLst>
          </p:cNvPr>
          <p:cNvSpPr txBox="1"/>
          <p:nvPr/>
        </p:nvSpPr>
        <p:spPr>
          <a:xfrm>
            <a:off x="71061" y="4842506"/>
            <a:ext cx="5821740" cy="1261692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PTN Quang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hiện đại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khu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vực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Nam Á;  </a:t>
            </a: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TTSX học liệu</a:t>
            </a:r>
            <a:r>
              <a:rPr lang="vi-VN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hiện đại quốc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gia</a:t>
            </a:r>
            <a:endParaRPr lang="en-US" sz="2533" b="1" dirty="0">
              <a:solidFill>
                <a:prstClr val="black"/>
              </a:solidFill>
              <a:latin typeface="Bahnschrift Condensed" panose="020B0502040204020203" pitchFamily="34" charset="0"/>
            </a:endParaRPr>
          </a:p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đội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ngũ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nghiên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cứu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mạnh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Quang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học</a:t>
            </a:r>
            <a:endParaRPr lang="en-US" sz="2533" b="1" dirty="0">
              <a:solidFill>
                <a:prstClr val="black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22F74-EDFC-52D0-7FEF-1A88ABD2CC78}"/>
              </a:ext>
            </a:extLst>
          </p:cNvPr>
          <p:cNvSpPr txBox="1"/>
          <p:nvPr/>
        </p:nvSpPr>
        <p:spPr>
          <a:xfrm>
            <a:off x="6502401" y="4851400"/>
            <a:ext cx="5516940" cy="1261692"/>
          </a:xfrm>
          <a:prstGeom prst="rect">
            <a:avLst/>
          </a:prstGeom>
          <a:solidFill>
            <a:srgbClr val="FFFFCC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Cần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CĐR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xứng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</a:t>
            </a:r>
          </a:p>
          <a:p>
            <a:pPr defTabSz="1219170"/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- Đáp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yêu cầu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nước</a:t>
            </a:r>
          </a:p>
          <a:p>
            <a:pPr defTabSz="1219170"/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- Hội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nhập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533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quốc </a:t>
            </a:r>
            <a:r>
              <a:rPr lang="en-US" sz="2533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tế</a:t>
            </a:r>
            <a:endParaRPr lang="en-US" sz="2533" b="1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F1A9E19A-8A7F-7E9B-B01B-D2460E162446}"/>
              </a:ext>
            </a:extLst>
          </p:cNvPr>
          <p:cNvSpPr/>
          <p:nvPr/>
        </p:nvSpPr>
        <p:spPr>
          <a:xfrm>
            <a:off x="5950744" y="5195332"/>
            <a:ext cx="508000" cy="641715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1C6A787-CDD5-10F5-6E49-E2A6D6005A95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6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Đưa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tầm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nhìn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sứ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mạng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vào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E14C2C09-4DBF-466B-0A32-AB8C3F6863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theo</a:t>
            </a:r>
            <a:r>
              <a:rPr lang="en-US" sz="1800" dirty="0">
                <a:latin typeface="Bahnschrift SemiBold Condensed" panose="020B0502040204020203" pitchFamily="34" charset="0"/>
              </a:rPr>
              <a:t>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500" dirty="0">
                <a:latin typeface="Bahnschrift Condensed" panose="020B0502040204020203" pitchFamily="34" charset="0"/>
              </a:rPr>
              <a:t> NỘI DUNG</a:t>
            </a:r>
            <a:endParaRPr lang="vi-VN" sz="35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978900" y="1071723"/>
            <a:ext cx="8738259" cy="641715"/>
            <a:chOff x="1618873" y="1269279"/>
            <a:chExt cx="9586286" cy="607786"/>
          </a:xfrm>
        </p:grpSpPr>
        <p:sp>
          <p:nvSpPr>
            <p:cNvPr id="14" name="Rounded Rectangle 13"/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1. Xu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thế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quốc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tế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quy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định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Việt Nam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về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phát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triển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CTĐT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414E5C3-0A70-DFC4-DA94-5E48332415F3}"/>
              </a:ext>
            </a:extLst>
          </p:cNvPr>
          <p:cNvGrpSpPr/>
          <p:nvPr/>
        </p:nvGrpSpPr>
        <p:grpSpPr>
          <a:xfrm>
            <a:off x="1983820" y="1932055"/>
            <a:ext cx="8728425" cy="641715"/>
            <a:chOff x="1618873" y="1269279"/>
            <a:chExt cx="9586286" cy="607786"/>
          </a:xfrm>
        </p:grpSpPr>
        <p:sp>
          <p:nvSpPr>
            <p:cNvPr id="9" name="Rounded Rectangle 13">
              <a:extLst>
                <a:ext uri="{FF2B5EF4-FFF2-40B4-BE49-F238E27FC236}">
                  <a16:creationId xmlns:a16="http://schemas.microsoft.com/office/drawing/2014/main" id="{664FB150-7D63-C2A2-002A-0000CD45394F}"/>
                </a:ext>
              </a:extLst>
            </p:cNvPr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0" name="Rounded Rectangle 14">
              <a:extLst>
                <a:ext uri="{FF2B5EF4-FFF2-40B4-BE49-F238E27FC236}">
                  <a16:creationId xmlns:a16="http://schemas.microsoft.com/office/drawing/2014/main" id="{7CDD46D6-B36E-0850-1F95-A49A3C26EB56}"/>
                </a:ext>
              </a:extLst>
            </p:cNvPr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2.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Mô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hình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phát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triển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CTĐT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của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Trường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Đại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Vinh: VU.PQA.1.0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71DC745-9D24-7D0F-E173-E17313CA5AC3}"/>
              </a:ext>
            </a:extLst>
          </p:cNvPr>
          <p:cNvGrpSpPr/>
          <p:nvPr/>
        </p:nvGrpSpPr>
        <p:grpSpPr>
          <a:xfrm>
            <a:off x="1998571" y="2802210"/>
            <a:ext cx="8713675" cy="641715"/>
            <a:chOff x="1618873" y="1269279"/>
            <a:chExt cx="9586286" cy="607786"/>
          </a:xfrm>
        </p:grpSpPr>
        <p:sp>
          <p:nvSpPr>
            <p:cNvPr id="12" name="Rounded Rectangle 13">
              <a:extLst>
                <a:ext uri="{FF2B5EF4-FFF2-40B4-BE49-F238E27FC236}">
                  <a16:creationId xmlns:a16="http://schemas.microsoft.com/office/drawing/2014/main" id="{ED09E3AE-3532-1C08-DB02-05522E681621}"/>
                </a:ext>
              </a:extLst>
            </p:cNvPr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6" name="Rounded Rectangle 14">
              <a:extLst>
                <a:ext uri="{FF2B5EF4-FFF2-40B4-BE49-F238E27FC236}">
                  <a16:creationId xmlns:a16="http://schemas.microsoft.com/office/drawing/2014/main" id="{4891CCEF-FD4F-ED5F-541F-BE60BEF57D6F}"/>
                </a:ext>
              </a:extLst>
            </p:cNvPr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3.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Xây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dựng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CĐR CTĐT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A525784-F02C-6247-FB5F-C799FBB6159C}"/>
              </a:ext>
            </a:extLst>
          </p:cNvPr>
          <p:cNvGrpSpPr/>
          <p:nvPr/>
        </p:nvGrpSpPr>
        <p:grpSpPr>
          <a:xfrm>
            <a:off x="1983821" y="3662540"/>
            <a:ext cx="8728426" cy="641715"/>
            <a:chOff x="1618873" y="1269279"/>
            <a:chExt cx="9586286" cy="607786"/>
          </a:xfrm>
        </p:grpSpPr>
        <p:sp>
          <p:nvSpPr>
            <p:cNvPr id="18" name="Rounded Rectangle 13">
              <a:extLst>
                <a:ext uri="{FF2B5EF4-FFF2-40B4-BE49-F238E27FC236}">
                  <a16:creationId xmlns:a16="http://schemas.microsoft.com/office/drawing/2014/main" id="{141D1E71-489D-A12B-B0E8-0E2AD943F126}"/>
                </a:ext>
              </a:extLst>
            </p:cNvPr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9" name="Rounded Rectangle 14">
              <a:extLst>
                <a:ext uri="{FF2B5EF4-FFF2-40B4-BE49-F238E27FC236}">
                  <a16:creationId xmlns:a16="http://schemas.microsoft.com/office/drawing/2014/main" id="{384A7899-262D-8908-16C2-CA3D3F9C200F}"/>
                </a:ext>
              </a:extLst>
            </p:cNvPr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4.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Xây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dựng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khung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chương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trình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dạy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học</a:t>
              </a:r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95CF619-7D07-4442-F80D-58D70ED8ADEB}"/>
              </a:ext>
            </a:extLst>
          </p:cNvPr>
          <p:cNvGrpSpPr/>
          <p:nvPr/>
        </p:nvGrpSpPr>
        <p:grpSpPr>
          <a:xfrm>
            <a:off x="1988733" y="4522855"/>
            <a:ext cx="8728427" cy="641715"/>
            <a:chOff x="1618873" y="1269279"/>
            <a:chExt cx="9586286" cy="607786"/>
          </a:xfrm>
        </p:grpSpPr>
        <p:sp>
          <p:nvSpPr>
            <p:cNvPr id="21" name="Rounded Rectangle 13">
              <a:extLst>
                <a:ext uri="{FF2B5EF4-FFF2-40B4-BE49-F238E27FC236}">
                  <a16:creationId xmlns:a16="http://schemas.microsoft.com/office/drawing/2014/main" id="{E404D92B-9FC4-0915-A7D9-B801C64277DA}"/>
                </a:ext>
              </a:extLst>
            </p:cNvPr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2" name="Rounded Rectangle 14">
              <a:extLst>
                <a:ext uri="{FF2B5EF4-FFF2-40B4-BE49-F238E27FC236}">
                  <a16:creationId xmlns:a16="http://schemas.microsoft.com/office/drawing/2014/main" id="{946625FC-C0D7-9CE2-2078-F5EAD8FBC3D5}"/>
                </a:ext>
              </a:extLst>
            </p:cNvPr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5.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Xây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dựng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nhiệm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PLO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cho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từng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học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phần</a:t>
              </a:r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E060BB5-76B6-340D-CC47-A84EABCD296E}"/>
              </a:ext>
            </a:extLst>
          </p:cNvPr>
          <p:cNvGrpSpPr/>
          <p:nvPr/>
        </p:nvGrpSpPr>
        <p:grpSpPr>
          <a:xfrm>
            <a:off x="2013317" y="5402836"/>
            <a:ext cx="8738259" cy="641715"/>
            <a:chOff x="1618873" y="1269279"/>
            <a:chExt cx="9586286" cy="607786"/>
          </a:xfrm>
        </p:grpSpPr>
        <p:sp>
          <p:nvSpPr>
            <p:cNvPr id="24" name="Rounded Rectangle 13">
              <a:extLst>
                <a:ext uri="{FF2B5EF4-FFF2-40B4-BE49-F238E27FC236}">
                  <a16:creationId xmlns:a16="http://schemas.microsoft.com/office/drawing/2014/main" id="{7BCD7F51-EC10-68C8-6C5E-376D07382F34}"/>
                </a:ext>
              </a:extLst>
            </p:cNvPr>
            <p:cNvSpPr/>
            <p:nvPr/>
          </p:nvSpPr>
          <p:spPr>
            <a:xfrm>
              <a:off x="1618873" y="1269279"/>
              <a:ext cx="9586286" cy="607786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5" name="Rounded Rectangle 14">
              <a:extLst>
                <a:ext uri="{FF2B5EF4-FFF2-40B4-BE49-F238E27FC236}">
                  <a16:creationId xmlns:a16="http://schemas.microsoft.com/office/drawing/2014/main" id="{354BFB65-8584-97C3-AEB0-F5E7F344C18F}"/>
                </a:ext>
              </a:extLst>
            </p:cNvPr>
            <p:cNvSpPr/>
            <p:nvPr/>
          </p:nvSpPr>
          <p:spPr>
            <a:xfrm>
              <a:off x="1713831" y="1324579"/>
              <a:ext cx="9365413" cy="4815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6.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Xây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dựng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nhiệm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chi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tiết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PLO-CLO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các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mối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tương</a:t>
              </a:r>
              <a:r>
                <a:rPr lang="en-US" sz="3000" b="1" dirty="0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3000" b="1" dirty="0" err="1">
                  <a:solidFill>
                    <a:srgbClr val="0000FF"/>
                  </a:solidFill>
                  <a:latin typeface="Bahnschrift Condensed" panose="020B0502040204020203" pitchFamily="34" charset="0"/>
                </a:rPr>
                <a:t>quan</a:t>
              </a:r>
              <a:endParaRPr lang="en-US" sz="3000" b="1" dirty="0">
                <a:solidFill>
                  <a:srgbClr val="0000FF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57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39D129C-1CCA-F1D4-C4FC-1D4A80BD58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348" y="707126"/>
            <a:ext cx="9016181" cy="5561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E270AAD-5870-D8B0-B4A7-F3AC16B25363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CĐR CTĐT </a:t>
            </a:r>
            <a:r>
              <a:rPr lang="en-US" sz="31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ThS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Quang </a:t>
            </a:r>
            <a:r>
              <a:rPr lang="en-US" sz="31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(16 CĐR)</a:t>
            </a:r>
            <a:r>
              <a:rPr lang="en-US" sz="31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:</a:t>
            </a:r>
            <a:endParaRPr lang="vi-VN" sz="3100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614269E-B78A-9DFE-F719-1BEF2D6F055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7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DAC80909-6F7F-204A-BB7F-BCE90BF36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799" y="752001"/>
            <a:ext cx="7315200" cy="563230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F24F9D7-E880-7100-0630-BE47C9D51741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29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 3. </a:t>
            </a:r>
            <a:r>
              <a:rPr lang="en-US" sz="29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29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9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29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: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Đưa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tầm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nhìn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sứ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mạng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vào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CĐR (</a:t>
            </a:r>
            <a:r>
              <a:rPr lang="en-US" sz="29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29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29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CĐR </a:t>
            </a:r>
            <a:r>
              <a:rPr lang="en-US" sz="29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ThS</a:t>
            </a:r>
            <a:r>
              <a:rPr lang="en-US" sz="29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9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9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Quang </a:t>
            </a:r>
            <a:r>
              <a:rPr lang="en-US" sz="2900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900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)</a:t>
            </a:r>
            <a:endParaRPr lang="vi-VN" sz="29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60E4111-15D7-0698-66B4-8EB0A7B9D0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8BCB61E-CD63-753B-0D44-85B7B9172DD1}"/>
              </a:ext>
            </a:extLst>
          </p:cNvPr>
          <p:cNvGrpSpPr/>
          <p:nvPr/>
        </p:nvGrpSpPr>
        <p:grpSpPr>
          <a:xfrm>
            <a:off x="9703695" y="1169842"/>
            <a:ext cx="2146792" cy="1954161"/>
            <a:chOff x="9245600" y="1474839"/>
            <a:chExt cx="2146792" cy="19541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FE1F8AD-63C7-6AC3-1A86-D04720F6E0C8}"/>
                </a:ext>
              </a:extLst>
            </p:cNvPr>
            <p:cNvGrpSpPr/>
            <p:nvPr/>
          </p:nvGrpSpPr>
          <p:grpSpPr>
            <a:xfrm>
              <a:off x="9245600" y="1474839"/>
              <a:ext cx="1458453" cy="1954161"/>
              <a:chOff x="9245600" y="1474839"/>
              <a:chExt cx="1458453" cy="1954161"/>
            </a:xfrm>
          </p:grpSpPr>
          <p:sp>
            <p:nvSpPr>
              <p:cNvPr id="13" name="Right Brace 12">
                <a:extLst>
                  <a:ext uri="{FF2B5EF4-FFF2-40B4-BE49-F238E27FC236}">
                    <a16:creationId xmlns:a16="http://schemas.microsoft.com/office/drawing/2014/main" id="{35034AB1-5DAF-04B0-9373-94188A5F62BB}"/>
                  </a:ext>
                </a:extLst>
              </p:cNvPr>
              <p:cNvSpPr/>
              <p:nvPr/>
            </p:nvSpPr>
            <p:spPr>
              <a:xfrm>
                <a:off x="9245600" y="1474839"/>
                <a:ext cx="350684" cy="1954161"/>
              </a:xfrm>
              <a:prstGeom prst="rightBrace">
                <a:avLst/>
              </a:prstGeom>
              <a:ln w="3492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BE2236-C882-88AF-FBC5-8A86F19E8820}"/>
                  </a:ext>
                </a:extLst>
              </p:cNvPr>
              <p:cNvSpPr txBox="1"/>
              <p:nvPr/>
            </p:nvSpPr>
            <p:spPr>
              <a:xfrm>
                <a:off x="9478298" y="2183896"/>
                <a:ext cx="1225755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Hợp</a:t>
                </a:r>
                <a:r>
                  <a:rPr lang="en-US" sz="2100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tác</a:t>
                </a:r>
                <a:endParaRPr lang="en-US" sz="2100" dirty="0">
                  <a:solidFill>
                    <a:srgbClr val="C0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86D310-D6F5-B780-4351-FCA0AB99EBDE}"/>
                </a:ext>
              </a:extLst>
            </p:cNvPr>
            <p:cNvSpPr txBox="1"/>
            <p:nvPr/>
          </p:nvSpPr>
          <p:spPr>
            <a:xfrm>
              <a:off x="9371865" y="1746228"/>
              <a:ext cx="202052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Triết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lý </a:t>
              </a:r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Giáo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dục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: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85189EA-743C-1048-36AD-AC841FE9EC71}"/>
              </a:ext>
            </a:extLst>
          </p:cNvPr>
          <p:cNvGrpSpPr/>
          <p:nvPr/>
        </p:nvGrpSpPr>
        <p:grpSpPr>
          <a:xfrm>
            <a:off x="9703695" y="3626001"/>
            <a:ext cx="2496009" cy="2679457"/>
            <a:chOff x="9250519" y="3626001"/>
            <a:chExt cx="2496009" cy="267945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2205C36-E91A-C575-73A9-E2AB9C218FF3}"/>
                </a:ext>
              </a:extLst>
            </p:cNvPr>
            <p:cNvGrpSpPr/>
            <p:nvPr/>
          </p:nvGrpSpPr>
          <p:grpSpPr>
            <a:xfrm>
              <a:off x="9250519" y="3626001"/>
              <a:ext cx="2496009" cy="2679457"/>
              <a:chOff x="9245600" y="1474839"/>
              <a:chExt cx="2496009" cy="1954161"/>
            </a:xfrm>
          </p:grpSpPr>
          <p:sp>
            <p:nvSpPr>
              <p:cNvPr id="18" name="Right Brace 17">
                <a:extLst>
                  <a:ext uri="{FF2B5EF4-FFF2-40B4-BE49-F238E27FC236}">
                    <a16:creationId xmlns:a16="http://schemas.microsoft.com/office/drawing/2014/main" id="{15BE2011-34AD-ACEB-3F9F-8E8CC2BFEEDD}"/>
                  </a:ext>
                </a:extLst>
              </p:cNvPr>
              <p:cNvSpPr/>
              <p:nvPr/>
            </p:nvSpPr>
            <p:spPr>
              <a:xfrm>
                <a:off x="9245600" y="1474839"/>
                <a:ext cx="350684" cy="1954161"/>
              </a:xfrm>
              <a:prstGeom prst="rightBrace">
                <a:avLst/>
              </a:prstGeom>
              <a:ln w="34925"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50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0237059-D4F8-6020-EBF1-0141C89B7D69}"/>
                  </a:ext>
                </a:extLst>
              </p:cNvPr>
              <p:cNvSpPr txBox="1"/>
              <p:nvPr/>
            </p:nvSpPr>
            <p:spPr>
              <a:xfrm>
                <a:off x="9606115" y="2234090"/>
                <a:ext cx="2135494" cy="5387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Sáng</a:t>
                </a:r>
                <a:r>
                  <a:rPr lang="en-US" sz="2100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tạo 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{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nội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hàm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và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mức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năng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100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lực</a:t>
                </a:r>
                <a:r>
                  <a:rPr lang="en-US" sz="2100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CĐR}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08A5D99-C4D3-49A6-4357-9C29D2C41480}"/>
                </a:ext>
              </a:extLst>
            </p:cNvPr>
            <p:cNvSpPr txBox="1"/>
            <p:nvPr/>
          </p:nvSpPr>
          <p:spPr>
            <a:xfrm>
              <a:off x="9515513" y="4228876"/>
              <a:ext cx="202052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Triết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lý </a:t>
              </a:r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Giáo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dục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: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37270FB-FF39-1B2E-0294-D755EE1EC4E9}"/>
              </a:ext>
            </a:extLst>
          </p:cNvPr>
          <p:cNvGrpSpPr/>
          <p:nvPr/>
        </p:nvGrpSpPr>
        <p:grpSpPr>
          <a:xfrm>
            <a:off x="67051" y="3472474"/>
            <a:ext cx="1993975" cy="2924535"/>
            <a:chOff x="-63575" y="3472474"/>
            <a:chExt cx="2225082" cy="2924535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FBF7DFDC-D22E-1631-DFA8-11471DF82EA9}"/>
                </a:ext>
              </a:extLst>
            </p:cNvPr>
            <p:cNvSpPr/>
            <p:nvPr/>
          </p:nvSpPr>
          <p:spPr>
            <a:xfrm>
              <a:off x="1785425" y="3472474"/>
              <a:ext cx="376082" cy="2924535"/>
            </a:xfrm>
            <a:prstGeom prst="leftBrac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450513C-036C-EB7E-043C-1F2931845CA2}"/>
                </a:ext>
              </a:extLst>
            </p:cNvPr>
            <p:cNvSpPr txBox="1"/>
            <p:nvPr/>
          </p:nvSpPr>
          <p:spPr>
            <a:xfrm>
              <a:off x="150179" y="4513711"/>
              <a:ext cx="174648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Nghiên</a:t>
              </a:r>
              <a:r>
                <a:rPr lang="en-US" sz="21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cứu</a:t>
              </a:r>
              <a:r>
                <a:rPr lang="en-US" sz="21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, đổi </a:t>
              </a:r>
              <a:r>
                <a:rPr lang="en-US" sz="21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mới</a:t>
              </a:r>
              <a:r>
                <a:rPr lang="en-US" sz="21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100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sáng</a:t>
              </a:r>
              <a:r>
                <a:rPr lang="en-US" sz="2100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tạo</a:t>
              </a:r>
              <a:endParaRPr lang="en-US" sz="2100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BD7F925-892E-F464-614F-14671F1BDC95}"/>
                </a:ext>
              </a:extLst>
            </p:cNvPr>
            <p:cNvSpPr txBox="1"/>
            <p:nvPr/>
          </p:nvSpPr>
          <p:spPr>
            <a:xfrm>
              <a:off x="-63575" y="4050801"/>
              <a:ext cx="2020527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Sứ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mạng</a:t>
              </a:r>
              <a:r>
                <a:rPr lang="en-US" sz="2500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816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EC07C27-ECAC-6071-D823-7FC52A4BC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61" y="661479"/>
            <a:ext cx="10746793" cy="568033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76BA90E-B87C-6761-AE83-B9D5FC18412A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Đối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sánh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Khung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Quốc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gia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6B1A85-416B-FF69-052D-B9CDACC806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8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4D1E0C0-0462-9D99-2E6F-D7C032EEE2FB}"/>
              </a:ext>
            </a:extLst>
          </p:cNvPr>
          <p:cNvGrpSpPr/>
          <p:nvPr/>
        </p:nvGrpSpPr>
        <p:grpSpPr>
          <a:xfrm>
            <a:off x="229897" y="766507"/>
            <a:ext cx="11826415" cy="5091996"/>
            <a:chOff x="139051" y="666750"/>
            <a:chExt cx="8869811" cy="295845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EF27FD-BB73-6B9A-4A76-53069D1F1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666750"/>
              <a:ext cx="8839200" cy="33634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5B7FB11-931E-C75A-B884-5A61EFD50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051" y="942068"/>
              <a:ext cx="8869811" cy="2683134"/>
            </a:xfrm>
            <a:prstGeom prst="rect">
              <a:avLst/>
            </a:prstGeom>
          </p:spPr>
        </p:pic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E159102-4E4C-A29D-3F6A-EAF7D73C0258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Đối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sánh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Khung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trình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Quốc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gia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4D5D96A1-B7C6-1814-D9C4-FE291A5F821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0BA5D93-2D31-591F-5FC5-3C6CB37D7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0400" y="845575"/>
            <a:ext cx="8091029" cy="5310542"/>
          </a:xfrm>
          <a:prstGeom prst="rect">
            <a:avLst/>
          </a:prstGeom>
          <a:ln w="25400">
            <a:solidFill>
              <a:srgbClr val="0000FF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3029068-E6E8-D9CA-F75D-89102FF32F15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Đối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sánh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quốc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gia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(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Đại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Humboldt (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Đức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)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9E3CCB1-8251-B829-E67F-FF6F44FCDDD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7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>
          <a:extLst>
            <a:ext uri="{FF2B5EF4-FFF2-40B4-BE49-F238E27FC236}">
              <a16:creationId xmlns:a16="http://schemas.microsoft.com/office/drawing/2014/main" id="{A3B53E21-4459-8C2E-6A20-76641D188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0EAD200-180C-128C-2AC2-8E1D6E45DBD5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DF1474-0C90-17EF-C825-E6F41E4929B0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B6EBFCAB-2B43-4072-AF9A-5B8E82330951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BA912EF-94ED-0BC5-7B51-7ED46B3DD924}"/>
              </a:ext>
            </a:extLst>
          </p:cNvPr>
          <p:cNvSpPr txBox="1">
            <a:spLocks/>
          </p:cNvSpPr>
          <p:nvPr/>
        </p:nvSpPr>
        <p:spPr>
          <a:xfrm>
            <a:off x="0" y="680616"/>
            <a:ext cx="12192000" cy="6417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457189" indent="-457189" algn="l" defTabSz="121917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Đối </a:t>
            </a:r>
            <a:r>
              <a:rPr lang="en-US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sánh</a:t>
            </a: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với</a:t>
            </a: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 CTĐT </a:t>
            </a:r>
            <a:r>
              <a:rPr lang="en-US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Đại</a:t>
            </a: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học</a:t>
            </a: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 Humboldt (</a:t>
            </a:r>
            <a:r>
              <a:rPr lang="en-US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Đức</a:t>
            </a:r>
            <a:r>
              <a:rPr lang="en-US" dirty="0">
                <a:solidFill>
                  <a:prstClr val="black"/>
                </a:solidFill>
                <a:latin typeface="Bahnschrift Condensed" panose="020B0502040204020203" pitchFamily="34" charset="0"/>
              </a:rPr>
              <a:t>)</a:t>
            </a:r>
            <a:endParaRPr lang="vi-VN" dirty="0">
              <a:solidFill>
                <a:prstClr val="black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EB230A-2824-C175-6822-CDEA3C4B6BEF}"/>
              </a:ext>
            </a:extLst>
          </p:cNvPr>
          <p:cNvSpPr/>
          <p:nvPr/>
        </p:nvSpPr>
        <p:spPr>
          <a:xfrm>
            <a:off x="609600" y="1600201"/>
            <a:ext cx="4572000" cy="414865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71BD052-36FB-C0EB-01FE-DEDBB21C5D36}"/>
              </a:ext>
            </a:extLst>
          </p:cNvPr>
          <p:cNvSpPr/>
          <p:nvPr/>
        </p:nvSpPr>
        <p:spPr>
          <a:xfrm>
            <a:off x="7213600" y="1586467"/>
            <a:ext cx="4572000" cy="414865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80F0B6-384A-0095-154D-59115940CFA3}"/>
              </a:ext>
            </a:extLst>
          </p:cNvPr>
          <p:cNvSpPr txBox="1">
            <a:spLocks/>
          </p:cNvSpPr>
          <p:nvPr/>
        </p:nvSpPr>
        <p:spPr>
          <a:xfrm>
            <a:off x="609600" y="5705867"/>
            <a:ext cx="4267200" cy="6417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ĐH Vinh</a:t>
            </a:r>
            <a:endParaRPr lang="vi-VN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3E497-D7ED-5A7F-C408-B4CF85517FB5}"/>
              </a:ext>
            </a:extLst>
          </p:cNvPr>
          <p:cNvSpPr txBox="1">
            <a:spLocks/>
          </p:cNvSpPr>
          <p:nvPr/>
        </p:nvSpPr>
        <p:spPr>
          <a:xfrm>
            <a:off x="7518400" y="5739104"/>
            <a:ext cx="4267200" cy="6417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dirty="0">
                <a:solidFill>
                  <a:srgbClr val="C00000"/>
                </a:solidFill>
                <a:latin typeface="Bahnschrift Condensed" panose="020B0502040204020203" pitchFamily="34" charset="0"/>
              </a:rPr>
              <a:t>ĐH 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Humboldt (</a:t>
            </a:r>
            <a:r>
              <a:rPr lang="en-US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Đức</a:t>
            </a:r>
            <a:r>
              <a:rPr lang="en-US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vi-VN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813E5C-EC6E-296E-D23F-79FCBFA1C0FD}"/>
              </a:ext>
            </a:extLst>
          </p:cNvPr>
          <p:cNvSpPr txBox="1"/>
          <p:nvPr/>
        </p:nvSpPr>
        <p:spPr>
          <a:xfrm>
            <a:off x="789813" y="1965941"/>
            <a:ext cx="36805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60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tín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chỉ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F05F7B2-6866-A79C-EF1C-528C5F6274B8}"/>
              </a:ext>
            </a:extLst>
          </p:cNvPr>
          <p:cNvSpPr txBox="1"/>
          <p:nvPr/>
        </p:nvSpPr>
        <p:spPr>
          <a:xfrm>
            <a:off x="7393813" y="1803401"/>
            <a:ext cx="43917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Thời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120 ECTS {60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tín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}</a:t>
            </a:r>
            <a:endParaRPr lang="en-US" sz="2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72426A-CED1-D897-645E-E2D4DE31C9B2}"/>
              </a:ext>
            </a:extLst>
          </p:cNvPr>
          <p:cNvSpPr txBox="1"/>
          <p:nvPr/>
        </p:nvSpPr>
        <p:spPr>
          <a:xfrm>
            <a:off x="711200" y="2794915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15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môn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E87412-A1A0-3775-79ED-AD65B44567B9}"/>
              </a:ext>
            </a:extLst>
          </p:cNvPr>
          <p:cNvSpPr txBox="1"/>
          <p:nvPr/>
        </p:nvSpPr>
        <p:spPr>
          <a:xfrm>
            <a:off x="7416800" y="2671803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10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môn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/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đun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754EDB-D620-6228-2103-EE84DDCDC89E}"/>
              </a:ext>
            </a:extLst>
          </p:cNvPr>
          <p:cNvSpPr txBox="1"/>
          <p:nvPr/>
        </p:nvSpPr>
        <p:spPr>
          <a:xfrm>
            <a:off x="711200" y="3632201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50%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42779A-8833-B24A-C7FE-6EE44DEEA956}"/>
              </a:ext>
            </a:extLst>
          </p:cNvPr>
          <p:cNvSpPr txBox="1"/>
          <p:nvPr/>
        </p:nvSpPr>
        <p:spPr>
          <a:xfrm>
            <a:off x="7416800" y="3632201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ngành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57%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6FF7B5-623D-C830-8D03-D1FBA7CB3DE7}"/>
              </a:ext>
            </a:extLst>
          </p:cNvPr>
          <p:cNvSpPr txBox="1"/>
          <p:nvPr/>
        </p:nvSpPr>
        <p:spPr>
          <a:xfrm>
            <a:off x="711200" y="4476115"/>
            <a:ext cx="4267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giải Nobel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đưa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topic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sâu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7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7DCFCF3-FD05-D908-4971-C53FD45CD32B}"/>
              </a:ext>
            </a:extLst>
          </p:cNvPr>
          <p:cNvSpPr txBox="1"/>
          <p:nvPr/>
        </p:nvSpPr>
        <p:spPr>
          <a:xfrm>
            <a:off x="7416800" y="4445001"/>
            <a:ext cx="42672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0990" indent="-380990" defTabSz="121917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giải Nobel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đưa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vào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topic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chuyên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sâu</a:t>
            </a:r>
            <a:r>
              <a:rPr lang="en-US" sz="2800" b="1" dirty="0">
                <a:solidFill>
                  <a:prstClr val="black"/>
                </a:solidFill>
                <a:latin typeface="Bahnschrift Condensed" panose="020B0502040204020203" pitchFamily="34" charset="0"/>
              </a:rPr>
              <a:t> : 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21</a:t>
            </a:r>
            <a:endParaRPr lang="en-US" sz="2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4" name="Arrow: Left-Right 23">
            <a:extLst>
              <a:ext uri="{FF2B5EF4-FFF2-40B4-BE49-F238E27FC236}">
                <a16:creationId xmlns:a16="http://schemas.microsoft.com/office/drawing/2014/main" id="{41546FCA-35CD-C043-9660-072D096B7883}"/>
              </a:ext>
            </a:extLst>
          </p:cNvPr>
          <p:cNvSpPr/>
          <p:nvPr/>
        </p:nvSpPr>
        <p:spPr>
          <a:xfrm>
            <a:off x="5181600" y="3348912"/>
            <a:ext cx="2032000" cy="486488"/>
          </a:xfrm>
          <a:prstGeom prst="leftRightArrow">
            <a:avLst/>
          </a:prstGeom>
          <a:solidFill>
            <a:srgbClr val="0000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5F9BF7-51AE-3DE2-C1B4-9AB8861D6FE3}"/>
              </a:ext>
            </a:extLst>
          </p:cNvPr>
          <p:cNvSpPr txBox="1"/>
          <p:nvPr/>
        </p:nvSpPr>
        <p:spPr>
          <a:xfrm>
            <a:off x="5181600" y="3733800"/>
            <a:ext cx="2032000" cy="1261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/>
            <a:r>
              <a:rPr lang="en-US" sz="2533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2533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đồng</a:t>
            </a:r>
            <a:r>
              <a:rPr lang="en-US" sz="2533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cỡ</a:t>
            </a:r>
            <a:r>
              <a:rPr lang="en-US" sz="2533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70% CĐR </a:t>
            </a:r>
            <a:r>
              <a:rPr lang="en-US" sz="2533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533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33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thức</a:t>
            </a:r>
            <a:endParaRPr lang="en-US" sz="2533" b="1" dirty="0">
              <a:solidFill>
                <a:srgbClr val="C0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C40086-615A-2944-C681-A7015C9A3FAA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3.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Đối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sánh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quốc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gia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tế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(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Đại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Humboldt (</a:t>
            </a:r>
            <a:r>
              <a:rPr lang="en-US" sz="31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Đức</a:t>
            </a:r>
            <a:r>
              <a:rPr lang="en-US" sz="31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)</a:t>
            </a:r>
            <a:r>
              <a:rPr lang="en-US" sz="3100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vi-VN" sz="3100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6AB5CB82-39E3-B6A7-0FF7-3E9C955F41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3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4.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khung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chương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dạy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Kế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hoạch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dạy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Bài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đánh</a:t>
                      </a:r>
                      <a:endParaRPr kumimoji="0" lang="en-US" sz="2400" b="1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giá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theo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phần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{CLO}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Phân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nhiệm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PLO/CLO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Khung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CTDH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CTĐT (PLO)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Bảng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nhiệm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PLO/CLO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Thiết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kế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325B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Tổ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chức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dạy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học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trận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PLO/HP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chủ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ngành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 CTĐT (PO)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Tầm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Sứ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8A955D4-FBC5-2DDF-53AD-B3FC72F1FB4D}"/>
              </a:ext>
            </a:extLst>
          </p:cNvPr>
          <p:cNvSpPr/>
          <p:nvPr/>
        </p:nvSpPr>
        <p:spPr>
          <a:xfrm>
            <a:off x="7925716" y="4925410"/>
            <a:ext cx="805740" cy="9146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5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3"/>
          <p:cNvSpPr txBox="1">
            <a:spLocks/>
          </p:cNvSpPr>
          <p:nvPr/>
        </p:nvSpPr>
        <p:spPr>
          <a:xfrm>
            <a:off x="0" y="6423665"/>
            <a:ext cx="12192000" cy="384936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just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300" b="1" kern="12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742950" indent="-28575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0" i="0" u="none" kern="1200">
                <a:solidFill>
                  <a:schemeClr val="tx1"/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2pPr>
            <a:lvl3pPr marL="11430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3pPr>
            <a:lvl4pPr marL="16002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4pPr>
            <a:lvl5pPr marL="2057400" indent="-228600" algn="just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effectLst/>
                <a:latin typeface="UTM Swiss Condensed" pitchFamily="2" charset="-93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Nguồn: </a:t>
            </a:r>
            <a:r>
              <a:rPr kumimoji="0" lang="vi-VN" sz="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Anderson, L. W. &amp; Krathwohl, D. R. (2001). Phân loại tư duy cho việc dạy, học và đánh giá. New York: Longman. 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ahnschrift SemiBold Condensed" panose="020B0502040204020203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vi-VN" sz="1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557294" y="994410"/>
            <a:ext cx="8425336" cy="5279391"/>
            <a:chOff x="685800" y="1028818"/>
            <a:chExt cx="5112340" cy="26622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028818"/>
              <a:ext cx="4188725" cy="266223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083058" y="3197044"/>
              <a:ext cx="676390" cy="24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-133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Bậc thấp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21750" y="1103708"/>
              <a:ext cx="676390" cy="24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-133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Bậc cao</a:t>
              </a:r>
            </a:p>
          </p:txBody>
        </p:sp>
        <p:sp>
          <p:nvSpPr>
            <p:cNvPr id="10" name="Up Arrow 9"/>
            <p:cNvSpPr/>
            <p:nvPr/>
          </p:nvSpPr>
          <p:spPr>
            <a:xfrm>
              <a:off x="4893443" y="1116320"/>
              <a:ext cx="307075" cy="2306242"/>
            </a:xfrm>
            <a:prstGeom prst="upArrow">
              <a:avLst/>
            </a:pr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rot="16200000">
              <a:off x="4482956" y="2105096"/>
              <a:ext cx="1672583" cy="280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Tiến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trình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phát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triển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thức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51443" y="1115135"/>
              <a:ext cx="27688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33600" y="1544253"/>
              <a:ext cx="30480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33713" y="1925139"/>
              <a:ext cx="30480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468521" y="2306025"/>
              <a:ext cx="30480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70734" y="2686912"/>
              <a:ext cx="30480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791480" y="3067798"/>
              <a:ext cx="304800" cy="288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 rot="21391848">
            <a:off x="688255" y="930227"/>
            <a:ext cx="2972219" cy="3168993"/>
            <a:chOff x="76200" y="1216329"/>
            <a:chExt cx="2152877" cy="1939045"/>
          </a:xfrm>
        </p:grpSpPr>
        <p:sp>
          <p:nvSpPr>
            <p:cNvPr id="4" name="TextBox 3"/>
            <p:cNvSpPr txBox="1"/>
            <p:nvPr/>
          </p:nvSpPr>
          <p:spPr>
            <a:xfrm rot="208152">
              <a:off x="137127" y="1922535"/>
              <a:ext cx="1403969" cy="50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-133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-133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lực: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Làm</a:t>
              </a:r>
              <a:r>
                <a:rPr kumimoji="0" lang="en-US" sz="2400" b="1" i="0" u="none" strike="noStrike" kern="1200" cap="none" spc="-133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được gì?</a:t>
              </a:r>
            </a:p>
          </p:txBody>
        </p:sp>
        <p:sp>
          <p:nvSpPr>
            <p:cNvPr id="22" name="Left Brace 21"/>
            <p:cNvSpPr/>
            <p:nvPr/>
          </p:nvSpPr>
          <p:spPr>
            <a:xfrm rot="1657055">
              <a:off x="2011437" y="1216329"/>
              <a:ext cx="217640" cy="1939045"/>
            </a:xfrm>
            <a:prstGeom prst="leftBrace">
              <a:avLst/>
            </a:prstGeom>
            <a:ln w="12700">
              <a:solidFill>
                <a:srgbClr val="0000CC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Callout 4"/>
            <p:cNvSpPr/>
            <p:nvPr/>
          </p:nvSpPr>
          <p:spPr>
            <a:xfrm>
              <a:off x="76200" y="1754159"/>
              <a:ext cx="1498196" cy="817592"/>
            </a:xfrm>
            <a:prstGeom prst="wedgeEllipseCallout">
              <a:avLst>
                <a:gd name="adj1" fmla="val 79183"/>
                <a:gd name="adj2" fmla="val -3301"/>
              </a:avLst>
            </a:prstGeom>
            <a:noFill/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E28D338-8F8B-4F33-8BC5-552394981A36}"/>
              </a:ext>
            </a:extLst>
          </p:cNvPr>
          <p:cNvSpPr txBox="1"/>
          <p:nvPr/>
        </p:nvSpPr>
        <p:spPr>
          <a:xfrm>
            <a:off x="481781" y="3200657"/>
            <a:ext cx="246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Trải </a:t>
            </a:r>
            <a:r>
              <a:rPr kumimoji="0" lang="en-US" sz="2400" b="1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24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-13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rPr>
              <a:t>tiễn</a:t>
            </a:r>
            <a:endParaRPr kumimoji="0" lang="en-US" sz="2400" b="1" i="0" u="none" strike="noStrike" kern="1200" cap="none" spc="-13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9CF50F-B504-797B-5203-F83CC8F942B2}"/>
              </a:ext>
            </a:extLst>
          </p:cNvPr>
          <p:cNvGrpSpPr/>
          <p:nvPr/>
        </p:nvGrpSpPr>
        <p:grpSpPr>
          <a:xfrm>
            <a:off x="0" y="55415"/>
            <a:ext cx="12192000" cy="692730"/>
            <a:chOff x="0" y="55415"/>
            <a:chExt cx="12192000" cy="86499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348898A-A14F-2E2D-450E-BD7AEBC4B47D}"/>
                </a:ext>
              </a:extLst>
            </p:cNvPr>
            <p:cNvSpPr/>
            <p:nvPr/>
          </p:nvSpPr>
          <p:spPr>
            <a:xfrm>
              <a:off x="0" y="71482"/>
              <a:ext cx="12192000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        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4.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Xây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khung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chương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trình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học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: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mục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tiêu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phát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triển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năng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lực</a:t>
              </a:r>
              <a:endPara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Bai Jamjuree" panose="00000500000000000000" pitchFamily="2" charset="-34"/>
              </a:endParaRPr>
            </a:p>
          </p:txBody>
        </p:sp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757DE5C5-73B4-54C2-572E-2275F8ED5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A9AAF63-96EC-5512-BB63-AC7FA2F09657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738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569CF50F-B504-797B-5203-F83CC8F942B2}"/>
              </a:ext>
            </a:extLst>
          </p:cNvPr>
          <p:cNvGrpSpPr/>
          <p:nvPr/>
        </p:nvGrpSpPr>
        <p:grpSpPr>
          <a:xfrm>
            <a:off x="0" y="55415"/>
            <a:ext cx="12192000" cy="692730"/>
            <a:chOff x="0" y="55415"/>
            <a:chExt cx="12192000" cy="864998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E348898A-A14F-2E2D-450E-BD7AEBC4B47D}"/>
                </a:ext>
              </a:extLst>
            </p:cNvPr>
            <p:cNvSpPr/>
            <p:nvPr/>
          </p:nvSpPr>
          <p:spPr>
            <a:xfrm>
              <a:off x="0" y="71482"/>
              <a:ext cx="12192000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         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4.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Xây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dựng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khung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chương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trình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dạy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học</a:t>
              </a:r>
              <a:r>
                <a:rPr lang="en-US" sz="3100" dirty="0">
                  <a:solidFill>
                    <a:prstClr val="black"/>
                  </a:solidFill>
                  <a:latin typeface="Bahnschrift Condensed" panose="020B0502040204020203" pitchFamily="34" charset="0"/>
                </a:rPr>
                <a:t>: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Tháp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học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tập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theo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mức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độ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nhận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thức</a:t>
              </a:r>
              <a:endParaRPr kumimoji="0" 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Bai Jamjuree" panose="00000500000000000000" pitchFamily="2" charset="-34"/>
              </a:endParaRPr>
            </a:p>
          </p:txBody>
        </p:sp>
        <p:pic>
          <p:nvPicPr>
            <p:cNvPr id="26" name="Picture 25" descr="Logo&#10;&#10;Description automatically generated">
              <a:extLst>
                <a:ext uri="{FF2B5EF4-FFF2-40B4-BE49-F238E27FC236}">
                  <a16:creationId xmlns:a16="http://schemas.microsoft.com/office/drawing/2014/main" id="{757DE5C5-73B4-54C2-572E-2275F8ED5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A9AAF63-96EC-5512-BB63-AC7FA2F09657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11C884B-A61D-C3E5-D600-10CC3896F1A5}"/>
              </a:ext>
            </a:extLst>
          </p:cNvPr>
          <p:cNvGrpSpPr/>
          <p:nvPr/>
        </p:nvGrpSpPr>
        <p:grpSpPr>
          <a:xfrm>
            <a:off x="774290" y="912305"/>
            <a:ext cx="10643419" cy="5321465"/>
            <a:chOff x="1277556" y="925172"/>
            <a:chExt cx="10643419" cy="532146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09111D8-CD50-3923-4F69-E18ABE3617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34119" r="1"/>
            <a:stretch/>
          </p:blipFill>
          <p:spPr>
            <a:xfrm>
              <a:off x="1277556" y="925172"/>
              <a:ext cx="10643419" cy="5321465"/>
            </a:xfrm>
            <a:prstGeom prst="rect">
              <a:avLst/>
            </a:prstGeom>
            <a:ln w="38100" cap="sq">
              <a:solidFill>
                <a:srgbClr val="FF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28D338-8F8B-4F33-8BC5-552394981A36}"/>
                </a:ext>
              </a:extLst>
            </p:cNvPr>
            <p:cNvSpPr txBox="1"/>
            <p:nvPr/>
          </p:nvSpPr>
          <p:spPr>
            <a:xfrm>
              <a:off x="1689776" y="4668826"/>
              <a:ext cx="246134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-133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Trải </a:t>
              </a:r>
              <a:r>
                <a:rPr kumimoji="0" lang="en-US" sz="24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nghiệm</a:t>
              </a:r>
              <a:r>
                <a:rPr kumimoji="0" lang="en-US" sz="2400" b="1" i="0" u="none" strike="noStrike" kern="1200" cap="none" spc="-133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0" u="none" strike="noStrike" kern="1200" cap="none" spc="-133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Times New Roman" panose="02020603050405020304" pitchFamily="18" charset="0"/>
                </a:rPr>
                <a:t>tiễn</a:t>
              </a:r>
              <a:endParaRPr kumimoji="0" lang="en-US" sz="2400" b="1" i="0" u="none" strike="noStrike" kern="1200" cap="none" spc="-13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E0867A-BFC7-3758-4B71-E2AA26F25B3B}"/>
                </a:ext>
              </a:extLst>
            </p:cNvPr>
            <p:cNvGrpSpPr/>
            <p:nvPr/>
          </p:nvGrpSpPr>
          <p:grpSpPr>
            <a:xfrm>
              <a:off x="2499360" y="5130491"/>
              <a:ext cx="1397699" cy="842668"/>
              <a:chOff x="859808" y="3992254"/>
              <a:chExt cx="1197592" cy="609600"/>
            </a:xfrm>
          </p:grpSpPr>
          <p:sp>
            <p:nvSpPr>
              <p:cNvPr id="29" name="Left Brace 28">
                <a:extLst>
                  <a:ext uri="{FF2B5EF4-FFF2-40B4-BE49-F238E27FC236}">
                    <a16:creationId xmlns:a16="http://schemas.microsoft.com/office/drawing/2014/main" id="{DE30AC2A-A834-B4F8-958F-F754320FF58A}"/>
                  </a:ext>
                </a:extLst>
              </p:cNvPr>
              <p:cNvSpPr/>
              <p:nvPr/>
            </p:nvSpPr>
            <p:spPr>
              <a:xfrm>
                <a:off x="1905000" y="3992254"/>
                <a:ext cx="152400" cy="609600"/>
              </a:xfrm>
              <a:prstGeom prst="leftBrac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DF07833-C51B-8EA8-5BF5-A5217D546A9E}"/>
                  </a:ext>
                </a:extLst>
              </p:cNvPr>
              <p:cNvSpPr txBox="1"/>
              <p:nvPr/>
            </p:nvSpPr>
            <p:spPr>
              <a:xfrm>
                <a:off x="859808" y="4101438"/>
                <a:ext cx="990600" cy="36933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54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Project</a:t>
                </a:r>
              </a:p>
            </p:txBody>
          </p: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84D757-0D69-09E0-3963-EF5400A70CD1}"/>
              </a:ext>
            </a:extLst>
          </p:cNvPr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7FD02B3-7608-C13E-ACF0-41FD5D4FF0E9}"/>
                </a:ext>
              </a:extLst>
            </p:cNvPr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91">
              <a:extLst>
                <a:ext uri="{FF2B5EF4-FFF2-40B4-BE49-F238E27FC236}">
                  <a16:creationId xmlns:a16="http://schemas.microsoft.com/office/drawing/2014/main" id="{97416878-67AC-3696-14E7-82B928868526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Phát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triển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CTĐT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Đại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học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theo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Bộ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chuẩn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SemiBold Condensed" panose="020B0502040204020203" pitchFamily="34" charset="0"/>
                  <a:ea typeface="+mn-ea"/>
                  <a:cs typeface="+mn-cs"/>
                </a:rPr>
                <a:t> VU.PQA.1.0.</a:t>
              </a:r>
              <a:endParaRPr kumimoji="0" lang="vi-VN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90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6423665"/>
            <a:ext cx="12192000" cy="384936"/>
          </a:xfrm>
        </p:spPr>
        <p:txBody>
          <a:bodyPr/>
          <a:lstStyle/>
          <a:p>
            <a:r>
              <a:rPr lang="en-US" dirty="0">
                <a:solidFill>
                  <a:srgbClr val="FFFFCC"/>
                </a:solidFill>
              </a:rPr>
              <a:t>Nguồn: https://flippedlearning.org/</a:t>
            </a:r>
            <a:endParaRPr lang="vi-VN" dirty="0">
              <a:solidFill>
                <a:srgbClr val="FFFFCC"/>
              </a:solidFill>
            </a:endParaRPr>
          </a:p>
          <a:p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8ABCF4-398C-4E8B-A7C4-D7D3CFA7D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407161"/>
            <a:ext cx="4982475" cy="4552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C01A3D-5FC0-46E7-A37B-FC55FAAC8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4000" y="1418600"/>
            <a:ext cx="5283200" cy="4566672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331696B8-4256-4FD4-B405-0CE45FF7F1CD}"/>
              </a:ext>
            </a:extLst>
          </p:cNvPr>
          <p:cNvSpPr/>
          <p:nvPr/>
        </p:nvSpPr>
        <p:spPr>
          <a:xfrm>
            <a:off x="5486400" y="3124200"/>
            <a:ext cx="711200" cy="711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86603" y="2311400"/>
            <a:ext cx="9162197" cy="2540000"/>
            <a:chOff x="214952" y="1733550"/>
            <a:chExt cx="6871648" cy="1905000"/>
          </a:xfrm>
        </p:grpSpPr>
        <p:sp>
          <p:nvSpPr>
            <p:cNvPr id="2" name="Rounded Rectangle 1"/>
            <p:cNvSpPr/>
            <p:nvPr/>
          </p:nvSpPr>
          <p:spPr>
            <a:xfrm>
              <a:off x="214952" y="3105150"/>
              <a:ext cx="1524000" cy="5334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609600" y="1809750"/>
              <a:ext cx="1524000" cy="5334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347648" y="3105150"/>
              <a:ext cx="1360228" cy="5334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5562600" y="1733550"/>
              <a:ext cx="1524000" cy="61770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1738952" y="2190750"/>
              <a:ext cx="3823648" cy="10668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10" idx="3"/>
              <a:endCxn id="13" idx="1"/>
            </p:cNvCxnSpPr>
            <p:nvPr/>
          </p:nvCxnSpPr>
          <p:spPr>
            <a:xfrm>
              <a:off x="2133600" y="2076450"/>
              <a:ext cx="3214048" cy="129540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31C15C-AC17-43C0-BB7C-2A3A7489D8E9}"/>
              </a:ext>
            </a:extLst>
          </p:cNvPr>
          <p:cNvGrpSpPr/>
          <p:nvPr/>
        </p:nvGrpSpPr>
        <p:grpSpPr>
          <a:xfrm>
            <a:off x="0" y="55415"/>
            <a:ext cx="12192000" cy="692730"/>
            <a:chOff x="0" y="55415"/>
            <a:chExt cx="12192000" cy="864998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4F16D1A-9EFC-7D96-3280-CA016999652F}"/>
                </a:ext>
              </a:extLst>
            </p:cNvPr>
            <p:cNvSpPr/>
            <p:nvPr/>
          </p:nvSpPr>
          <p:spPr>
            <a:xfrm>
              <a:off x="0" y="71482"/>
              <a:ext cx="12192000" cy="848931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           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4.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Xây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dựng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khung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chương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trình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dạy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j-ea"/>
                  <a:cs typeface="+mj-cs"/>
                </a:rPr>
                <a:t>học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Bai Jamjuree" panose="00000500000000000000" pitchFamily="2" charset="-34"/>
                </a:rPr>
                <a:t>: </a:t>
              </a:r>
              <a:r>
                <a:rPr lang="en-US" sz="3100" b="1" dirty="0" err="1">
                  <a:solidFill>
                    <a:srgbClr val="0000FF"/>
                  </a:solidFill>
                  <a:latin typeface="Bahnschrift Condensed" panose="020B0502040204020203" pitchFamily="34" charset="0"/>
                  <a:cs typeface="Bai Jamjuree" panose="00000500000000000000" pitchFamily="2" charset="-34"/>
                </a:rPr>
                <a:t>áp</a:t>
              </a:r>
              <a:r>
                <a:rPr lang="en-US" sz="3100" b="1" dirty="0">
                  <a:solidFill>
                    <a:srgbClr val="0000FF"/>
                  </a:solidFill>
                  <a:latin typeface="Bahnschrift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lang="en-US" sz="3100" b="1" dirty="0" err="1">
                  <a:solidFill>
                    <a:srgbClr val="0000FF"/>
                  </a:solidFill>
                  <a:latin typeface="Bahnschrift Condensed" panose="020B0502040204020203" pitchFamily="34" charset="0"/>
                  <a:cs typeface="Bai Jamjuree" panose="00000500000000000000" pitchFamily="2" charset="-34"/>
                </a:rPr>
                <a:t>dụng</a:t>
              </a:r>
              <a:r>
                <a:rPr lang="en-US" sz="3100" b="1" dirty="0">
                  <a:solidFill>
                    <a:srgbClr val="0000FF"/>
                  </a:solidFill>
                  <a:latin typeface="Bahnschrift Condensed" panose="020B0502040204020203" pitchFamily="34" charset="0"/>
                  <a:cs typeface="Bai Jamjuree" panose="00000500000000000000" pitchFamily="2" charset="-34"/>
                </a:rPr>
                <a:t> </a:t>
              </a:r>
              <a:r>
                <a:rPr kumimoji="0" lang="en-US" sz="31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dạy</a:t>
              </a:r>
              <a:r>
                <a:rPr kumimoji="0" lang="en-US" sz="3100" b="1" i="0" u="none" strike="noStrike" kern="1200" cap="none" spc="-133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1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học</a:t>
              </a:r>
              <a:r>
                <a:rPr kumimoji="0" lang="en-US" sz="3100" b="1" i="0" u="none" strike="noStrike" kern="1200" cap="none" spc="-133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1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đảo</a:t>
              </a:r>
              <a:r>
                <a:rPr kumimoji="0" lang="en-US" sz="3100" b="1" i="0" u="none" strike="noStrike" kern="1200" cap="none" spc="-133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100" b="1" i="0" u="none" strike="noStrike" kern="1200" cap="none" spc="-133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ngược</a:t>
              </a:r>
              <a:r>
                <a:rPr kumimoji="0" lang="en-US" sz="3100" b="1" i="0" u="none" strike="noStrike" kern="1200" cap="none" spc="-133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Times New Roman" panose="02020603050405020304" pitchFamily="18" charset="0"/>
                </a:rPr>
                <a:t> (Flipped learning)</a:t>
              </a:r>
              <a:endPara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Bai Jamjuree" panose="00000500000000000000" pitchFamily="2" charset="-34"/>
              </a:endParaRPr>
            </a:p>
          </p:txBody>
        </p:sp>
        <p:pic>
          <p:nvPicPr>
            <p:cNvPr id="17" name="Picture 16" descr="Logo&#10;&#10;Description automatically generated">
              <a:extLst>
                <a:ext uri="{FF2B5EF4-FFF2-40B4-BE49-F238E27FC236}">
                  <a16:creationId xmlns:a16="http://schemas.microsoft.com/office/drawing/2014/main" id="{CAD94F00-5F83-8F08-89C7-EC318AD1EB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2" y="55415"/>
              <a:ext cx="720439" cy="848931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0798421-B27D-F44B-BD5B-E4B2088213DA}"/>
                </a:ext>
              </a:extLst>
            </p:cNvPr>
            <p:cNvCxnSpPr/>
            <p:nvPr/>
          </p:nvCxnSpPr>
          <p:spPr>
            <a:xfrm>
              <a:off x="830785" y="814489"/>
              <a:ext cx="11090190" cy="0"/>
            </a:xfrm>
            <a:prstGeom prst="line">
              <a:avLst/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8597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F4DA9F3-EC05-9F3A-6C42-771884876EC0}"/>
              </a:ext>
            </a:extLst>
          </p:cNvPr>
          <p:cNvSpPr txBox="1"/>
          <p:nvPr/>
        </p:nvSpPr>
        <p:spPr>
          <a:xfrm>
            <a:off x="68824" y="787401"/>
            <a:ext cx="538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Tiếp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: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700" b="0" i="0" dirty="0">
                <a:effectLst/>
                <a:latin typeface="Bahnschrift Condensed" panose="020B0502040204020203" pitchFamily="34" charset="0"/>
              </a:rPr>
              <a:t>Gosselin, D. (2021). Competencies and Learning Outcomes. Retrieved on January 31, 2022 from </a:t>
            </a:r>
            <a:r>
              <a:rPr lang="en-US" sz="1700" b="0" i="0" u="sng" dirty="0">
                <a:effectLst/>
                <a:latin typeface="Bahnschrift Condense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Competencies vs Learning Outcomes (carleton.edu)</a:t>
            </a:r>
            <a:endParaRPr lang="vi-VN" sz="1700" dirty="0">
              <a:latin typeface="Bahnschrift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(1)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5CB80A-A1D4-E03E-1100-13BBB632B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5174" y="1382789"/>
            <a:ext cx="9468465" cy="4808736"/>
          </a:xfrm>
          <a:prstGeom prst="rect">
            <a:avLst/>
          </a:prstGeom>
          <a:ln w="22225">
            <a:solidFill>
              <a:srgbClr val="E325BF"/>
            </a:solidFill>
          </a:ln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24B3E66-12CE-A489-1793-5CE14083DB18}"/>
              </a:ext>
            </a:extLst>
          </p:cNvPr>
          <p:cNvSpPr/>
          <p:nvPr/>
        </p:nvSpPr>
        <p:spPr>
          <a:xfrm>
            <a:off x="1925485" y="5545394"/>
            <a:ext cx="8005096" cy="781651"/>
          </a:xfrm>
          <a:prstGeom prst="roundRect">
            <a:avLst/>
          </a:prstGeom>
          <a:noFill/>
          <a:ln w="508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1B59F0-814A-1AA3-D68E-6B5DF6BE56C9}"/>
              </a:ext>
            </a:extLst>
          </p:cNvPr>
          <p:cNvGrpSpPr/>
          <p:nvPr/>
        </p:nvGrpSpPr>
        <p:grpSpPr>
          <a:xfrm>
            <a:off x="1999228" y="1479753"/>
            <a:ext cx="3713315" cy="1875158"/>
            <a:chOff x="1999228" y="1479753"/>
            <a:chExt cx="3713315" cy="18751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C5A8741-8DE3-72D2-110D-6B5EF0E601E6}"/>
                </a:ext>
              </a:extLst>
            </p:cNvPr>
            <p:cNvSpPr/>
            <p:nvPr/>
          </p:nvSpPr>
          <p:spPr>
            <a:xfrm>
              <a:off x="1999228" y="2831691"/>
              <a:ext cx="3152875" cy="52322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8ABFEF40-DB25-D7DE-801F-CC2654EF9DF6}"/>
                </a:ext>
              </a:extLst>
            </p:cNvPr>
            <p:cNvSpPr/>
            <p:nvPr/>
          </p:nvSpPr>
          <p:spPr>
            <a:xfrm>
              <a:off x="3400327" y="1479753"/>
              <a:ext cx="2312216" cy="523220"/>
            </a:xfrm>
            <a:prstGeom prst="round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1406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333" dirty="0">
                <a:latin typeface="Bahnschrift Condensed" panose="020B0502040204020203" pitchFamily="34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Xây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: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lý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thích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tạo </a:t>
            </a:r>
            <a:endParaRPr lang="vi-VN" sz="36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A4AC72-99F2-AF36-135F-AA767E63F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1"/>
          <a:stretch/>
        </p:blipFill>
        <p:spPr>
          <a:xfrm>
            <a:off x="258724" y="1614840"/>
            <a:ext cx="5100320" cy="4520987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95CF16-9AF7-C4D3-88DE-6C2DA45BD3BE}"/>
              </a:ext>
            </a:extLst>
          </p:cNvPr>
          <p:cNvSpPr/>
          <p:nvPr/>
        </p:nvSpPr>
        <p:spPr>
          <a:xfrm>
            <a:off x="720241" y="733632"/>
            <a:ext cx="3882239" cy="76047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thích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tạo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CAM 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(Constructive Alignment Model):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7B1337D-EE45-8C1F-3EBA-80F54029318D}"/>
              </a:ext>
            </a:extLst>
          </p:cNvPr>
          <p:cNvGrpSpPr/>
          <p:nvPr/>
        </p:nvGrpSpPr>
        <p:grpSpPr>
          <a:xfrm>
            <a:off x="5839808" y="1775697"/>
            <a:ext cx="6161139" cy="4189522"/>
            <a:chOff x="7580056" y="1360234"/>
            <a:chExt cx="4755500" cy="3830661"/>
          </a:xfrm>
        </p:grpSpPr>
        <p:sp>
          <p:nvSpPr>
            <p:cNvPr id="9" name="Arrow: Up-Down 8">
              <a:extLst>
                <a:ext uri="{FF2B5EF4-FFF2-40B4-BE49-F238E27FC236}">
                  <a16:creationId xmlns:a16="http://schemas.microsoft.com/office/drawing/2014/main" id="{7E59CA98-C7B2-40DA-F46A-76BCEB93AB34}"/>
                </a:ext>
              </a:extLst>
            </p:cNvPr>
            <p:cNvSpPr/>
            <p:nvPr/>
          </p:nvSpPr>
          <p:spPr>
            <a:xfrm rot="19315807">
              <a:off x="10546673" y="2355543"/>
              <a:ext cx="278477" cy="1728564"/>
            </a:xfrm>
            <a:prstGeom prst="upDownArrow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1A38D6-546A-46A5-3DD2-936A4386A265}"/>
                </a:ext>
              </a:extLst>
            </p:cNvPr>
            <p:cNvGrpSpPr/>
            <p:nvPr/>
          </p:nvGrpSpPr>
          <p:grpSpPr>
            <a:xfrm>
              <a:off x="9016935" y="1360234"/>
              <a:ext cx="1659117" cy="1184126"/>
              <a:chOff x="8759855" y="1330299"/>
              <a:chExt cx="2278142" cy="1184126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A5BF488-7507-0A9E-6B12-A22BA21AB6E7}"/>
                  </a:ext>
                </a:extLst>
              </p:cNvPr>
              <p:cNvSpPr/>
              <p:nvPr/>
            </p:nvSpPr>
            <p:spPr>
              <a:xfrm>
                <a:off x="8759855" y="1330299"/>
                <a:ext cx="2278142" cy="1184126"/>
              </a:xfrm>
              <a:prstGeom prst="ellips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93ACDF5-6725-111F-D457-CC019DA955AC}"/>
                  </a:ext>
                </a:extLst>
              </p:cNvPr>
              <p:cNvSpPr txBox="1"/>
              <p:nvPr/>
            </p:nvSpPr>
            <p:spPr>
              <a:xfrm>
                <a:off x="8942673" y="1724153"/>
                <a:ext cx="1912504" cy="46166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Bahnschrift Condensed" panose="020B0502040204020203" pitchFamily="34" charset="0"/>
                  </a:rPr>
                  <a:t>Chuẩn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đầu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ra</a:t>
                </a:r>
                <a:endParaRPr lang="en-US" sz="2400" b="1" dirty="0">
                  <a:latin typeface="Bahnschrift Condensed" panose="020B0502040204020203" pitchFamily="34" charset="0"/>
                </a:endParaRP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A801C31-9DD5-8A1C-08E0-B01E70397583}"/>
                </a:ext>
              </a:extLst>
            </p:cNvPr>
            <p:cNvGrpSpPr/>
            <p:nvPr/>
          </p:nvGrpSpPr>
          <p:grpSpPr>
            <a:xfrm>
              <a:off x="7580056" y="3943308"/>
              <a:ext cx="1881984" cy="1184126"/>
              <a:chOff x="8393958" y="1330603"/>
              <a:chExt cx="2584162" cy="1184126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852D4E49-B8ED-6CD4-9D4C-B41F42423A3D}"/>
                  </a:ext>
                </a:extLst>
              </p:cNvPr>
              <p:cNvSpPr/>
              <p:nvPr/>
            </p:nvSpPr>
            <p:spPr>
              <a:xfrm>
                <a:off x="8393958" y="1330603"/>
                <a:ext cx="2584162" cy="1184126"/>
              </a:xfrm>
              <a:prstGeom prst="ellips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EE94A5B-32A6-CFF5-F5BA-CFC7E2E08503}"/>
                  </a:ext>
                </a:extLst>
              </p:cNvPr>
              <p:cNvSpPr txBox="1"/>
              <p:nvPr/>
            </p:nvSpPr>
            <p:spPr>
              <a:xfrm>
                <a:off x="8659364" y="1671728"/>
                <a:ext cx="2252068" cy="4221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Bahnschrift Condensed" panose="020B0502040204020203" pitchFamily="34" charset="0"/>
                  </a:rPr>
                  <a:t>Kiểm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tra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,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đánh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latin typeface="Bahnschrift Condensed" panose="020B0502040204020203" pitchFamily="34" charset="0"/>
                  </a:rPr>
                  <a:t>giá</a:t>
                </a:r>
                <a:endParaRPr lang="en-US" sz="2400" b="1" dirty="0">
                  <a:latin typeface="Bahnschrift Condensed" panose="020B0502040204020203" pitchFamily="34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E09BAD4-399A-2B66-D5DE-F197AC85CD8F}"/>
                </a:ext>
              </a:extLst>
            </p:cNvPr>
            <p:cNvGrpSpPr/>
            <p:nvPr/>
          </p:nvGrpSpPr>
          <p:grpSpPr>
            <a:xfrm>
              <a:off x="10624208" y="4006769"/>
              <a:ext cx="1711348" cy="1184126"/>
              <a:chOff x="8759856" y="1402978"/>
              <a:chExt cx="2349860" cy="1184126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37D61E8-76B0-EC76-3B0D-5C1B6CDFB217}"/>
                  </a:ext>
                </a:extLst>
              </p:cNvPr>
              <p:cNvSpPr/>
              <p:nvPr/>
            </p:nvSpPr>
            <p:spPr>
              <a:xfrm>
                <a:off x="8759856" y="1402978"/>
                <a:ext cx="2349860" cy="1184126"/>
              </a:xfrm>
              <a:prstGeom prst="ellips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D47CE55-ED93-416D-8398-744E2BEC9684}"/>
                  </a:ext>
                </a:extLst>
              </p:cNvPr>
              <p:cNvSpPr txBox="1"/>
              <p:nvPr/>
            </p:nvSpPr>
            <p:spPr>
              <a:xfrm>
                <a:off x="8923244" y="1762899"/>
                <a:ext cx="2186472" cy="4221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 err="1">
                    <a:latin typeface="Bahnschrift Condensed" panose="020B0502040204020203" pitchFamily="34" charset="0"/>
                  </a:rPr>
                  <a:t>Nội</a:t>
                </a:r>
                <a:r>
                  <a:rPr lang="en-US" sz="2400" b="1" dirty="0">
                    <a:latin typeface="Bahnschrift Condensed" panose="020B0502040204020203" pitchFamily="34" charset="0"/>
                  </a:rPr>
                  <a:t> dung &amp; PP DH</a:t>
                </a:r>
              </a:p>
            </p:txBody>
          </p:sp>
        </p:grpSp>
        <p:sp>
          <p:nvSpPr>
            <p:cNvPr id="13" name="Arrow: Up-Down 12">
              <a:extLst>
                <a:ext uri="{FF2B5EF4-FFF2-40B4-BE49-F238E27FC236}">
                  <a16:creationId xmlns:a16="http://schemas.microsoft.com/office/drawing/2014/main" id="{2723D4F2-729D-E32A-AD43-46E836A0658A}"/>
                </a:ext>
              </a:extLst>
            </p:cNvPr>
            <p:cNvSpPr/>
            <p:nvPr/>
          </p:nvSpPr>
          <p:spPr>
            <a:xfrm rot="1954089">
              <a:off x="9030869" y="2446889"/>
              <a:ext cx="263870" cy="1581417"/>
            </a:xfrm>
            <a:prstGeom prst="upDownArrow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Up-Down 13">
              <a:extLst>
                <a:ext uri="{FF2B5EF4-FFF2-40B4-BE49-F238E27FC236}">
                  <a16:creationId xmlns:a16="http://schemas.microsoft.com/office/drawing/2014/main" id="{75B6E893-30E7-4DD6-DB75-F52A1F07B6FA}"/>
                </a:ext>
              </a:extLst>
            </p:cNvPr>
            <p:cNvSpPr/>
            <p:nvPr/>
          </p:nvSpPr>
          <p:spPr>
            <a:xfrm rot="16200000">
              <a:off x="9851986" y="4005670"/>
              <a:ext cx="400272" cy="1144162"/>
            </a:xfrm>
            <a:prstGeom prst="upDownArrow">
              <a:avLst/>
            </a:prstGeom>
            <a:ln w="38100">
              <a:solidFill>
                <a:srgbClr val="00B0F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FBF20907-839B-1279-EDDB-CEE434FDB107}"/>
              </a:ext>
            </a:extLst>
          </p:cNvPr>
          <p:cNvSpPr/>
          <p:nvPr/>
        </p:nvSpPr>
        <p:spPr>
          <a:xfrm>
            <a:off x="7010112" y="740719"/>
            <a:ext cx="3882239" cy="760474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tương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thích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thiết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kế</a:t>
            </a:r>
            <a:r>
              <a:rPr lang="en-US" sz="20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HP</a:t>
            </a:r>
            <a:endParaRPr lang="en-US" sz="2000" dirty="0"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67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7065387-1F00-889D-10D9-7FBF487E568F}"/>
              </a:ext>
            </a:extLst>
          </p:cNvPr>
          <p:cNvGrpSpPr/>
          <p:nvPr/>
        </p:nvGrpSpPr>
        <p:grpSpPr>
          <a:xfrm>
            <a:off x="218455" y="748698"/>
            <a:ext cx="11709385" cy="5580982"/>
            <a:chOff x="218455" y="-5772"/>
            <a:chExt cx="11678474" cy="6757535"/>
          </a:xfrm>
        </p:grpSpPr>
        <p:sp>
          <p:nvSpPr>
            <p:cNvPr id="23" name="Trapezoid 22"/>
            <p:cNvSpPr/>
            <p:nvPr/>
          </p:nvSpPr>
          <p:spPr>
            <a:xfrm>
              <a:off x="613374" y="-5772"/>
              <a:ext cx="10949161" cy="767669"/>
            </a:xfrm>
            <a:prstGeom prst="trapezoid">
              <a:avLst>
                <a:gd name="adj" fmla="val 284983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7620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Bahnschrift" panose="020B0502040204020203" pitchFamily="34" charset="0"/>
                  <a:ea typeface="+mn-ea"/>
                  <a:cs typeface="+mn-cs"/>
                </a:rPr>
                <a:t>STUDENT OUTCOMES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C18D30F-8286-42BD-6077-1A0E597AE404}"/>
                </a:ext>
              </a:extLst>
            </p:cNvPr>
            <p:cNvGrpSpPr/>
            <p:nvPr/>
          </p:nvGrpSpPr>
          <p:grpSpPr>
            <a:xfrm>
              <a:off x="993253" y="1944076"/>
              <a:ext cx="2363394" cy="4069080"/>
              <a:chOff x="993253" y="1768978"/>
              <a:chExt cx="2363394" cy="4011907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1632466" y="2050783"/>
                <a:ext cx="1188720" cy="2286000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12" name="Flowchart: Manual Operation 11">
                <a:extLst>
                  <a:ext uri="{FF2B5EF4-FFF2-40B4-BE49-F238E27FC236}">
                    <a16:creationId xmlns:a16="http://schemas.microsoft.com/office/drawing/2014/main" id="{1EA0AB7B-B1AC-76F3-13F6-4FC08A4F1A3B}"/>
                  </a:ext>
                </a:extLst>
              </p:cNvPr>
              <p:cNvSpPr/>
              <p:nvPr/>
            </p:nvSpPr>
            <p:spPr>
              <a:xfrm>
                <a:off x="1266703" y="1768978"/>
                <a:ext cx="1920240" cy="277387"/>
              </a:xfrm>
              <a:prstGeom prst="flowChartManualOperation">
                <a:avLst/>
              </a:prstGeom>
              <a:blipFill>
                <a:blip r:embed="rId2"/>
                <a:tile tx="0" ty="0" sx="100000" sy="100000" flip="none" algn="tl"/>
              </a:blipFill>
              <a:ln w="5715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13" name="Trapezoid 12">
                <a:extLst>
                  <a:ext uri="{FF2B5EF4-FFF2-40B4-BE49-F238E27FC236}">
                    <a16:creationId xmlns:a16="http://schemas.microsoft.com/office/drawing/2014/main" id="{FC09D5E4-8C45-BBDA-68BE-17C03B2A9FB5}"/>
                  </a:ext>
                </a:extLst>
              </p:cNvPr>
              <p:cNvSpPr/>
              <p:nvPr/>
            </p:nvSpPr>
            <p:spPr>
              <a:xfrm>
                <a:off x="1480927" y="4308013"/>
                <a:ext cx="1473200" cy="36576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18" name="Trapezoid 17">
                <a:extLst>
                  <a:ext uri="{FF2B5EF4-FFF2-40B4-BE49-F238E27FC236}">
                    <a16:creationId xmlns:a16="http://schemas.microsoft.com/office/drawing/2014/main" id="{6BF737D5-7246-EFB6-C51E-21E7CDF8F9E8}"/>
                  </a:ext>
                </a:extLst>
              </p:cNvPr>
              <p:cNvSpPr/>
              <p:nvPr/>
            </p:nvSpPr>
            <p:spPr>
              <a:xfrm>
                <a:off x="993253" y="4683605"/>
                <a:ext cx="2363394" cy="109728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C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DIO</a:t>
                </a: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Standards</a:t>
                </a:r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D1A479-02AA-B090-247C-17FAF4D23E29}"/>
                </a:ext>
              </a:extLst>
            </p:cNvPr>
            <p:cNvSpPr/>
            <p:nvPr/>
          </p:nvSpPr>
          <p:spPr>
            <a:xfrm>
              <a:off x="218455" y="6085453"/>
              <a:ext cx="11678474" cy="666310"/>
            </a:xfrm>
            <a:prstGeom prst="rect">
              <a:avLst/>
            </a:prstGeom>
            <a:blipFill>
              <a:blip r:embed="rId3"/>
              <a:tile tx="0" ty="0" sx="100000" sy="100000" flip="none" algn="tl"/>
            </a:blipFill>
            <a:ln w="9525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1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Cdio</a:t>
              </a:r>
              <a:r>
                <a:rPr kumimoji="0" lang="en-US" sz="2500" b="1" i="0" u="none" strike="noStrike" kern="1200" cap="none" spc="1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10" normalizeH="0" baseline="0" noProof="0" dirty="0" err="1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sYLLABUS</a:t>
              </a:r>
              <a:r>
                <a:rPr kumimoji="0" lang="en-US" sz="2500" b="1" i="0" u="none" strike="noStrike" kern="1200" cap="none" spc="1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500" b="1" i="0" u="none" strike="noStrike" kern="1200" cap="none" spc="1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COLLABORATION CREATIVITY + </a:t>
              </a:r>
              <a:r>
                <a:rPr kumimoji="0" lang="en-US" sz="2500" b="1" i="0" u="none" strike="noStrike" kern="1200" cap="none" spc="10" normalizeH="0" baseline="0" noProof="0" dirty="0" err="1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Vinhuni’s</a:t>
              </a:r>
              <a:r>
                <a:rPr kumimoji="0" lang="en-US" sz="2500" b="1" i="0" u="none" strike="noStrike" kern="1200" cap="none" spc="1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Algerian" panose="04020705040A02060702" pitchFamily="8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VISION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B615F19-A55A-F5E8-5F1C-DA5E7053CB17}"/>
                </a:ext>
              </a:extLst>
            </p:cNvPr>
            <p:cNvGrpSpPr/>
            <p:nvPr/>
          </p:nvGrpSpPr>
          <p:grpSpPr>
            <a:xfrm>
              <a:off x="4849816" y="1951725"/>
              <a:ext cx="2363394" cy="4056778"/>
              <a:chOff x="4849816" y="1766898"/>
              <a:chExt cx="2363394" cy="4016362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5458877" y="2052686"/>
                <a:ext cx="1188720" cy="2286000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F</a:t>
                </a:r>
              </a:p>
            </p:txBody>
          </p:sp>
          <p:sp>
            <p:nvSpPr>
              <p:cNvPr id="30" name="Flowchart: Manual Operation 29">
                <a:extLst>
                  <a:ext uri="{FF2B5EF4-FFF2-40B4-BE49-F238E27FC236}">
                    <a16:creationId xmlns:a16="http://schemas.microsoft.com/office/drawing/2014/main" id="{81DE10F2-840C-E7EF-4A41-C791F70EFC67}"/>
                  </a:ext>
                </a:extLst>
              </p:cNvPr>
              <p:cNvSpPr/>
              <p:nvPr/>
            </p:nvSpPr>
            <p:spPr>
              <a:xfrm>
                <a:off x="5090066" y="1766898"/>
                <a:ext cx="1920240" cy="278341"/>
              </a:xfrm>
              <a:prstGeom prst="flowChartManualOperation">
                <a:avLst/>
              </a:prstGeom>
              <a:blipFill>
                <a:blip r:embed="rId2"/>
                <a:tile tx="0" ty="0" sx="100000" sy="100000" flip="none" algn="tl"/>
              </a:blipFill>
              <a:ln w="5715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31" name="Trapezoid 30">
                <a:extLst>
                  <a:ext uri="{FF2B5EF4-FFF2-40B4-BE49-F238E27FC236}">
                    <a16:creationId xmlns:a16="http://schemas.microsoft.com/office/drawing/2014/main" id="{95BA919B-E52E-0724-93FA-D34AD701E2A8}"/>
                  </a:ext>
                </a:extLst>
              </p:cNvPr>
              <p:cNvSpPr/>
              <p:nvPr/>
            </p:nvSpPr>
            <p:spPr>
              <a:xfrm>
                <a:off x="5325742" y="4333693"/>
                <a:ext cx="1473200" cy="36576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32" name="Trapezoid 31"/>
              <p:cNvSpPr/>
              <p:nvPr/>
            </p:nvSpPr>
            <p:spPr>
              <a:xfrm>
                <a:off x="4849816" y="4685980"/>
                <a:ext cx="2363394" cy="109728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F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LIPPED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 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LEARNING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 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D48007F-768F-8A20-0261-88793FEAFFC5}"/>
                </a:ext>
              </a:extLst>
            </p:cNvPr>
            <p:cNvGrpSpPr/>
            <p:nvPr/>
          </p:nvGrpSpPr>
          <p:grpSpPr>
            <a:xfrm>
              <a:off x="8851891" y="1926059"/>
              <a:ext cx="2363394" cy="4069632"/>
              <a:chOff x="8942847" y="1767678"/>
              <a:chExt cx="2363394" cy="4069632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9465354" y="2050965"/>
                <a:ext cx="1188720" cy="2285214"/>
              </a:xfrm>
              <a:prstGeom prst="rect">
                <a:avLst/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50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35" name="Flowchart: Manual Operation 34">
                <a:extLst>
                  <a:ext uri="{FF2B5EF4-FFF2-40B4-BE49-F238E27FC236}">
                    <a16:creationId xmlns:a16="http://schemas.microsoft.com/office/drawing/2014/main" id="{BC8FB42C-F849-0254-B766-8B98091490E2}"/>
                  </a:ext>
                </a:extLst>
              </p:cNvPr>
              <p:cNvSpPr/>
              <p:nvPr/>
            </p:nvSpPr>
            <p:spPr>
              <a:xfrm>
                <a:off x="9089866" y="1767678"/>
                <a:ext cx="1920240" cy="278341"/>
              </a:xfrm>
              <a:prstGeom prst="flowChartManualOperation">
                <a:avLst/>
              </a:prstGeom>
              <a:blipFill>
                <a:blip r:embed="rId2"/>
                <a:tile tx="0" ty="0" sx="100000" sy="100000" flip="none" algn="tl"/>
              </a:blipFill>
              <a:ln w="5715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000" b="0" i="0" u="none" strike="noStrike" kern="1200" cap="none" spc="0" normalizeH="0" baseline="0" noProof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63C3CB95-8A27-E38C-B076-2EB1E87A4147}"/>
                  </a:ext>
                </a:extLst>
              </p:cNvPr>
              <p:cNvSpPr/>
              <p:nvPr/>
            </p:nvSpPr>
            <p:spPr>
              <a:xfrm>
                <a:off x="9320818" y="4308403"/>
                <a:ext cx="1473200" cy="36576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Algerian" panose="04020705040A02060702" pitchFamily="82" charset="0"/>
                  <a:ea typeface="+mn-ea"/>
                  <a:cs typeface="+mn-cs"/>
                </a:endParaRPr>
              </a:p>
            </p:txBody>
          </p:sp>
          <p:sp>
            <p:nvSpPr>
              <p:cNvPr id="39" name="Trapezoid 38">
                <a:extLst>
                  <a:ext uri="{FF2B5EF4-FFF2-40B4-BE49-F238E27FC236}">
                    <a16:creationId xmlns:a16="http://schemas.microsoft.com/office/drawing/2014/main" id="{9A7AA79E-6C38-6FF5-2036-031F8FC5403B}"/>
                  </a:ext>
                </a:extLst>
              </p:cNvPr>
              <p:cNvSpPr/>
              <p:nvPr/>
            </p:nvSpPr>
            <p:spPr>
              <a:xfrm>
                <a:off x="8942847" y="4740030"/>
                <a:ext cx="2363394" cy="1097280"/>
              </a:xfrm>
              <a:prstGeom prst="trapezoid">
                <a:avLst>
                  <a:gd name="adj" fmla="val 0"/>
                </a:avLst>
              </a:prstGeom>
              <a:blipFill>
                <a:blip r:embed="rId2"/>
                <a:tile tx="0" ty="0" sx="100000" sy="100000" flip="none" algn="tl"/>
              </a:blip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B</a:t>
                </a:r>
                <a:r>
                  <a:rPr kumimoji="0" lang="en-US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>
                        <a:lumMod val="75000"/>
                      </a:srgbClr>
                    </a:solidFill>
                    <a:effectLst/>
                    <a:uLnTx/>
                    <a:uFillTx/>
                    <a:latin typeface="Algerian" panose="04020705040A02060702" pitchFamily="82" charset="0"/>
                    <a:ea typeface="+mn-ea"/>
                    <a:cs typeface="+mn-cs"/>
                  </a:rPr>
                  <a:t>LENDED LEARNING</a:t>
                </a:r>
              </a:p>
            </p:txBody>
          </p:sp>
        </p:grpSp>
        <p:sp>
          <p:nvSpPr>
            <p:cNvPr id="3" name="Rectangle 2"/>
            <p:cNvSpPr/>
            <p:nvPr/>
          </p:nvSpPr>
          <p:spPr>
            <a:xfrm>
              <a:off x="869451" y="1622339"/>
              <a:ext cx="10424160" cy="281546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37387A-96A6-A4C4-DEA5-589C6753EE3D}"/>
                </a:ext>
              </a:extLst>
            </p:cNvPr>
            <p:cNvGrpSpPr/>
            <p:nvPr/>
          </p:nvGrpSpPr>
          <p:grpSpPr>
            <a:xfrm>
              <a:off x="472440" y="802088"/>
              <a:ext cx="11247120" cy="767669"/>
              <a:chOff x="545113" y="1708461"/>
              <a:chExt cx="11247120" cy="767669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545113" y="1708461"/>
                <a:ext cx="11247120" cy="767669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76200">
                <a:solidFill>
                  <a:schemeClr val="accent2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1" i="0" u="none" strike="noStrike" kern="1200" cap="none" spc="0" normalizeH="0" baseline="0" noProof="0" dirty="0">
                  <a:ln w="57150">
                    <a:solidFill>
                      <a:prstClr val="black"/>
                    </a:solidFill>
                  </a:ln>
                  <a:solidFill>
                    <a:srgbClr val="4472C4">
                      <a:lumMod val="75000"/>
                    </a:srgbClr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5590" y="1746127"/>
                <a:ext cx="642007" cy="64008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noFill/>
              </a:ln>
            </p:spPr>
          </p:pic>
        </p:grp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8D0F0F1-774B-899A-DBE5-08C489EABC94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333" dirty="0">
                <a:latin typeface="Bahnschrift Condensed" panose="020B0502040204020203" pitchFamily="34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4.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Xây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khung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dạy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học</a:t>
            </a:r>
            <a:r>
              <a:rPr lang="en-US" sz="32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: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hình</a:t>
            </a:r>
            <a:r>
              <a:rPr lang="en-US" sz="3333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CFB </a:t>
            </a:r>
            <a:endParaRPr lang="vi-VN" sz="36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E2A19B4B-0878-FB04-944C-49DD856D2EA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09070"/>
      </p:ext>
    </p:extLst>
  </p:cSld>
  <p:clrMapOvr>
    <a:masterClrMapping/>
  </p:clrMapOvr>
  <p:transition spd="med">
    <p:split orient="vert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5. Ma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Kế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hoạch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dạy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Bài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đánh</a:t>
                      </a:r>
                      <a:endParaRPr kumimoji="0" lang="en-US" sz="2400" b="1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giá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theo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phần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{CLO}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Phân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nhiệm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PLO/CLO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Khung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CTDH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CTĐT (PLO)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Bảng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nhiệm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PLO/CLO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Thiết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kế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325B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Tổ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chức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dạy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học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trận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PLO/HP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chủ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ngành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 CTĐT (PO)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Tầm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Sứ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8A955D4-FBC5-2DDF-53AD-B3FC72F1FB4D}"/>
              </a:ext>
            </a:extLst>
          </p:cNvPr>
          <p:cNvSpPr/>
          <p:nvPr/>
        </p:nvSpPr>
        <p:spPr>
          <a:xfrm>
            <a:off x="6760573" y="4985708"/>
            <a:ext cx="805740" cy="9146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13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5. Ma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8A6E2A-34F3-27EC-7508-9C899DAD2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72" y="741018"/>
            <a:ext cx="11139055" cy="5636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2C1A34E5-2935-8E24-2752-0D243D7699D8}"/>
                  </a:ext>
                </a:extLst>
              </p14:cNvPr>
              <p14:cNvContentPartPr/>
              <p14:nvPr/>
            </p14:nvContentPartPr>
            <p14:xfrm>
              <a:off x="3911560" y="3669280"/>
              <a:ext cx="347760" cy="3733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2C1A34E5-2935-8E24-2752-0D243D7699D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05440" y="3663160"/>
                <a:ext cx="36000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20854DF9-3AED-A9B1-664F-66FB0BA02CE5}"/>
                  </a:ext>
                </a:extLst>
              </p14:cNvPr>
              <p14:cNvContentPartPr/>
              <p14:nvPr/>
            </p14:nvContentPartPr>
            <p14:xfrm>
              <a:off x="3899320" y="2235040"/>
              <a:ext cx="350640" cy="85392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20854DF9-3AED-A9B1-664F-66FB0BA02CE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893200" y="2228920"/>
                <a:ext cx="362880" cy="86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99FD761B-08B0-9F28-2556-FE4658FB6F85}"/>
                  </a:ext>
                </a:extLst>
              </p14:cNvPr>
              <p14:cNvContentPartPr/>
              <p14:nvPr/>
            </p14:nvContentPartPr>
            <p14:xfrm>
              <a:off x="2150800" y="3738400"/>
              <a:ext cx="1760040" cy="27648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99FD761B-08B0-9F28-2556-FE4658FB6F8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144680" y="3732280"/>
                <a:ext cx="177228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6DC0CD14-C7DB-56F8-816D-97236C5771F8}"/>
                  </a:ext>
                </a:extLst>
              </p14:cNvPr>
              <p14:cNvContentPartPr/>
              <p14:nvPr/>
            </p14:nvContentPartPr>
            <p14:xfrm>
              <a:off x="3895720" y="5892640"/>
              <a:ext cx="331920" cy="35820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6DC0CD14-C7DB-56F8-816D-97236C5771F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889600" y="5886520"/>
                <a:ext cx="34416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F2EB47C-0725-F6C2-F4D2-68135AFB0144}"/>
                  </a:ext>
                </a:extLst>
              </p14:cNvPr>
              <p14:cNvContentPartPr/>
              <p14:nvPr/>
            </p14:nvContentPartPr>
            <p14:xfrm>
              <a:off x="2132440" y="5902360"/>
              <a:ext cx="1523160" cy="43920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F2EB47C-0725-F6C2-F4D2-68135AFB014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126320" y="5896240"/>
                <a:ext cx="1535400" cy="45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882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6.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ta chi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PLO/CLO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Kế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hoạch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dạy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Bài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đánh</a:t>
                      </a:r>
                      <a:endParaRPr kumimoji="0" lang="en-US" sz="2400" b="1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giá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theo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phần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{CLO}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phân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nhiệm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PLO/CLO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Khung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CTDH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CTĐT (PLO)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Bảng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Mô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tả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  chi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tiết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PLO/CLO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Thiết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kế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325B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Tổ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chức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dạy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học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trận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PLO/HP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chủ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ngành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 CTĐT (PO)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Tầm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Sứ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8A955D4-FBC5-2DDF-53AD-B3FC72F1FB4D}"/>
              </a:ext>
            </a:extLst>
          </p:cNvPr>
          <p:cNvSpPr/>
          <p:nvPr/>
        </p:nvSpPr>
        <p:spPr>
          <a:xfrm>
            <a:off x="5372945" y="4995187"/>
            <a:ext cx="805740" cy="9146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19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CTĐT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sĩ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chu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kỳ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2018-2024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Vinh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A72390-4D36-F64C-886D-321E0D67D38C}"/>
              </a:ext>
            </a:extLst>
          </p:cNvPr>
          <p:cNvSpPr txBox="1">
            <a:spLocks/>
          </p:cNvSpPr>
          <p:nvPr/>
        </p:nvSpPr>
        <p:spPr>
          <a:xfrm>
            <a:off x="36947" y="-13940"/>
            <a:ext cx="12192000" cy="64171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              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6.  </a:t>
            </a:r>
            <a:r>
              <a:rPr lang="en-US" sz="3100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Bảng</a:t>
            </a:r>
            <a:r>
              <a:rPr lang="en-US" sz="3100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mô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tả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 chi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tiết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 PLO/</a:t>
            </a:r>
            <a:r>
              <a:rPr lang="en-US" sz="3100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CLO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: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Nguyên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Bai Jamjuree" panose="00000500000000000000" pitchFamily="2" charset="-34"/>
              </a:rPr>
              <a:t>tắc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1EFD7386-C7FF-F9EB-9382-5C449C911B5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81" y="-53349"/>
            <a:ext cx="760474" cy="76047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874F42-AE51-636F-3CAD-0079E8387133}"/>
              </a:ext>
            </a:extLst>
          </p:cNvPr>
          <p:cNvSpPr/>
          <p:nvPr/>
        </p:nvSpPr>
        <p:spPr>
          <a:xfrm>
            <a:off x="268556" y="1300625"/>
            <a:ext cx="11609686" cy="42670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Mỗi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 (K/S/A)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phân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nhiệm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cho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HP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được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phân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nhiệm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chi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tiết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cho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cùng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loại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7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động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từ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mô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tả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phù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hợp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với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mức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năng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lực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cần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7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đạt</a:t>
            </a:r>
            <a:r>
              <a:rPr kumimoji="0" lang="en-US" sz="27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Mỗi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kỹ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CDIO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thể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 CLO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thuộc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CLO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phụ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thuộc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vào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Nội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dung (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lượng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chủ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đề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/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chương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)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HP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đó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. Thông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thường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tối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thiểu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có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03 CLO đáp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ưng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7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7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thức</a:t>
            </a:r>
            <a:endParaRPr lang="en-US" sz="2700" b="1" dirty="0">
              <a:solidFill>
                <a:srgbClr val="0000CC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3687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Phát triển CTĐT Đại học theo Bộ chuẩn VU.PQA.1.0.</a:t>
              </a:r>
              <a:endParaRPr lang="vi-VN" sz="1600" dirty="0">
                <a:solidFill>
                  <a:srgbClr val="FFFF00"/>
                </a:solidFill>
                <a:latin typeface="Bahnschrift SemiBold Condensed" panose="020B0502040204020203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5366BE9-2A91-4B7B-63D7-239838102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665761"/>
            <a:ext cx="9678929" cy="569830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9637178-1846-3495-322F-AF627495FC66}"/>
              </a:ext>
            </a:extLst>
          </p:cNvPr>
          <p:cNvGrpSpPr/>
          <p:nvPr/>
        </p:nvGrpSpPr>
        <p:grpSpPr>
          <a:xfrm>
            <a:off x="4690643" y="1778000"/>
            <a:ext cx="7145757" cy="2194560"/>
            <a:chOff x="5279923" y="2812026"/>
            <a:chExt cx="6828951" cy="22810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B72AF30-D945-504F-CC4D-5AD1A2A088C5}"/>
                </a:ext>
              </a:extLst>
            </p:cNvPr>
            <p:cNvSpPr/>
            <p:nvPr/>
          </p:nvSpPr>
          <p:spPr>
            <a:xfrm>
              <a:off x="5279923" y="2812026"/>
              <a:ext cx="6828951" cy="2281084"/>
            </a:xfrm>
            <a:prstGeom prst="rect">
              <a:avLst/>
            </a:prstGeom>
            <a:noFill/>
            <a:ln w="41275">
              <a:solidFill>
                <a:srgbClr val="CC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E1057D8-06EC-DAF0-1771-EDCDBE899297}"/>
                </a:ext>
              </a:extLst>
            </p:cNvPr>
            <p:cNvSpPr txBox="1"/>
            <p:nvPr/>
          </p:nvSpPr>
          <p:spPr>
            <a:xfrm>
              <a:off x="10778665" y="3098437"/>
              <a:ext cx="1227616" cy="1559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GV </a:t>
              </a:r>
              <a:r>
                <a:rPr lang="en-US" sz="2400" b="1" dirty="0" err="1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sử</a:t>
              </a:r>
              <a:r>
                <a:rPr lang="en-US" sz="2400" b="1" dirty="0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dụng</a:t>
              </a:r>
              <a:r>
                <a:rPr lang="en-US" sz="2400" b="1" dirty="0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để</a:t>
              </a:r>
              <a:r>
                <a:rPr lang="en-US" sz="2400" b="1" dirty="0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soạn</a:t>
              </a:r>
              <a:r>
                <a:rPr lang="en-US" sz="2400" b="1" dirty="0">
                  <a:solidFill>
                    <a:srgbClr val="CC00CC"/>
                  </a:solidFill>
                  <a:latin typeface="Bahnschrift Condensed" panose="020B0502040204020203" pitchFamily="34" charset="0"/>
                </a:rPr>
                <a:t> đề cương HP</a:t>
              </a: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A9F6CB85-4926-2C1B-44DC-DDC7C1CE94C7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6.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chi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PLO/CLO: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dụ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ngành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Quang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ThS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5AAA6EC-D1BD-3033-FC91-2AE4208E55A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7. Ma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PLO/CLO: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1F21F34E-05A2-1118-0F68-CDC7224F0173}"/>
              </a:ext>
            </a:extLst>
          </p:cNvPr>
          <p:cNvGrpSpPr/>
          <p:nvPr/>
        </p:nvGrpSpPr>
        <p:grpSpPr>
          <a:xfrm>
            <a:off x="203903" y="813774"/>
            <a:ext cx="11874763" cy="5086592"/>
            <a:chOff x="128921" y="1663968"/>
            <a:chExt cx="11874763" cy="461227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32F1CE4-0115-F7AE-4845-D3926C73A2B6}"/>
                </a:ext>
              </a:extLst>
            </p:cNvPr>
            <p:cNvGrpSpPr/>
            <p:nvPr/>
          </p:nvGrpSpPr>
          <p:grpSpPr>
            <a:xfrm>
              <a:off x="165401" y="2537109"/>
              <a:ext cx="11838283" cy="3125929"/>
              <a:chOff x="258602" y="2538369"/>
              <a:chExt cx="11838283" cy="312592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BA816AC7-71D6-8F90-5B63-D7EE19B181EA}"/>
                  </a:ext>
                </a:extLst>
              </p:cNvPr>
              <p:cNvGrpSpPr/>
              <p:nvPr/>
            </p:nvGrpSpPr>
            <p:grpSpPr>
              <a:xfrm>
                <a:off x="258602" y="2538369"/>
                <a:ext cx="11838283" cy="3125929"/>
                <a:chOff x="274980" y="2523774"/>
                <a:chExt cx="11838283" cy="3125929"/>
              </a:xfrm>
            </p:grpSpPr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A984445C-FAEB-9228-0BAE-78324D36CACB}"/>
                    </a:ext>
                  </a:extLst>
                </p:cNvPr>
                <p:cNvSpPr/>
                <p:nvPr/>
              </p:nvSpPr>
              <p:spPr>
                <a:xfrm>
                  <a:off x="276863" y="2523774"/>
                  <a:ext cx="11836400" cy="2961780"/>
                </a:xfrm>
                <a:prstGeom prst="rect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endParaRPr>
                </a:p>
              </p:txBody>
            </p: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EC53F0BA-8ABB-77B8-D8E9-4534A197F65B}"/>
                    </a:ext>
                  </a:extLst>
                </p:cNvPr>
                <p:cNvGrpSpPr/>
                <p:nvPr/>
              </p:nvGrpSpPr>
              <p:grpSpPr>
                <a:xfrm>
                  <a:off x="274980" y="3515772"/>
                  <a:ext cx="9581538" cy="2133931"/>
                  <a:chOff x="274980" y="3515772"/>
                  <a:chExt cx="9581538" cy="2133931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0A0D6B67-C233-29A5-34DD-454D4FC9804C}"/>
                      </a:ext>
                    </a:extLst>
                  </p:cNvPr>
                  <p:cNvGrpSpPr/>
                  <p:nvPr/>
                </p:nvGrpSpPr>
                <p:grpSpPr>
                  <a:xfrm>
                    <a:off x="274980" y="3515772"/>
                    <a:ext cx="9581538" cy="2133931"/>
                    <a:chOff x="-27102" y="202341"/>
                    <a:chExt cx="4247611" cy="805226"/>
                  </a:xfrm>
                </p:grpSpPr>
                <p:sp>
                  <p:nvSpPr>
                    <p:cNvPr id="22" name="Flowchart: Connector 21">
                      <a:extLst>
                        <a:ext uri="{FF2B5EF4-FFF2-40B4-BE49-F238E27FC236}">
                          <a16:creationId xmlns:a16="http://schemas.microsoft.com/office/drawing/2014/main" id="{E4744B4C-394C-0B62-A785-52550F82883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202341"/>
                      <a:ext cx="439395" cy="698790"/>
                    </a:xfrm>
                    <a:prstGeom prst="flowChartConnector">
                      <a:avLst/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3" name="Text Box 2">
                      <a:extLst>
                        <a:ext uri="{FF2B5EF4-FFF2-40B4-BE49-F238E27FC236}">
                          <a16:creationId xmlns:a16="http://schemas.microsoft.com/office/drawing/2014/main" id="{B8288870-E18D-E7BB-CB5F-F0945AAF407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27102" y="285988"/>
                      <a:ext cx="473031" cy="5314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Kế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hoạch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dạy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24" name="Callout: Left Arrow 23">
                      <a:extLst>
                        <a:ext uri="{FF2B5EF4-FFF2-40B4-BE49-F238E27FC236}">
                          <a16:creationId xmlns:a16="http://schemas.microsoft.com/office/drawing/2014/main" id="{E873BDA3-CADE-75D7-473C-99836FC2A34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6807" y="231536"/>
                      <a:ext cx="578675" cy="659167"/>
                    </a:xfrm>
                    <a:prstGeom prst="leftArrowCallout">
                      <a:avLst>
                        <a:gd name="adj1" fmla="val 25000"/>
                        <a:gd name="adj2" fmla="val 25000"/>
                        <a:gd name="adj3" fmla="val 18455"/>
                        <a:gd name="adj4" fmla="val 73705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5" name="Callout: Left Arrow 24">
                      <a:extLst>
                        <a:ext uri="{FF2B5EF4-FFF2-40B4-BE49-F238E27FC236}">
                          <a16:creationId xmlns:a16="http://schemas.microsoft.com/office/drawing/2014/main" id="{6F7309CD-3DD2-794C-2958-A6C3763A43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9776" y="220843"/>
                      <a:ext cx="491869" cy="670393"/>
                    </a:xfrm>
                    <a:prstGeom prst="leftArrowCallout">
                      <a:avLst>
                        <a:gd name="adj1" fmla="val 35352"/>
                        <a:gd name="adj2" fmla="val 32764"/>
                        <a:gd name="adj3" fmla="val 25000"/>
                        <a:gd name="adj4" fmla="val 66702"/>
                      </a:avLst>
                    </a:prstGeom>
                    <a:solidFill>
                      <a:schemeClr val="accent4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6" name="Callout: Left Arrow 25">
                      <a:extLst>
                        <a:ext uri="{FF2B5EF4-FFF2-40B4-BE49-F238E27FC236}">
                          <a16:creationId xmlns:a16="http://schemas.microsoft.com/office/drawing/2014/main" id="{21518269-AC2C-9F5B-C71D-F89ACFEE5D7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35542" y="217333"/>
                      <a:ext cx="571187" cy="662909"/>
                    </a:xfrm>
                    <a:prstGeom prst="leftArrowCallout">
                      <a:avLst>
                        <a:gd name="adj1" fmla="val 28154"/>
                        <a:gd name="adj2" fmla="val 30520"/>
                        <a:gd name="adj3" fmla="val 18692"/>
                        <a:gd name="adj4" fmla="val 71023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7" name="Callout: Left Arrow 26">
                      <a:extLst>
                        <a:ext uri="{FF2B5EF4-FFF2-40B4-BE49-F238E27FC236}">
                          <a16:creationId xmlns:a16="http://schemas.microsoft.com/office/drawing/2014/main" id="{8B53EFB6-DF27-5804-B773-3CF6BED688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29074" y="235013"/>
                      <a:ext cx="458637" cy="659167"/>
                    </a:xfrm>
                    <a:prstGeom prst="leftArrowCallout">
                      <a:avLst>
                        <a:gd name="adj1" fmla="val 35979"/>
                        <a:gd name="adj2" fmla="val 30489"/>
                        <a:gd name="adj3" fmla="val 17158"/>
                        <a:gd name="adj4" fmla="val 72819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8" name="Callout: Left Arrow 27">
                      <a:extLst>
                        <a:ext uri="{FF2B5EF4-FFF2-40B4-BE49-F238E27FC236}">
                          <a16:creationId xmlns:a16="http://schemas.microsoft.com/office/drawing/2014/main" id="{636F8BD0-C557-6EAA-38CE-8F4401FBE2F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709983" y="242868"/>
                      <a:ext cx="471124" cy="665219"/>
                    </a:xfrm>
                    <a:prstGeom prst="leftArrowCallout">
                      <a:avLst>
                        <a:gd name="adj1" fmla="val 35117"/>
                        <a:gd name="adj2" fmla="val 34838"/>
                        <a:gd name="adj3" fmla="val 15839"/>
                        <a:gd name="adj4" fmla="val 75116"/>
                      </a:avLst>
                    </a:prstGeom>
                    <a:solidFill>
                      <a:schemeClr val="bg1">
                        <a:lumMod val="85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29" name="Text Box 2">
                      <a:extLst>
                        <a:ext uri="{FF2B5EF4-FFF2-40B4-BE49-F238E27FC236}">
                          <a16:creationId xmlns:a16="http://schemas.microsoft.com/office/drawing/2014/main" id="{804BA155-9989-EE3C-0E33-A355D31303E8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01477" y="243639"/>
                      <a:ext cx="433792" cy="7136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Bài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đánh</a:t>
                      </a:r>
                      <a:endParaRPr kumimoji="0" lang="en-US" sz="2400" b="1" i="0" u="none" strike="noStrike" kern="1200" cap="none" spc="-10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giá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-10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theo</a:t>
                      </a: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-10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0" name="Text Box 2">
                      <a:extLst>
                        <a:ext uri="{FF2B5EF4-FFF2-40B4-BE49-F238E27FC236}">
                          <a16:creationId xmlns:a16="http://schemas.microsoft.com/office/drawing/2014/main" id="{BC308583-AE1F-FFE1-624B-7FE8F95CC376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4726" y="293451"/>
                      <a:ext cx="401895" cy="68009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học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phần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{CLO}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1" name="Text Box 2">
                      <a:extLst>
                        <a:ext uri="{FF2B5EF4-FFF2-40B4-BE49-F238E27FC236}">
                          <a16:creationId xmlns:a16="http://schemas.microsoft.com/office/drawing/2014/main" id="{053A39EE-5954-8131-D85D-6B6CA872BAD5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670392" y="263789"/>
                      <a:ext cx="491467" cy="620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Ma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trận</a:t>
                      </a:r>
                      <a:endParaRPr kumimoji="0" lang="en-US" sz="2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Phân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nhiệm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PLO/CLO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2" name="Text Box 2">
                      <a:extLst>
                        <a:ext uri="{FF2B5EF4-FFF2-40B4-BE49-F238E27FC236}">
                          <a16:creationId xmlns:a16="http://schemas.microsoft.com/office/drawing/2014/main" id="{579D607F-4C03-D573-C761-5032902557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229074" y="381457"/>
                      <a:ext cx="57435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Khung</a:t>
                      </a: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 CTDH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  <p:sp>
                  <p:nvSpPr>
                    <p:cNvPr id="33" name="Text Box 2">
                      <a:extLst>
                        <a:ext uri="{FF2B5EF4-FFF2-40B4-BE49-F238E27FC236}">
                          <a16:creationId xmlns:a16="http://schemas.microsoft.com/office/drawing/2014/main" id="{F4359A8B-25A9-92C1-98C8-90948D938FAF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749385" y="327179"/>
                      <a:ext cx="471124" cy="6261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91440" tIns="45720" rIns="91440" bIns="45720" anchor="t" anchorCtr="0">
                      <a:no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ahnschrift Condensed" panose="020B0502040204020203" pitchFamily="34" charset="0"/>
                          <a:ea typeface="Times New Roman" panose="02020603050405020304" pitchFamily="18" charset="0"/>
                          <a:cs typeface="+mn-cs"/>
                        </a:rPr>
                        <a:t>CĐR CTĐT (PLO)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Bahnschrift Condensed" panose="020B0502040204020203" pitchFamily="34" charset="0"/>
                        <a:ea typeface="Times New Roman" panose="02020603050405020304" pitchFamily="18" charset="0"/>
                        <a:cs typeface="+mn-cs"/>
                      </a:endParaRPr>
                    </a:p>
                  </p:txBody>
                </p:sp>
              </p:grpSp>
              <p:sp>
                <p:nvSpPr>
                  <p:cNvPr id="38" name="Callout: Left Arrow 37">
                    <a:extLst>
                      <a:ext uri="{FF2B5EF4-FFF2-40B4-BE49-F238E27FC236}">
                        <a16:creationId xmlns:a16="http://schemas.microsoft.com/office/drawing/2014/main" id="{DA2AA5A0-8793-0B36-4C7E-395C1682F713}"/>
                      </a:ext>
                    </a:extLst>
                  </p:cNvPr>
                  <p:cNvSpPr/>
                  <p:nvPr/>
                </p:nvSpPr>
                <p:spPr>
                  <a:xfrm>
                    <a:off x="5146712" y="3555506"/>
                    <a:ext cx="1157461" cy="1756772"/>
                  </a:xfrm>
                  <a:prstGeom prst="leftArrowCallout">
                    <a:avLst>
                      <a:gd name="adj1" fmla="val 29494"/>
                      <a:gd name="adj2" fmla="val 31924"/>
                      <a:gd name="adj3" fmla="val 18784"/>
                      <a:gd name="adj4" fmla="val 74169"/>
                    </a:avLst>
                  </a:prstGeom>
                  <a:solidFill>
                    <a:schemeClr val="bg1">
                      <a:lumMod val="85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Bahnschrift Condensed" panose="020B0502040204020203" pitchFamily="34" charset="0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12737251-D1AF-97FE-CA1F-5ABC8CB84BE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1422" y="3790919"/>
                <a:ext cx="1179565" cy="15650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Bảng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nhiệm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Times New Roman" panose="02020603050405020304" pitchFamily="18" charset="0"/>
                    <a:cs typeface="+mn-cs"/>
                  </a:rPr>
                  <a:t>PLO/CLO</a:t>
                </a: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Times New Roman" panose="02020603050405020304" pitchFamily="18" charset="0"/>
                  <a:cs typeface="+mn-cs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C127A60-0BD5-1441-59DF-51FEBBB4AE2F}"/>
                </a:ext>
              </a:extLst>
            </p:cNvPr>
            <p:cNvGrpSpPr/>
            <p:nvPr/>
          </p:nvGrpSpPr>
          <p:grpSpPr>
            <a:xfrm>
              <a:off x="9760960" y="1663968"/>
              <a:ext cx="2242724" cy="800313"/>
              <a:chOff x="9760960" y="1663968"/>
              <a:chExt cx="2242724" cy="800313"/>
            </a:xfrm>
          </p:grpSpPr>
          <p:sp>
            <p:nvSpPr>
              <p:cNvPr id="46" name="Arrow: Left 45">
                <a:extLst>
                  <a:ext uri="{FF2B5EF4-FFF2-40B4-BE49-F238E27FC236}">
                    <a16:creationId xmlns:a16="http://schemas.microsoft.com/office/drawing/2014/main" id="{01075C25-B980-E82A-4CF8-6E154977FBB3}"/>
                  </a:ext>
                </a:extLst>
              </p:cNvPr>
              <p:cNvSpPr/>
              <p:nvPr/>
            </p:nvSpPr>
            <p:spPr>
              <a:xfrm>
                <a:off x="10794359" y="1663968"/>
                <a:ext cx="1209325" cy="800313"/>
              </a:xfrm>
              <a:prstGeom prst="leftArrow">
                <a:avLst/>
              </a:prstGeom>
              <a:solidFill>
                <a:srgbClr val="E325BF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4B451C-6609-C2CD-4C35-C6499515C215}"/>
                  </a:ext>
                </a:extLst>
              </p:cNvPr>
              <p:cNvSpPr txBox="1"/>
              <p:nvPr/>
            </p:nvSpPr>
            <p:spPr>
              <a:xfrm>
                <a:off x="9760960" y="1807722"/>
                <a:ext cx="1681556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Thiết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E325B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kế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E325B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1EC3A966-F010-BC83-B079-A54C9FD4A02D}"/>
                </a:ext>
              </a:extLst>
            </p:cNvPr>
            <p:cNvGrpSpPr/>
            <p:nvPr/>
          </p:nvGrpSpPr>
          <p:grpSpPr>
            <a:xfrm>
              <a:off x="128921" y="5497640"/>
              <a:ext cx="3155673" cy="778599"/>
              <a:chOff x="128921" y="5497640"/>
              <a:chExt cx="3155673" cy="778599"/>
            </a:xfrm>
          </p:grpSpPr>
          <p:sp>
            <p:nvSpPr>
              <p:cNvPr id="49" name="Arrow: Right 48">
                <a:extLst>
                  <a:ext uri="{FF2B5EF4-FFF2-40B4-BE49-F238E27FC236}">
                    <a16:creationId xmlns:a16="http://schemas.microsoft.com/office/drawing/2014/main" id="{2198673C-07B1-0A83-C801-73942CE0F06C}"/>
                  </a:ext>
                </a:extLst>
              </p:cNvPr>
              <p:cNvSpPr/>
              <p:nvPr/>
            </p:nvSpPr>
            <p:spPr>
              <a:xfrm>
                <a:off x="128921" y="5497640"/>
                <a:ext cx="1197758" cy="778599"/>
              </a:xfrm>
              <a:prstGeom prst="rightArrow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8FFDE2B-CC49-EF7A-E42D-96BCD284DDB3}"/>
                  </a:ext>
                </a:extLst>
              </p:cNvPr>
              <p:cNvSpPr txBox="1"/>
              <p:nvPr/>
            </p:nvSpPr>
            <p:spPr>
              <a:xfrm>
                <a:off x="1343824" y="5699019"/>
                <a:ext cx="1940770" cy="432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Tổ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chức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dạy</a:t>
                </a:r>
                <a:r>
                  <a:rPr kumimoji="0" 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5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học</a:t>
                </a:r>
                <a:endPara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Callout: Left Arrow 1">
            <a:extLst>
              <a:ext uri="{FF2B5EF4-FFF2-40B4-BE49-F238E27FC236}">
                <a16:creationId xmlns:a16="http://schemas.microsoft.com/office/drawing/2014/main" id="{CB6E4D2A-6843-8AC9-396F-8C0B0619A4A3}"/>
              </a:ext>
            </a:extLst>
          </p:cNvPr>
          <p:cNvSpPr/>
          <p:nvPr/>
        </p:nvSpPr>
        <p:spPr>
          <a:xfrm>
            <a:off x="6253021" y="2946671"/>
            <a:ext cx="1295599" cy="1937438"/>
          </a:xfrm>
          <a:prstGeom prst="leftArrowCallout">
            <a:avLst>
              <a:gd name="adj1" fmla="val 30607"/>
              <a:gd name="adj2" fmla="val 29906"/>
              <a:gd name="adj3" fmla="val 20794"/>
              <a:gd name="adj4" fmla="val 69884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6D0FFC19-2742-2FAD-9239-24DA7AB22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049" y="3173081"/>
            <a:ext cx="1018639" cy="181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trận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Phân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nhiệm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PLO/HP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404DEDC-DA6A-7938-29B3-9A78FE947F3E}"/>
              </a:ext>
            </a:extLst>
          </p:cNvPr>
          <p:cNvGrpSpPr/>
          <p:nvPr/>
        </p:nvGrpSpPr>
        <p:grpSpPr>
          <a:xfrm>
            <a:off x="354578" y="2004332"/>
            <a:ext cx="3558661" cy="769977"/>
            <a:chOff x="742319" y="2004332"/>
            <a:chExt cx="6858000" cy="769977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5027819-5973-09FD-03FE-8D43A4BAAE8B}"/>
                </a:ext>
              </a:extLst>
            </p:cNvPr>
            <p:cNvSpPr txBox="1"/>
            <p:nvPr/>
          </p:nvSpPr>
          <p:spPr>
            <a:xfrm>
              <a:off x="2036757" y="200433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08AD63F3-FA9A-F9B1-590E-364EC007674F}"/>
                </a:ext>
              </a:extLst>
            </p:cNvPr>
            <p:cNvSpPr/>
            <p:nvPr/>
          </p:nvSpPr>
          <p:spPr>
            <a:xfrm rot="5400000">
              <a:off x="4024857" y="-801152"/>
              <a:ext cx="292923" cy="685800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F726BE5-8B53-A600-3CCA-7F04D4726209}"/>
              </a:ext>
            </a:extLst>
          </p:cNvPr>
          <p:cNvGrpSpPr/>
          <p:nvPr/>
        </p:nvGrpSpPr>
        <p:grpSpPr>
          <a:xfrm>
            <a:off x="4143706" y="2012012"/>
            <a:ext cx="7863840" cy="757305"/>
            <a:chOff x="4143706" y="1815372"/>
            <a:chExt cx="7863840" cy="757305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A49CE63C-54BC-8FAA-6E68-4123B808D273}"/>
                </a:ext>
              </a:extLst>
            </p:cNvPr>
            <p:cNvSpPr/>
            <p:nvPr/>
          </p:nvSpPr>
          <p:spPr>
            <a:xfrm rot="5400000">
              <a:off x="7935500" y="-1499368"/>
              <a:ext cx="280251" cy="7863840"/>
            </a:xfrm>
            <a:prstGeom prst="leftBrace">
              <a:avLst>
                <a:gd name="adj1" fmla="val 64765"/>
                <a:gd name="adj2" fmla="val 51522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C3A718-DC82-B527-E8B2-89C2B319D3F8}"/>
                </a:ext>
              </a:extLst>
            </p:cNvPr>
            <p:cNvSpPr txBox="1"/>
            <p:nvPr/>
          </p:nvSpPr>
          <p:spPr>
            <a:xfrm>
              <a:off x="6880045" y="1815372"/>
              <a:ext cx="3890793" cy="4770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Giảng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viên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chủ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trì</a:t>
              </a: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ngành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BEE64979-055F-F1B1-3356-E580F5F97C93}"/>
              </a:ext>
            </a:extLst>
          </p:cNvPr>
          <p:cNvSpPr/>
          <p:nvPr/>
        </p:nvSpPr>
        <p:spPr>
          <a:xfrm>
            <a:off x="9795267" y="299872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8" name="Text Box 2">
            <a:extLst>
              <a:ext uri="{FF2B5EF4-FFF2-40B4-BE49-F238E27FC236}">
                <a16:creationId xmlns:a16="http://schemas.microsoft.com/office/drawing/2014/main" id="{CC7EA59B-A498-DC37-7A4C-DD935187B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8219" y="3118951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Mục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 CTĐT (PO)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9" name="Callout: Left Arrow 8">
            <a:extLst>
              <a:ext uri="{FF2B5EF4-FFF2-40B4-BE49-F238E27FC236}">
                <a16:creationId xmlns:a16="http://schemas.microsoft.com/office/drawing/2014/main" id="{4EFDA67F-34CB-1E05-2D5D-41800688B21C}"/>
              </a:ext>
            </a:extLst>
          </p:cNvPr>
          <p:cNvSpPr/>
          <p:nvPr/>
        </p:nvSpPr>
        <p:spPr>
          <a:xfrm>
            <a:off x="10914089" y="3000165"/>
            <a:ext cx="1062737" cy="1944193"/>
          </a:xfrm>
          <a:prstGeom prst="leftArrowCallout">
            <a:avLst>
              <a:gd name="adj1" fmla="val 35117"/>
              <a:gd name="adj2" fmla="val 34838"/>
              <a:gd name="adj3" fmla="val 15839"/>
              <a:gd name="adj4" fmla="val 75116"/>
            </a:avLst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10" name="Text Box 2">
            <a:extLst>
              <a:ext uri="{FF2B5EF4-FFF2-40B4-BE49-F238E27FC236}">
                <a16:creationId xmlns:a16="http://schemas.microsoft.com/office/drawing/2014/main" id="{12635734-1E15-3029-2E0F-7EA400240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02970" y="3165295"/>
            <a:ext cx="1062737" cy="1829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Tầm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Sứ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  <a:ea typeface="Times New Roman" panose="02020603050405020304" pitchFamily="18" charset="0"/>
                <a:cs typeface="+mn-cs"/>
              </a:rPr>
              <a:t>mạng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Arrow: Up 10">
            <a:extLst>
              <a:ext uri="{FF2B5EF4-FFF2-40B4-BE49-F238E27FC236}">
                <a16:creationId xmlns:a16="http://schemas.microsoft.com/office/drawing/2014/main" id="{08A955D4-FBC5-2DDF-53AD-B3FC72F1FB4D}"/>
              </a:ext>
            </a:extLst>
          </p:cNvPr>
          <p:cNvSpPr/>
          <p:nvPr/>
        </p:nvSpPr>
        <p:spPr>
          <a:xfrm>
            <a:off x="4244148" y="4845836"/>
            <a:ext cx="805740" cy="914658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3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Phát triển CTĐT Đại học theo Bộ chuẩn VU.PQA.1.0.</a:t>
              </a:r>
              <a:endParaRPr lang="vi-VN" sz="1600" dirty="0">
                <a:solidFill>
                  <a:srgbClr val="FFFF00"/>
                </a:solidFill>
                <a:latin typeface="Bahnschrift SemiBold Condensed" panose="020B0502040204020203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164BB06-798B-0E8C-3CCA-632E85B17C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568" y="883920"/>
            <a:ext cx="8817104" cy="537464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1B92EF25-C7BF-0096-0C80-9DE729D3F5BD}"/>
              </a:ext>
            </a:extLst>
          </p:cNvPr>
          <p:cNvGrpSpPr/>
          <p:nvPr/>
        </p:nvGrpSpPr>
        <p:grpSpPr>
          <a:xfrm>
            <a:off x="440045" y="1305860"/>
            <a:ext cx="11668829" cy="742133"/>
            <a:chOff x="192874" y="1222964"/>
            <a:chExt cx="8798727" cy="55660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ADA0211-7CC3-96D0-265C-D17B8E76E2A2}"/>
                </a:ext>
              </a:extLst>
            </p:cNvPr>
            <p:cNvGrpSpPr/>
            <p:nvPr/>
          </p:nvGrpSpPr>
          <p:grpSpPr>
            <a:xfrm>
              <a:off x="192874" y="1278338"/>
              <a:ext cx="1706624" cy="501226"/>
              <a:chOff x="192874" y="1278338"/>
              <a:chExt cx="1706624" cy="501226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64BF6C7C-FE4A-B899-E833-90089777A9F7}"/>
                  </a:ext>
                </a:extLst>
              </p:cNvPr>
              <p:cNvSpPr/>
              <p:nvPr/>
            </p:nvSpPr>
            <p:spPr>
              <a:xfrm>
                <a:off x="192874" y="1278338"/>
                <a:ext cx="1706624" cy="501226"/>
              </a:xfrm>
              <a:prstGeom prst="roundRect">
                <a:avLst/>
              </a:prstGeom>
              <a:noFill/>
              <a:ln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1852C11-EC7A-996E-B684-5FA180E5FA1D}"/>
                  </a:ext>
                </a:extLst>
              </p:cNvPr>
              <p:cNvSpPr txBox="1"/>
              <p:nvPr/>
            </p:nvSpPr>
            <p:spPr>
              <a:xfrm>
                <a:off x="250873" y="1379805"/>
                <a:ext cx="1500442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400" b="1" dirty="0">
                    <a:solidFill>
                      <a:srgbClr val="CC0099"/>
                    </a:solidFill>
                    <a:latin typeface="Bahnschrift Condensed" panose="020B0502040204020203" pitchFamily="34" charset="0"/>
                  </a:rPr>
                  <a:t>PLO: CĐR CTĐT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1D20825-D5C0-A4D5-65EA-8FB9C0110841}"/>
                    </a:ext>
                  </a:extLst>
                </p14:cNvPr>
                <p14:cNvContentPartPr/>
                <p14:nvPr/>
              </p14:nvContentPartPr>
              <p14:xfrm>
                <a:off x="1886814" y="1279569"/>
                <a:ext cx="1722461" cy="284951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1D20825-D5C0-A4D5-65EA-8FB9C011084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80063" y="1272817"/>
                  <a:ext cx="1735692" cy="298186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1404233-10E1-D883-1C22-D725D79F8732}"/>
                </a:ext>
              </a:extLst>
            </p:cNvPr>
            <p:cNvSpPr/>
            <p:nvPr/>
          </p:nvSpPr>
          <p:spPr>
            <a:xfrm>
              <a:off x="3662308" y="1222964"/>
              <a:ext cx="5329293" cy="302701"/>
            </a:xfrm>
            <a:prstGeom prst="rect">
              <a:avLst/>
            </a:prstGeom>
            <a:no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FF8A8EA-DE22-D8E9-1F6A-C44A7EAEA236}"/>
              </a:ext>
            </a:extLst>
          </p:cNvPr>
          <p:cNvGrpSpPr/>
          <p:nvPr/>
        </p:nvGrpSpPr>
        <p:grpSpPr>
          <a:xfrm>
            <a:off x="424981" y="1763670"/>
            <a:ext cx="6737032" cy="1172168"/>
            <a:chOff x="128826" y="2032024"/>
            <a:chExt cx="5052774" cy="879126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5F20F9BE-BF89-E02E-AC2E-D2D14EBF605C}"/>
                </a:ext>
              </a:extLst>
            </p:cNvPr>
            <p:cNvSpPr/>
            <p:nvPr/>
          </p:nvSpPr>
          <p:spPr>
            <a:xfrm>
              <a:off x="3595336" y="2032024"/>
              <a:ext cx="1586264" cy="234926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61D00EEB-A440-9DF0-701B-A72DFE08EF54}"/>
                </a:ext>
              </a:extLst>
            </p:cNvPr>
            <p:cNvSpPr/>
            <p:nvPr/>
          </p:nvSpPr>
          <p:spPr>
            <a:xfrm>
              <a:off x="128826" y="2409924"/>
              <a:ext cx="1706624" cy="501226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643197D-241C-B034-3EFE-C41EFA17365E}"/>
                </a:ext>
              </a:extLst>
            </p:cNvPr>
            <p:cNvSpPr txBox="1"/>
            <p:nvPr/>
          </p:nvSpPr>
          <p:spPr>
            <a:xfrm>
              <a:off x="142762" y="2475870"/>
              <a:ext cx="169268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Điểm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PLO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64C3C9A-B341-E7D7-F154-D76D4AA52A79}"/>
                    </a:ext>
                  </a:extLst>
                </p14:cNvPr>
                <p14:cNvContentPartPr/>
                <p14:nvPr/>
              </p14:nvContentPartPr>
              <p14:xfrm>
                <a:off x="1849304" y="2162289"/>
                <a:ext cx="1741680" cy="254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64C3C9A-B341-E7D7-F154-D76D4AA52A7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42552" y="2155534"/>
                  <a:ext cx="1754913" cy="26775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C9C1913-B35A-5109-CA23-FFBC0323AE80}"/>
              </a:ext>
            </a:extLst>
          </p:cNvPr>
          <p:cNvGrpSpPr/>
          <p:nvPr/>
        </p:nvGrpSpPr>
        <p:grpSpPr>
          <a:xfrm>
            <a:off x="561749" y="2076904"/>
            <a:ext cx="4002267" cy="4181656"/>
            <a:chOff x="152400" y="1772747"/>
            <a:chExt cx="3001700" cy="313624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D5AA9278-F2B7-1DB6-F3B3-C26CFEDD7F6F}"/>
                </a:ext>
              </a:extLst>
            </p:cNvPr>
            <p:cNvGrpSpPr/>
            <p:nvPr/>
          </p:nvGrpSpPr>
          <p:grpSpPr>
            <a:xfrm>
              <a:off x="152400" y="3213524"/>
              <a:ext cx="1706624" cy="501226"/>
              <a:chOff x="166336" y="1384724"/>
              <a:chExt cx="1706624" cy="501226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5AA61513-2BC1-6EDF-A7DF-13CDEB5E05B7}"/>
                  </a:ext>
                </a:extLst>
              </p:cNvPr>
              <p:cNvSpPr/>
              <p:nvPr/>
            </p:nvSpPr>
            <p:spPr>
              <a:xfrm>
                <a:off x="166336" y="1384724"/>
                <a:ext cx="1706624" cy="501226"/>
              </a:xfrm>
              <a:prstGeom prst="roundRect">
                <a:avLst/>
              </a:prstGeom>
              <a:noFill/>
              <a:ln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F99883A-7107-2772-2621-DD9E8651D244}"/>
                  </a:ext>
                </a:extLst>
              </p:cNvPr>
              <p:cNvSpPr txBox="1"/>
              <p:nvPr/>
            </p:nvSpPr>
            <p:spPr>
              <a:xfrm>
                <a:off x="180272" y="1450671"/>
                <a:ext cx="1692688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400" b="1" dirty="0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CLO: CĐR học phần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DEBA45C-D809-3801-05F1-2B49E39EF75C}"/>
                    </a:ext>
                  </a:extLst>
                </p14:cNvPr>
                <p14:cNvContentPartPr/>
                <p14:nvPr/>
              </p14:nvContentPartPr>
              <p14:xfrm>
                <a:off x="1874864" y="3336023"/>
                <a:ext cx="822960" cy="72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EBA45C-D809-3801-05F1-2B49E39EF75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68112" y="3329265"/>
                  <a:ext cx="836194" cy="85966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A51FE59-590D-2508-58AE-BEB81E1A79E5}"/>
                </a:ext>
              </a:extLst>
            </p:cNvPr>
            <p:cNvSpPr/>
            <p:nvPr/>
          </p:nvSpPr>
          <p:spPr>
            <a:xfrm>
              <a:off x="2756229" y="1772747"/>
              <a:ext cx="397871" cy="3136242"/>
            </a:xfrm>
            <a:prstGeom prst="rect">
              <a:avLst/>
            </a:prstGeom>
            <a:no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828BAC8-6196-AC9F-B201-3F0E8C0396D5}"/>
              </a:ext>
            </a:extLst>
          </p:cNvPr>
          <p:cNvGrpSpPr/>
          <p:nvPr/>
        </p:nvGrpSpPr>
        <p:grpSpPr>
          <a:xfrm>
            <a:off x="152400" y="5069840"/>
            <a:ext cx="5761153" cy="797557"/>
            <a:chOff x="152400" y="3802382"/>
            <a:chExt cx="4320865" cy="59816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2F5ED98-8063-ED76-A6E6-5A0FE9154F44}"/>
                </a:ext>
              </a:extLst>
            </p:cNvPr>
            <p:cNvSpPr/>
            <p:nvPr/>
          </p:nvSpPr>
          <p:spPr>
            <a:xfrm>
              <a:off x="4163222" y="3802382"/>
              <a:ext cx="310043" cy="297246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25EA0006-B0D3-B71C-B279-2CE44A38740E}"/>
                </a:ext>
              </a:extLst>
            </p:cNvPr>
            <p:cNvSpPr/>
            <p:nvPr/>
          </p:nvSpPr>
          <p:spPr>
            <a:xfrm>
              <a:off x="152400" y="3899324"/>
              <a:ext cx="1706624" cy="501226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D42E843-BD2B-0E1D-97C9-187F63F8BBAC}"/>
                </a:ext>
              </a:extLst>
            </p:cNvPr>
            <p:cNvSpPr txBox="1"/>
            <p:nvPr/>
          </p:nvSpPr>
          <p:spPr>
            <a:xfrm>
              <a:off x="166336" y="3965271"/>
              <a:ext cx="169268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Điểm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CLO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9AD9E1A-A4D4-0BF1-B1AF-3597FB90A7B3}"/>
                    </a:ext>
                  </a:extLst>
                </p14:cNvPr>
                <p14:cNvContentPartPr/>
                <p14:nvPr/>
              </p14:nvContentPartPr>
              <p14:xfrm>
                <a:off x="1878824" y="3950769"/>
                <a:ext cx="2263140" cy="202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9AD9E1A-A4D4-0BF1-B1AF-3597FB90A7B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872074" y="3944013"/>
                  <a:ext cx="2276370" cy="215922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7F3BC64-65D6-01D9-D68D-8A7B479CCC48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7. Ma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PLO/CLO: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FF43583-DF6B-4EAE-1BD9-03CC5800C01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tiến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lượng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CTĐT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sĩ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chu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kỳ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2018-2024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Trường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Đại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j-ea"/>
                <a:cs typeface="Times New Roman" panose="02020603050405020304" pitchFamily="18" charset="0"/>
              </a:rPr>
              <a:t> Vinh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ahnschrift SemiBold Condensed" panose="020B0502040204020203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874F42-AE51-636F-3CAD-0079E8387133}"/>
              </a:ext>
            </a:extLst>
          </p:cNvPr>
          <p:cNvSpPr/>
          <p:nvPr/>
        </p:nvSpPr>
        <p:spPr>
          <a:xfrm>
            <a:off x="268556" y="741019"/>
            <a:ext cx="11609686" cy="54464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Thông tin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CLO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HP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một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là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tối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thiểu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trọng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%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en-US" sz="2500" b="1" noProof="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Điểm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năng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lực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tối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thiểu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phải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phù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hợp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với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động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từ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đượ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c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sử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dụng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để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mô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tả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CLO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trong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bảng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nhiệm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chi </a:t>
            </a:r>
            <a:r>
              <a:rPr lang="en-US" sz="2500" b="1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tiết</a:t>
            </a:r>
            <a:r>
              <a:rPr lang="en-US" sz="2500" b="1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PLO/CLO;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Tổng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trọng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số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%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trong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1 HP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đáp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ứng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bằng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trọng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số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%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HP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đóng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góp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cho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 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(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Xem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Ma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trận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phân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nhiệm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PLO/HP)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Condensed" panose="020B0502040204020203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5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Tổng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trọng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số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%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trong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CTĐT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đáp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ứng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01 PLO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bằng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100%;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Trung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bình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theo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trọng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số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điểm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năng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lực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tối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thiểu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các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CLO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đáp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ứng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phải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lớn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hơn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hoặc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bằng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điểm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năng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lực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tối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thiểu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</a:t>
            </a:r>
            <a:r>
              <a:rPr kumimoji="0" lang="en-US" sz="25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của</a:t>
            </a:r>
            <a:r>
              <a:rPr kumimoji="0" lang="en-US" sz="25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ahnschrift Condensed" panose="020B0502040204020203" pitchFamily="34" charset="0"/>
              </a:rPr>
              <a:t> PLO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957322-C39F-B11B-241C-0C0DE10BDC42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7. Ma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PLO/CLO: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E5D58AB-46EB-DC6A-813E-D33090D219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003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F4DA9F3-EC05-9F3A-6C42-771884876EC0}"/>
              </a:ext>
            </a:extLst>
          </p:cNvPr>
          <p:cNvSpPr txBox="1"/>
          <p:nvPr/>
        </p:nvSpPr>
        <p:spPr>
          <a:xfrm>
            <a:off x="68823" y="787401"/>
            <a:ext cx="1102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algn="just"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Tiếp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cận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chuẩn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ra</a:t>
            </a:r>
            <a:endParaRPr lang="en-US" sz="2800" b="1" dirty="0">
              <a:solidFill>
                <a:srgbClr val="0000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700" b="0" i="0" dirty="0">
                <a:effectLst/>
                <a:latin typeface="Bahnschrift Condensed" panose="020B0502040204020203" pitchFamily="34" charset="0"/>
              </a:rPr>
              <a:t>Gosselin, D. (2021). Competencies and Learning Outcomes. Retrieved on January 31, 2022 from </a:t>
            </a:r>
            <a:r>
              <a:rPr lang="en-US" sz="1700" b="0" i="0" u="sng" dirty="0">
                <a:effectLst/>
                <a:latin typeface="Bahnschrift Condensed" panose="020B0502040204020203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Competencies vs Learning Outcomes (carleton.edu)</a:t>
            </a:r>
            <a:endParaRPr lang="vi-VN" sz="1700" dirty="0">
              <a:latin typeface="Bahnschrift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(1)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D0E8DA-6B88-8787-3EE5-723C08E773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24" y="1622274"/>
            <a:ext cx="6397159" cy="469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9A5E39-1579-AA25-4208-AA26892B9C9C}"/>
              </a:ext>
            </a:extLst>
          </p:cNvPr>
          <p:cNvSpPr txBox="1"/>
          <p:nvPr/>
        </p:nvSpPr>
        <p:spPr>
          <a:xfrm>
            <a:off x="684438" y="3944884"/>
            <a:ext cx="132134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5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)</a:t>
            </a:r>
            <a:endParaRPr lang="en-US" sz="25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1C1C95-3D92-D279-F2AB-6103A58F9584}"/>
              </a:ext>
            </a:extLst>
          </p:cNvPr>
          <p:cNvSpPr txBox="1"/>
          <p:nvPr/>
        </p:nvSpPr>
        <p:spPr>
          <a:xfrm>
            <a:off x="3775589" y="2632280"/>
            <a:ext cx="17452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đo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lường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en-US" sz="2100" dirty="0">
              <a:solidFill>
                <a:srgbClr val="0000FF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13BA72-100D-4C23-91D3-97E27FF0776B}"/>
              </a:ext>
            </a:extLst>
          </p:cNvPr>
          <p:cNvGrpSpPr/>
          <p:nvPr/>
        </p:nvGrpSpPr>
        <p:grpSpPr>
          <a:xfrm>
            <a:off x="6737552" y="1622274"/>
            <a:ext cx="5314050" cy="3970364"/>
            <a:chOff x="6737552" y="1622274"/>
            <a:chExt cx="5314050" cy="39703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EAEEE5-B743-9A22-E25D-40EC4DFB6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7275" y="1622274"/>
              <a:ext cx="4694327" cy="3970364"/>
            </a:xfrm>
            <a:prstGeom prst="rect">
              <a:avLst/>
            </a:prstGeom>
          </p:spPr>
        </p:pic>
        <p:sp>
          <p:nvSpPr>
            <p:cNvPr id="15" name="Arrow: Striped Right 14">
              <a:extLst>
                <a:ext uri="{FF2B5EF4-FFF2-40B4-BE49-F238E27FC236}">
                  <a16:creationId xmlns:a16="http://schemas.microsoft.com/office/drawing/2014/main" id="{A9AA5A0E-5905-0867-87AF-6498C17D5A84}"/>
                </a:ext>
              </a:extLst>
            </p:cNvPr>
            <p:cNvSpPr/>
            <p:nvPr/>
          </p:nvSpPr>
          <p:spPr>
            <a:xfrm>
              <a:off x="6737552" y="4311226"/>
              <a:ext cx="884903" cy="562596"/>
            </a:xfrm>
            <a:prstGeom prst="striped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49CA16-0A1A-4209-B319-6B7F36785922}"/>
              </a:ext>
            </a:extLst>
          </p:cNvPr>
          <p:cNvSpPr txBox="1"/>
          <p:nvPr/>
        </p:nvSpPr>
        <p:spPr>
          <a:xfrm>
            <a:off x="4626081" y="3767906"/>
            <a:ext cx="17452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đo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lường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en-US" sz="2100" dirty="0">
              <a:solidFill>
                <a:srgbClr val="0000FF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CB190A-347B-E3A5-006B-91C9AA81A4E4}"/>
              </a:ext>
            </a:extLst>
          </p:cNvPr>
          <p:cNvSpPr txBox="1"/>
          <p:nvPr/>
        </p:nvSpPr>
        <p:spPr>
          <a:xfrm>
            <a:off x="3996813" y="4977282"/>
            <a:ext cx="1745236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(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đo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lường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1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1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)</a:t>
            </a:r>
            <a:endParaRPr lang="en-US" sz="21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9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C2E8D-F232-7AE7-F98C-CF95E0621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218" y="894080"/>
            <a:ext cx="11546160" cy="51308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CE7DF09-A617-7921-B0AA-00FFEAA442B7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luận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khai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đề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cấp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CV818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C83FA3-ED49-573E-6424-E28CBB84712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28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E7DF09-A617-7921-B0AA-00FFEAA442B7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luận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khai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đề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cấp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CV818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C83FA3-ED49-573E-6424-E28CBB8471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55FC27-8F23-7B9F-EBFC-516C01EE1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062" y="1493496"/>
            <a:ext cx="10058137" cy="420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2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Phát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triển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CTDDT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theo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CĐR: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điểm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nghẽn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</a:t>
              </a:r>
              <a:r>
                <a:rPr lang="en-US" sz="1600" b="1" dirty="0" err="1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và</a:t>
              </a:r>
              <a:r>
                <a:rPr lang="en-US" sz="1600" b="1" dirty="0">
                  <a:solidFill>
                    <a:srgbClr val="FFFF00"/>
                  </a:solidFill>
                  <a:latin typeface="Bahnschrift Condensed" panose="020B0502040204020203" pitchFamily="34" charset="0"/>
                  <a:cs typeface="Arial" pitchFamily="34" charset="0"/>
                </a:rPr>
                <a:t> giải pháp</a:t>
              </a:r>
              <a:endParaRPr lang="vi-VN" sz="1600" b="1" dirty="0">
                <a:solidFill>
                  <a:srgbClr val="FFFF00"/>
                </a:solidFill>
                <a:latin typeface="Bahnschrift Condensed" panose="020B0502040204020203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B8B4C3F-F198-5F62-5311-F8AAA770A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113" y="823845"/>
            <a:ext cx="8455984" cy="541334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D63A165-5673-2541-A342-0C44FADEF738}"/>
                  </a:ext>
                </a:extLst>
              </p14:cNvPr>
              <p14:cNvContentPartPr/>
              <p14:nvPr/>
            </p14:nvContentPartPr>
            <p14:xfrm>
              <a:off x="2761325" y="2225097"/>
              <a:ext cx="1067760" cy="469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D63A165-5673-2541-A342-0C44FADEF73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25325" y="2189457"/>
                <a:ext cx="1139400" cy="5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D3861D6-8179-3698-22A9-0DF3B3E5B16C}"/>
                  </a:ext>
                </a:extLst>
              </p14:cNvPr>
              <p14:cNvContentPartPr/>
              <p14:nvPr/>
            </p14:nvContentPartPr>
            <p14:xfrm>
              <a:off x="9968885" y="2296017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D3861D6-8179-3698-22A9-0DF3B3E5B16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33245" y="2260017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876185B-5A08-91AB-9A3A-459286FECA09}"/>
                  </a:ext>
                </a:extLst>
              </p14:cNvPr>
              <p14:cNvContentPartPr/>
              <p14:nvPr/>
            </p14:nvContentPartPr>
            <p14:xfrm>
              <a:off x="9479645" y="2285217"/>
              <a:ext cx="489600" cy="4298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876185B-5A08-91AB-9A3A-459286FECA0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44005" y="2249577"/>
                <a:ext cx="561240" cy="50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8EB6ADD-95A7-7B50-3703-D39A8672325F}"/>
                  </a:ext>
                </a:extLst>
              </p14:cNvPr>
              <p14:cNvContentPartPr/>
              <p14:nvPr/>
            </p14:nvContentPartPr>
            <p14:xfrm>
              <a:off x="9934325" y="2166777"/>
              <a:ext cx="572040" cy="619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8EB6ADD-95A7-7B50-3703-D39A8672325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898325" y="2131137"/>
                <a:ext cx="643680" cy="6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B9E1C6B-F438-9C4D-1A86-7406E46025B1}"/>
                  </a:ext>
                </a:extLst>
              </p14:cNvPr>
              <p14:cNvContentPartPr/>
              <p14:nvPr/>
            </p14:nvContentPartPr>
            <p14:xfrm>
              <a:off x="2821805" y="2762937"/>
              <a:ext cx="1155960" cy="568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B9E1C6B-F438-9C4D-1A86-7406E46025B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803805" y="2744937"/>
                <a:ext cx="1191600" cy="60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98A37EC-C90A-910F-0077-FCF36E26CDBE}"/>
                  </a:ext>
                </a:extLst>
              </p14:cNvPr>
              <p14:cNvContentPartPr/>
              <p14:nvPr/>
            </p14:nvContentPartPr>
            <p14:xfrm>
              <a:off x="9500885" y="2872017"/>
              <a:ext cx="450720" cy="430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98A37EC-C90A-910F-0077-FCF36E26CDB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83245" y="2854377"/>
                <a:ext cx="48636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365C2A0-DA6D-3D8B-D194-9561CB6CE4CD}"/>
                  </a:ext>
                </a:extLst>
              </p14:cNvPr>
              <p14:cNvContentPartPr/>
              <p14:nvPr/>
            </p14:nvContentPartPr>
            <p14:xfrm>
              <a:off x="9960605" y="2880657"/>
              <a:ext cx="574200" cy="4467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365C2A0-DA6D-3D8B-D194-9561CB6CE4C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942605" y="2863017"/>
                <a:ext cx="609840" cy="48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5FBD878-E583-2F48-E60F-EBBBEA000A8C}"/>
              </a:ext>
            </a:extLst>
          </p:cNvPr>
          <p:cNvGrpSpPr/>
          <p:nvPr/>
        </p:nvGrpSpPr>
        <p:grpSpPr>
          <a:xfrm>
            <a:off x="10962485" y="2941497"/>
            <a:ext cx="133200" cy="577080"/>
            <a:chOff x="10962485" y="2941497"/>
            <a:chExt cx="133200" cy="57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2D4F9E8-991A-73F8-0A1B-55BAE951530C}"/>
                    </a:ext>
                  </a:extLst>
                </p14:cNvPr>
                <p14:cNvContentPartPr/>
                <p14:nvPr/>
              </p14:nvContentPartPr>
              <p14:xfrm>
                <a:off x="10962485" y="2941497"/>
                <a:ext cx="133200" cy="39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2D4F9E8-991A-73F8-0A1B-55BAE951530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926845" y="2905857"/>
                  <a:ext cx="20484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4746396-C6B5-FEB7-2BA9-359A666B146D}"/>
                    </a:ext>
                  </a:extLst>
                </p14:cNvPr>
                <p14:cNvContentPartPr/>
                <p14:nvPr/>
              </p14:nvContentPartPr>
              <p14:xfrm>
                <a:off x="10982645" y="3518217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4746396-C6B5-FEB7-2BA9-359A666B146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947005" y="3482217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2312C9C-AA2F-6A3A-2496-D3DED8C82273}"/>
                  </a:ext>
                </a:extLst>
              </p14:cNvPr>
              <p14:cNvContentPartPr/>
              <p14:nvPr/>
            </p14:nvContentPartPr>
            <p14:xfrm>
              <a:off x="10883285" y="2923857"/>
              <a:ext cx="72360" cy="979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2312C9C-AA2F-6A3A-2496-D3DED8C8227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847285" y="2888217"/>
                <a:ext cx="144000" cy="16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5D3BD9E5-C077-0854-BFDA-609977284EEA}"/>
              </a:ext>
            </a:extLst>
          </p:cNvPr>
          <p:cNvGrpSpPr/>
          <p:nvPr/>
        </p:nvGrpSpPr>
        <p:grpSpPr>
          <a:xfrm>
            <a:off x="10842605" y="2204577"/>
            <a:ext cx="190800" cy="588600"/>
            <a:chOff x="10842605" y="2204577"/>
            <a:chExt cx="190800" cy="588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8963C9C-9DDF-9013-8A57-D0953327D994}"/>
                    </a:ext>
                  </a:extLst>
                </p14:cNvPr>
                <p14:cNvContentPartPr/>
                <p14:nvPr/>
              </p14:nvContentPartPr>
              <p14:xfrm>
                <a:off x="10842605" y="2204577"/>
                <a:ext cx="190800" cy="463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8963C9C-9DDF-9013-8A57-D0953327D99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806965" y="2168937"/>
                  <a:ext cx="262440" cy="53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9FEF76E-DC48-1DBC-577C-457C2F2E9371}"/>
                    </a:ext>
                  </a:extLst>
                </p14:cNvPr>
                <p14:cNvContentPartPr/>
                <p14:nvPr/>
              </p14:nvContentPartPr>
              <p14:xfrm>
                <a:off x="10932965" y="2792817"/>
                <a:ext cx="36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9FEF76E-DC48-1DBC-577C-457C2F2E937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896965" y="2756817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86E7AD5D-22C4-F4AC-C5B2-E838005568EF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luận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khai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đề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cấp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CV818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29" name="Picture 28" descr="Logo&#10;&#10;Description automatically generated">
            <a:extLst>
              <a:ext uri="{FF2B5EF4-FFF2-40B4-BE49-F238E27FC236}">
                <a16:creationId xmlns:a16="http://schemas.microsoft.com/office/drawing/2014/main" id="{845C4D55-9F3B-2635-B656-7A5A7A03BF20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E7DF09-A617-7921-B0AA-00FFEAA442B7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  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luận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hướng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dẫn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triển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khai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đề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cấp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Bahnschrift Condensed" panose="020B0502040204020203" pitchFamily="34" charset="0"/>
              </a:rPr>
              <a:t>trường</a:t>
            </a:r>
            <a:r>
              <a:rPr lang="en-US" sz="3600" dirty="0">
                <a:solidFill>
                  <a:prstClr val="black"/>
                </a:solidFill>
                <a:latin typeface="Bahnschrift Condensed" panose="020B0502040204020203" pitchFamily="34" charset="0"/>
              </a:rPr>
              <a:t> CV818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E325B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6C83FA3-ED49-573E-6424-E28CBB84712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2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0662" y="1995856"/>
            <a:ext cx="11728938" cy="3050930"/>
            <a:chOff x="272562" y="1222130"/>
            <a:chExt cx="11728938" cy="1005840"/>
          </a:xfrm>
        </p:grpSpPr>
        <p:sp>
          <p:nvSpPr>
            <p:cNvPr id="3" name="Rounded Rectangle 2"/>
            <p:cNvSpPr/>
            <p:nvPr/>
          </p:nvSpPr>
          <p:spPr>
            <a:xfrm>
              <a:off x="272562" y="1222130"/>
              <a:ext cx="11728938" cy="100584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76311" y="1280909"/>
              <a:ext cx="11521440" cy="82296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Thảo</a:t>
              </a:r>
              <a:r>
                <a:rPr lang="en-US" sz="5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luận </a:t>
              </a:r>
              <a:r>
                <a:rPr lang="en-US" sz="5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và</a:t>
              </a:r>
              <a:r>
                <a:rPr lang="en-US" sz="5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hướng</a:t>
              </a:r>
              <a:r>
                <a:rPr lang="en-US" sz="5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5000" b="1" dirty="0" err="1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dẫn</a:t>
              </a:r>
              <a:r>
                <a:rPr lang="en-US" sz="5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 CV818</a:t>
              </a:r>
              <a:endParaRPr lang="en-US" sz="5000" b="1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</p:txBody>
        </p:sp>
      </p:grpSp>
      <p:sp>
        <p:nvSpPr>
          <p:cNvPr id="17" name="Text Box 2"/>
          <p:cNvSpPr txBox="1"/>
          <p:nvPr/>
        </p:nvSpPr>
        <p:spPr>
          <a:xfrm>
            <a:off x="0" y="0"/>
            <a:ext cx="12192000" cy="1000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en-SG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ĐẠI HỌC VINH</a:t>
            </a:r>
            <a:endParaRPr lang="en-SG" sz="3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SG" sz="2000" b="1" i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SG" sz="2000" u="sng" dirty="0">
              <a:solidFill>
                <a:srgbClr val="25256F"/>
              </a:solidFill>
              <a:effectLst/>
              <a:uFill>
                <a:solidFill>
                  <a:srgbClr val="C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52"/>
            <a:ext cx="1084018" cy="9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8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10662" y="1995856"/>
            <a:ext cx="11728938" cy="3050930"/>
            <a:chOff x="272562" y="1222130"/>
            <a:chExt cx="11728938" cy="1005840"/>
          </a:xfrm>
        </p:grpSpPr>
        <p:sp>
          <p:nvSpPr>
            <p:cNvPr id="3" name="Rounded Rectangle 2"/>
            <p:cNvSpPr/>
            <p:nvPr/>
          </p:nvSpPr>
          <p:spPr>
            <a:xfrm>
              <a:off x="272562" y="1222130"/>
              <a:ext cx="11728938" cy="1005840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FF0000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76311" y="1280909"/>
              <a:ext cx="11521440" cy="82296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5000" b="1" dirty="0">
                  <a:solidFill>
                    <a:srgbClr val="002060"/>
                  </a:solidFill>
                  <a:latin typeface="Bahnschrift Condensed" panose="020B0502040204020203" pitchFamily="34" charset="0"/>
                </a:rPr>
                <a:t>PHẦN 2.</a:t>
              </a:r>
              <a:r>
                <a:rPr lang="en-US" sz="50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 </a:t>
              </a:r>
            </a:p>
            <a:p>
              <a:pPr algn="ctr"/>
              <a:r>
                <a:rPr lang="en-US" sz="5000" b="1" dirty="0">
                  <a:solidFill>
                    <a:srgbClr val="FF0000"/>
                  </a:solidFill>
                  <a:latin typeface="Bahnschrift Condensed" panose="020B0502040204020203" pitchFamily="34" charset="0"/>
                </a:rPr>
                <a:t>THIẾT KẾ ĐỀ CƯƠNG HỌC PHẦN THEO CHUẨN ĐẦU RA</a:t>
              </a:r>
            </a:p>
          </p:txBody>
        </p:sp>
      </p:grpSp>
      <p:sp>
        <p:nvSpPr>
          <p:cNvPr id="17" name="Text Box 2"/>
          <p:cNvSpPr txBox="1"/>
          <p:nvPr/>
        </p:nvSpPr>
        <p:spPr>
          <a:xfrm>
            <a:off x="0" y="0"/>
            <a:ext cx="12192000" cy="10002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7000"/>
              </a:lnSpc>
              <a:spcAft>
                <a:spcPts val="0"/>
              </a:spcAft>
            </a:pPr>
            <a:r>
              <a:rPr lang="en-SG" sz="3200" b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00F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TRƯỜNG ĐẠI HỌC VINH</a:t>
            </a:r>
            <a:endParaRPr lang="en-SG" sz="320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SG" sz="2000" b="1" i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SG" sz="2000" b="1" i="1" u="sng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SG" sz="2000" b="1" i="1" u="sng" dirty="0" err="1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25256F"/>
                </a:solidFill>
                <a:effectLst>
                  <a:outerShdw blurRad="12700" dist="38100" dir="2700000" algn="tl">
                    <a:schemeClr val="accent5">
                      <a:lumMod val="60000"/>
                      <a:lumOff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SG" sz="2000" u="sng" dirty="0">
              <a:solidFill>
                <a:srgbClr val="25256F"/>
              </a:solidFill>
              <a:effectLst/>
              <a:uFill>
                <a:solidFill>
                  <a:srgbClr val="C00000"/>
                </a:solidFill>
              </a:u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52"/>
            <a:ext cx="1084018" cy="970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6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333" dirty="0">
                <a:latin typeface="Bahnschrift Condensed" panose="020B0502040204020203" pitchFamily="34" charset="0"/>
              </a:rPr>
              <a:t> 1. Giới </a:t>
            </a:r>
            <a:r>
              <a:rPr lang="en-US" sz="3333" dirty="0" err="1">
                <a:latin typeface="Bahnschrift Condensed" panose="020B0502040204020203" pitchFamily="34" charset="0"/>
              </a:rPr>
              <a:t>thiệu</a:t>
            </a:r>
            <a:endParaRPr lang="vi-VN" sz="3333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39" name="TextBox 13">
            <a:extLst>
              <a:ext uri="{FF2B5EF4-FFF2-40B4-BE49-F238E27FC236}">
                <a16:creationId xmlns:a16="http://schemas.microsoft.com/office/drawing/2014/main" id="{9EC0884B-7F68-8A98-8A9B-EBC79C0198E0}"/>
              </a:ext>
            </a:extLst>
          </p:cNvPr>
          <p:cNvSpPr txBox="1"/>
          <p:nvPr/>
        </p:nvSpPr>
        <p:spPr>
          <a:xfrm>
            <a:off x="1338430" y="1263360"/>
            <a:ext cx="9565544" cy="467820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spcBef>
                <a:spcPts val="1800"/>
              </a:spcBef>
            </a:pPr>
            <a:r>
              <a:rPr lang="en-US" sz="33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Chuẩn </a:t>
            </a:r>
            <a:r>
              <a:rPr lang="en-US" sz="33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đầu</a:t>
            </a:r>
            <a:r>
              <a:rPr lang="en-US" sz="33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33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33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33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phần</a:t>
            </a:r>
            <a:r>
              <a:rPr lang="en-US" sz="33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2: </a:t>
            </a:r>
          </a:p>
          <a:p>
            <a:pPr algn="just" defTabSz="1219170">
              <a:spcBef>
                <a:spcPts val="1200"/>
              </a:spcBef>
            </a:pP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Sau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khi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hoàn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thành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phần 1, học viên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cần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:</a:t>
            </a:r>
          </a:p>
          <a:p>
            <a:pPr marL="914400" lvl="1" indent="-457200" algn="just" defTabSz="1219170">
              <a:spcBef>
                <a:spcPts val="18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Hiểu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quy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trình xây dựng đề cương học phần ;</a:t>
            </a:r>
          </a:p>
          <a:p>
            <a:pPr marL="914400" lvl="1" indent="-457200" algn="just" defTabSz="121917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Xây dựng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đề cương học phần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có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cấu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trúc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phù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hợp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với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vai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trò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của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HP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trong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CTĐT;</a:t>
            </a:r>
          </a:p>
          <a:p>
            <a:pPr marL="914400" lvl="1" indent="-457200" algn="just" defTabSz="121917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Thiết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kế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bài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kiểm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kiểm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đánh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giá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đáp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ứng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chuẩn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đầu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học phần</a:t>
            </a:r>
          </a:p>
          <a:p>
            <a:pPr marL="914400" lvl="1" indent="-457200" algn="just" defTabSz="1219170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Thiết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kế</a:t>
            </a:r>
            <a:r>
              <a:rPr lang="en-US" sz="2500" b="1" dirty="0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nội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dung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hoạt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động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tổ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chức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dạy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học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đo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lường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 CĐR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và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theo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mô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hình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CFB</a:t>
            </a:r>
          </a:p>
          <a:p>
            <a:pPr marL="914400" lvl="1" indent="-457200" algn="just" defTabSz="1219170">
              <a:spcBef>
                <a:spcPts val="600"/>
              </a:spcBef>
              <a:spcAft>
                <a:spcPts val="1800"/>
              </a:spcAft>
              <a:buFont typeface="+mj-lt"/>
              <a:buAutoNum type="arabicParenR"/>
            </a:pPr>
            <a:r>
              <a:rPr lang="en-US" sz="2500" b="1" dirty="0" err="1">
                <a:solidFill>
                  <a:srgbClr val="FFFF00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Hiểu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được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cách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phân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tích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kết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quả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kiểm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tra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đánh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giá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theo chuẩn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đầu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</a:t>
            </a:r>
            <a:r>
              <a:rPr lang="en-US" sz="2500" b="1" dirty="0" err="1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ra</a:t>
            </a:r>
            <a:r>
              <a:rPr lang="en-US" sz="2500" b="1" dirty="0">
                <a:solidFill>
                  <a:schemeClr val="bg1"/>
                </a:solidFill>
                <a:latin typeface="Bahnschrift Condensed" panose="020B0502040204020203" pitchFamily="34" charset="0"/>
                <a:cs typeface="Arial" panose="020B0604020202020204" pitchFamily="34" charset="0"/>
              </a:rPr>
              <a:t> học phần</a:t>
            </a:r>
          </a:p>
        </p:txBody>
      </p:sp>
    </p:spTree>
    <p:extLst>
      <p:ext uri="{BB962C8B-B14F-4D97-AF65-F5344CB8AC3E}">
        <p14:creationId xmlns:p14="http://schemas.microsoft.com/office/powerpoint/2010/main" val="122939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/>
              <a:r>
                <a:rPr lang="en-US" sz="1600" dirty="0">
                  <a:solidFill>
                    <a:srgbClr val="FFFF00"/>
                  </a:solidFill>
                  <a:latin typeface="Bahnschrift SemiBold Condensed" panose="020B0502040204020203" pitchFamily="34" charset="0"/>
                </a:rPr>
                <a:t>Phát triển CTĐT Đại học theo Bộ chuẩn VU.PQA.1.0.</a:t>
              </a:r>
              <a:endParaRPr lang="vi-VN" sz="1600" dirty="0">
                <a:solidFill>
                  <a:srgbClr val="FFFF00"/>
                </a:solidFill>
                <a:latin typeface="Bahnschrift SemiBold Condensed" panose="020B0502040204020203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2A40466-52F2-528E-635C-E2BB4D8A9357}"/>
              </a:ext>
            </a:extLst>
          </p:cNvPr>
          <p:cNvSpPr txBox="1">
            <a:spLocks/>
          </p:cNvSpPr>
          <p:nvPr/>
        </p:nvSpPr>
        <p:spPr>
          <a:xfrm>
            <a:off x="36947" y="-13940"/>
            <a:ext cx="12192000" cy="64171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/>
            <a:r>
              <a:rPr lang="en-US" sz="3100" b="1" dirty="0">
                <a:solidFill>
                  <a:srgbClr val="FF0000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               </a:t>
            </a:r>
            <a:r>
              <a:rPr lang="en-US" sz="3100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9</a:t>
            </a:r>
            <a:r>
              <a:rPr lang="en-US" sz="31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.  Ma </a:t>
            </a:r>
            <a:r>
              <a:rPr lang="en-US" sz="31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trận</a:t>
            </a:r>
            <a:r>
              <a:rPr lang="en-US" sz="31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31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phân</a:t>
            </a:r>
            <a:r>
              <a:rPr lang="en-US" sz="31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31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nhiệm</a:t>
            </a:r>
            <a:r>
              <a:rPr lang="en-US" sz="31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PLO/HP: </a:t>
            </a:r>
            <a:r>
              <a:rPr lang="en-US" sz="3100" b="1" dirty="0" err="1">
                <a:solidFill>
                  <a:srgbClr val="FF0000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Cấu</a:t>
            </a:r>
            <a:r>
              <a:rPr lang="en-US" sz="3100" b="1" dirty="0">
                <a:solidFill>
                  <a:srgbClr val="FF0000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trúc</a:t>
            </a:r>
            <a:endParaRPr lang="vi-VN" sz="31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0EF75-D441-B17F-787B-81202AE2744A}"/>
              </a:ext>
            </a:extLst>
          </p:cNvPr>
          <p:cNvSpPr txBox="1"/>
          <p:nvPr/>
        </p:nvSpPr>
        <p:spPr>
          <a:xfrm>
            <a:off x="69312" y="578567"/>
            <a:ext cx="376816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189" indent="-457189" defTabSz="1219170">
              <a:buFont typeface="Wingdings" panose="05000000000000000000" pitchFamily="2" charset="2"/>
              <a:buChar char="ü"/>
            </a:pP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Ma </a:t>
            </a:r>
            <a:r>
              <a:rPr lang="en-US" sz="2800" b="1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trận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PLO-HP :</a:t>
            </a:r>
            <a:endParaRPr lang="en-US" sz="2800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65FAF31-D1DA-753C-2DBA-41EF4F96837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681" y="-53349"/>
            <a:ext cx="760474" cy="76047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8EA1E93B-A3C2-DC4D-F637-426FC09FC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144" y="980309"/>
            <a:ext cx="9713879" cy="509060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1B92EF25-C7BF-0096-0C80-9DE729D3F5BD}"/>
              </a:ext>
            </a:extLst>
          </p:cNvPr>
          <p:cNvGrpSpPr/>
          <p:nvPr/>
        </p:nvGrpSpPr>
        <p:grpSpPr>
          <a:xfrm>
            <a:off x="36947" y="1015284"/>
            <a:ext cx="12071928" cy="698801"/>
            <a:chOff x="166336" y="1357797"/>
            <a:chExt cx="8764956" cy="59781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ADA0211-7CC3-96D0-265C-D17B8E76E2A2}"/>
                </a:ext>
              </a:extLst>
            </p:cNvPr>
            <p:cNvGrpSpPr/>
            <p:nvPr/>
          </p:nvGrpSpPr>
          <p:grpSpPr>
            <a:xfrm>
              <a:off x="166336" y="1384724"/>
              <a:ext cx="1706624" cy="501226"/>
              <a:chOff x="166336" y="1384724"/>
              <a:chExt cx="1706624" cy="501226"/>
            </a:xfrm>
          </p:grpSpPr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64BF6C7C-FE4A-B899-E833-90089777A9F7}"/>
                  </a:ext>
                </a:extLst>
              </p:cNvPr>
              <p:cNvSpPr/>
              <p:nvPr/>
            </p:nvSpPr>
            <p:spPr>
              <a:xfrm>
                <a:off x="166336" y="1384724"/>
                <a:ext cx="1706624" cy="501226"/>
              </a:xfrm>
              <a:prstGeom prst="roundRect">
                <a:avLst/>
              </a:prstGeom>
              <a:noFill/>
              <a:ln>
                <a:solidFill>
                  <a:srgbClr val="CC0099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C1852C11-EC7A-996E-B684-5FA180E5FA1D}"/>
                  </a:ext>
                </a:extLst>
              </p:cNvPr>
              <p:cNvSpPr txBox="1"/>
              <p:nvPr/>
            </p:nvSpPr>
            <p:spPr>
              <a:xfrm>
                <a:off x="252158" y="1450671"/>
                <a:ext cx="1500442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400" b="1" dirty="0">
                    <a:solidFill>
                      <a:srgbClr val="CC0099"/>
                    </a:solidFill>
                    <a:latin typeface="Bahnschrift Condensed" panose="020B0502040204020203" pitchFamily="34" charset="0"/>
                  </a:rPr>
                  <a:t>PLO: CĐR CTĐT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1D20825-D5C0-A4D5-65EA-8FB9C0110841}"/>
                    </a:ext>
                  </a:extLst>
                </p14:cNvPr>
                <p14:cNvContentPartPr/>
                <p14:nvPr/>
              </p14:nvContentPartPr>
              <p14:xfrm>
                <a:off x="1868384" y="1357797"/>
                <a:ext cx="2131976" cy="2880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1D20825-D5C0-A4D5-65EA-8FB9C011084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861928" y="1350404"/>
                  <a:ext cx="2144629" cy="303093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1404233-10E1-D883-1C22-D725D79F8732}"/>
                </a:ext>
              </a:extLst>
            </p:cNvPr>
            <p:cNvSpPr/>
            <p:nvPr/>
          </p:nvSpPr>
          <p:spPr>
            <a:xfrm>
              <a:off x="3367247" y="1557700"/>
              <a:ext cx="5564045" cy="397914"/>
            </a:xfrm>
            <a:prstGeom prst="rect">
              <a:avLst/>
            </a:prstGeom>
            <a:noFill/>
            <a:ln>
              <a:solidFill>
                <a:srgbClr val="CC0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FF8A8EA-DE22-D8E9-1F6A-C44A7EAEA236}"/>
              </a:ext>
            </a:extLst>
          </p:cNvPr>
          <p:cNvGrpSpPr/>
          <p:nvPr/>
        </p:nvGrpSpPr>
        <p:grpSpPr>
          <a:xfrm>
            <a:off x="18474" y="1671369"/>
            <a:ext cx="6452172" cy="835443"/>
            <a:chOff x="152400" y="2032024"/>
            <a:chExt cx="5029200" cy="626582"/>
          </a:xfrm>
        </p:grpSpPr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5F20F9BE-BF89-E02E-AC2E-D2D14EBF605C}"/>
                </a:ext>
              </a:extLst>
            </p:cNvPr>
            <p:cNvSpPr/>
            <p:nvPr/>
          </p:nvSpPr>
          <p:spPr>
            <a:xfrm>
              <a:off x="3595336" y="2032024"/>
              <a:ext cx="1586264" cy="234926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61D00EEB-A440-9DF0-701B-A72DFE08EF54}"/>
                </a:ext>
              </a:extLst>
            </p:cNvPr>
            <p:cNvSpPr/>
            <p:nvPr/>
          </p:nvSpPr>
          <p:spPr>
            <a:xfrm>
              <a:off x="152400" y="2157380"/>
              <a:ext cx="1706624" cy="501226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srgbClr val="00B050"/>
                </a:solidFill>
                <a:latin typeface="Calibri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643197D-241C-B034-3EFE-C41EFA17365E}"/>
                </a:ext>
              </a:extLst>
            </p:cNvPr>
            <p:cNvSpPr txBox="1"/>
            <p:nvPr/>
          </p:nvSpPr>
          <p:spPr>
            <a:xfrm>
              <a:off x="166336" y="2223327"/>
              <a:ext cx="1692688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Điểm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sz="2400" b="1" dirty="0">
                  <a:solidFill>
                    <a:srgbClr val="00B050"/>
                  </a:solidFill>
                  <a:latin typeface="Bahnschrift Condensed" panose="020B0502040204020203" pitchFamily="34" charset="0"/>
                </a:rPr>
                <a:t> PLO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64C3C9A-B341-E7D7-F154-D76D4AA52A79}"/>
                    </a:ext>
                  </a:extLst>
                </p14:cNvPr>
                <p14:cNvContentPartPr/>
                <p14:nvPr/>
              </p14:nvContentPartPr>
              <p14:xfrm>
                <a:off x="1849304" y="2162289"/>
                <a:ext cx="1741680" cy="254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264C3C9A-B341-E7D7-F154-D76D4AA52A7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42552" y="2155534"/>
                  <a:ext cx="1754913" cy="267759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04E980E2-ED05-CD44-4103-064A5CB2C3CE}"/>
              </a:ext>
            </a:extLst>
          </p:cNvPr>
          <p:cNvGrpSpPr/>
          <p:nvPr/>
        </p:nvGrpSpPr>
        <p:grpSpPr>
          <a:xfrm>
            <a:off x="69312" y="2947441"/>
            <a:ext cx="3383784" cy="1153737"/>
            <a:chOff x="7975" y="2989335"/>
            <a:chExt cx="3899144" cy="1153737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D5AA9278-F2B7-1DB6-F3B3-C26CFEDD7F6F}"/>
                </a:ext>
              </a:extLst>
            </p:cNvPr>
            <p:cNvGrpSpPr/>
            <p:nvPr/>
          </p:nvGrpSpPr>
          <p:grpSpPr>
            <a:xfrm>
              <a:off x="7975" y="3338177"/>
              <a:ext cx="2330757" cy="585893"/>
              <a:chOff x="176872" y="750138"/>
              <a:chExt cx="1861174" cy="1547842"/>
            </a:xfrm>
          </p:grpSpPr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5AA61513-2BC1-6EDF-A7DF-13CDEB5E05B7}"/>
                  </a:ext>
                </a:extLst>
              </p:cNvPr>
              <p:cNvSpPr/>
              <p:nvPr/>
            </p:nvSpPr>
            <p:spPr>
              <a:xfrm>
                <a:off x="273425" y="750138"/>
                <a:ext cx="1706624" cy="1547842"/>
              </a:xfrm>
              <a:prstGeom prst="roundRect">
                <a:avLst/>
              </a:prstGeom>
              <a:noFill/>
              <a:ln>
                <a:solidFill>
                  <a:srgbClr val="6600C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F99883A-7107-2772-2621-DD9E8651D244}"/>
                  </a:ext>
                </a:extLst>
              </p:cNvPr>
              <p:cNvSpPr txBox="1"/>
              <p:nvPr/>
            </p:nvSpPr>
            <p:spPr>
              <a:xfrm>
                <a:off x="176872" y="944710"/>
                <a:ext cx="1861174" cy="1219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400" b="1" dirty="0" err="1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Mã</a:t>
                </a:r>
                <a:r>
                  <a:rPr lang="en-US" sz="2400" b="1" dirty="0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học</a:t>
                </a:r>
                <a:r>
                  <a:rPr lang="en-US" sz="2400" b="1" dirty="0">
                    <a:solidFill>
                      <a:srgbClr val="6600CC"/>
                    </a:solidFill>
                    <a:latin typeface="Bahnschrift Condensed" panose="020B0502040204020203" pitchFamily="34" charset="0"/>
                  </a:rPr>
                  <a:t> phần</a:t>
                </a: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DEBA45C-D809-3801-05F1-2B49E39EF75C}"/>
                    </a:ext>
                  </a:extLst>
                </p14:cNvPr>
                <p14:cNvContentPartPr/>
                <p14:nvPr/>
              </p14:nvContentPartPr>
              <p14:xfrm>
                <a:off x="2245338" y="3635960"/>
                <a:ext cx="1042080" cy="27526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EBA45C-D809-3801-05F1-2B49E39EF75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36336" y="3627023"/>
                  <a:ext cx="1059724" cy="45043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A51FE59-590D-2508-58AE-BEB81E1A79E5}"/>
                </a:ext>
              </a:extLst>
            </p:cNvPr>
            <p:cNvSpPr/>
            <p:nvPr/>
          </p:nvSpPr>
          <p:spPr>
            <a:xfrm>
              <a:off x="3342640" y="2989335"/>
              <a:ext cx="564479" cy="1153737"/>
            </a:xfrm>
            <a:prstGeom prst="rect">
              <a:avLst/>
            </a:prstGeom>
            <a:noFill/>
            <a:ln>
              <a:solidFill>
                <a:srgbClr val="66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8828BAC8-6196-AC9F-B201-3F0E8C0396D5}"/>
              </a:ext>
            </a:extLst>
          </p:cNvPr>
          <p:cNvGrpSpPr/>
          <p:nvPr/>
        </p:nvGrpSpPr>
        <p:grpSpPr>
          <a:xfrm>
            <a:off x="134833" y="4057708"/>
            <a:ext cx="9596553" cy="990625"/>
            <a:chOff x="120087" y="3746924"/>
            <a:chExt cx="4287211" cy="742969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02F5ED98-8063-ED76-A6E6-5A0FE9154F44}"/>
                </a:ext>
              </a:extLst>
            </p:cNvPr>
            <p:cNvSpPr/>
            <p:nvPr/>
          </p:nvSpPr>
          <p:spPr>
            <a:xfrm>
              <a:off x="4222937" y="3746924"/>
              <a:ext cx="184361" cy="34884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25EA0006-B0D3-B71C-B279-2CE44A38740E}"/>
                </a:ext>
              </a:extLst>
            </p:cNvPr>
            <p:cNvSpPr/>
            <p:nvPr/>
          </p:nvSpPr>
          <p:spPr>
            <a:xfrm>
              <a:off x="138651" y="3816739"/>
              <a:ext cx="1041254" cy="644276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D42E843-BD2B-0E1D-97C9-187F63F8BBAC}"/>
                </a:ext>
              </a:extLst>
            </p:cNvPr>
            <p:cNvSpPr txBox="1"/>
            <p:nvPr/>
          </p:nvSpPr>
          <p:spPr>
            <a:xfrm>
              <a:off x="120087" y="3866645"/>
              <a:ext cx="119561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Điểm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NL  PLO </a:t>
              </a:r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phân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nhiệm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cho</a:t>
              </a:r>
              <a:r>
                <a:rPr lang="en-US" sz="24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HP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9AD9E1A-A4D4-0BF1-B1AF-3597FB90A7B3}"/>
                    </a:ext>
                  </a:extLst>
                </p14:cNvPr>
                <p14:cNvContentPartPr/>
                <p14:nvPr/>
              </p14:nvContentPartPr>
              <p14:xfrm>
                <a:off x="1226155" y="3799323"/>
                <a:ext cx="3031359" cy="296449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9AD9E1A-A4D4-0BF1-B1AF-3597FB90A7B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22134" y="3792567"/>
                  <a:ext cx="3039240" cy="309691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B668DA7-FE47-830D-4D7D-5D0FEE0B11A3}"/>
              </a:ext>
            </a:extLst>
          </p:cNvPr>
          <p:cNvGrpSpPr/>
          <p:nvPr/>
        </p:nvGrpSpPr>
        <p:grpSpPr>
          <a:xfrm>
            <a:off x="79121" y="4605740"/>
            <a:ext cx="9633223" cy="1569586"/>
            <a:chOff x="185448" y="4701437"/>
            <a:chExt cx="9633223" cy="1569586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7770C387-0F3F-F466-B83C-3809E46DEC48}"/>
                </a:ext>
              </a:extLst>
            </p:cNvPr>
            <p:cNvGrpSpPr/>
            <p:nvPr/>
          </p:nvGrpSpPr>
          <p:grpSpPr>
            <a:xfrm>
              <a:off x="185448" y="4701437"/>
              <a:ext cx="9633223" cy="1569586"/>
              <a:chOff x="103705" y="3746924"/>
              <a:chExt cx="4303593" cy="1177190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7C05D8BC-063B-0F61-D233-3107C135CE95}"/>
                  </a:ext>
                </a:extLst>
              </p:cNvPr>
              <p:cNvSpPr/>
              <p:nvPr/>
            </p:nvSpPr>
            <p:spPr>
              <a:xfrm>
                <a:off x="4222937" y="3746924"/>
                <a:ext cx="184361" cy="348848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DDBAC95A-4AC2-7E7B-2C26-A12E377B8341}"/>
                  </a:ext>
                </a:extLst>
              </p:cNvPr>
              <p:cNvSpPr/>
              <p:nvPr/>
            </p:nvSpPr>
            <p:spPr>
              <a:xfrm>
                <a:off x="118658" y="4279838"/>
                <a:ext cx="1041254" cy="644276"/>
              </a:xfrm>
              <a:prstGeom prst="roundRect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en-US" sz="24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8595F797-B496-2744-36FF-9EA2F75BE026}"/>
                  </a:ext>
                </a:extLst>
              </p:cNvPr>
              <p:cNvSpPr txBox="1"/>
              <p:nvPr/>
            </p:nvSpPr>
            <p:spPr>
              <a:xfrm>
                <a:off x="103705" y="4279799"/>
                <a:ext cx="1195614" cy="623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/>
                <a:r>
                  <a:rPr lang="en-US" sz="2400" b="1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Điểm</a:t>
                </a:r>
                <a:r>
                  <a:rPr lang="en-US" sz="2400" b="1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NL  PLO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phân</a:t>
                </a:r>
                <a:r>
                  <a:rPr lang="en-US" sz="2400" b="1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nhiệm</a:t>
                </a:r>
                <a:r>
                  <a:rPr lang="en-US" sz="2400" b="1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cho</a:t>
                </a:r>
                <a:r>
                  <a:rPr lang="en-US" sz="2400" b="1" dirty="0">
                    <a:solidFill>
                      <a:srgbClr val="C00000"/>
                    </a:solidFill>
                    <a:latin typeface="Bahnschrift Condensed" panose="020B0502040204020203" pitchFamily="34" charset="0"/>
                  </a:rPr>
                  <a:t> HP</a:t>
                </a:r>
              </a:p>
            </p:txBody>
          </p:sp>
        </p:grp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B479E561-0EF5-0FA9-8F3F-7AD2CB3A4BC1}"/>
                </a:ext>
              </a:extLst>
            </p:cNvPr>
            <p:cNvSpPr/>
            <p:nvPr/>
          </p:nvSpPr>
          <p:spPr>
            <a:xfrm>
              <a:off x="2570480" y="4998720"/>
              <a:ext cx="6847840" cy="802640"/>
            </a:xfrm>
            <a:custGeom>
              <a:avLst/>
              <a:gdLst>
                <a:gd name="connsiteX0" fmla="*/ 0 w 6847840"/>
                <a:gd name="connsiteY0" fmla="*/ 802640 h 802640"/>
                <a:gd name="connsiteX1" fmla="*/ 6847840 w 6847840"/>
                <a:gd name="connsiteY1" fmla="*/ 0 h 802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847840" h="802640">
                  <a:moveTo>
                    <a:pt x="0" y="802640"/>
                  </a:moveTo>
                  <a:lnTo>
                    <a:pt x="6847840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662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333" dirty="0">
                <a:latin typeface="Bahnschrift Condensed" panose="020B0502040204020203" pitchFamily="34" charset="0"/>
              </a:rPr>
              <a:t> 2. Quy trình xây dựng đề cương học phần</a:t>
            </a:r>
            <a:endParaRPr lang="vi-VN" sz="3333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1837AE7-25C3-3D36-5275-1D220AA1F9E5}"/>
              </a:ext>
            </a:extLst>
          </p:cNvPr>
          <p:cNvGrpSpPr/>
          <p:nvPr/>
        </p:nvGrpSpPr>
        <p:grpSpPr>
          <a:xfrm>
            <a:off x="3633692" y="1421394"/>
            <a:ext cx="2332076" cy="4411452"/>
            <a:chOff x="3865524" y="1582948"/>
            <a:chExt cx="2148840" cy="3965587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C7DC3-2ACA-740C-E53B-DD731A32DAFF}"/>
                </a:ext>
              </a:extLst>
            </p:cNvPr>
            <p:cNvSpPr/>
            <p:nvPr/>
          </p:nvSpPr>
          <p:spPr>
            <a:xfrm>
              <a:off x="3865524" y="1582948"/>
              <a:ext cx="2148840" cy="39655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  <a:latin typeface="Bahnschrift Condensed" panose="020B0502040204020203" pitchFamily="34" charset="0"/>
                </a:rPr>
                <a:t>XÁC ĐỊNH CHUẨN ĐẦU RA HỌC PHẦN</a:t>
              </a: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F8AF03-2354-456B-754E-EE20D105B8C2}"/>
                </a:ext>
              </a:extLst>
            </p:cNvPr>
            <p:cNvSpPr/>
            <p:nvPr/>
          </p:nvSpPr>
          <p:spPr>
            <a:xfrm>
              <a:off x="3964584" y="2567897"/>
              <a:ext cx="1950720" cy="129817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Bahnschrift Condensed" panose="020B0502040204020203" pitchFamily="34" charset="0"/>
                </a:rPr>
                <a:t>ĐỘNG TỪ BLOOM+ CHỦ ĐỀ CĐR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B59FA9-CD16-ED46-B1F2-B4321010BC0C}"/>
                </a:ext>
              </a:extLst>
            </p:cNvPr>
            <p:cNvSpPr/>
            <p:nvPr/>
          </p:nvSpPr>
          <p:spPr>
            <a:xfrm>
              <a:off x="3964584" y="4064104"/>
              <a:ext cx="1950720" cy="129817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Bahnschrift Condensed" panose="020B0502040204020203" pitchFamily="34" charset="0"/>
                </a:rPr>
                <a:t>MỨC NĂNG LỰC VÀ TRỌNG SỐ %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C89025-BBBD-4FC0-E407-53170A5F39B0}"/>
              </a:ext>
            </a:extLst>
          </p:cNvPr>
          <p:cNvGrpSpPr/>
          <p:nvPr/>
        </p:nvGrpSpPr>
        <p:grpSpPr>
          <a:xfrm>
            <a:off x="6559107" y="1456954"/>
            <a:ext cx="2332076" cy="4411452"/>
            <a:chOff x="3865524" y="1582948"/>
            <a:chExt cx="2148840" cy="3965587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2D924E-EFA8-3806-B79D-7776687F810D}"/>
                </a:ext>
              </a:extLst>
            </p:cNvPr>
            <p:cNvSpPr/>
            <p:nvPr/>
          </p:nvSpPr>
          <p:spPr>
            <a:xfrm>
              <a:off x="3865524" y="1582948"/>
              <a:ext cx="2148840" cy="39655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00CC"/>
                  </a:solidFill>
                  <a:latin typeface="Bahnschrift Condensed" panose="020B0502040204020203" pitchFamily="34" charset="0"/>
                </a:rPr>
                <a:t>XÁC ĐỊNH MA TRÂN CÁC BÀI ĐÁNH GIÁ</a:t>
              </a: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0364247-5EE1-0D95-7592-1F6B3ED69A28}"/>
                </a:ext>
              </a:extLst>
            </p:cNvPr>
            <p:cNvSpPr/>
            <p:nvPr/>
          </p:nvSpPr>
          <p:spPr>
            <a:xfrm>
              <a:off x="3964584" y="2567897"/>
              <a:ext cx="1950720" cy="129817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Bahnschrift Condensed" panose="020B0502040204020203" pitchFamily="34" charset="0"/>
                </a:rPr>
                <a:t>CÁC BÀI ĐG QUÁ TRÌNH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A0D367E-ABAF-5DD8-18C5-956C77C425C6}"/>
                </a:ext>
              </a:extLst>
            </p:cNvPr>
            <p:cNvSpPr/>
            <p:nvPr/>
          </p:nvSpPr>
          <p:spPr>
            <a:xfrm>
              <a:off x="3964584" y="4064104"/>
              <a:ext cx="1950720" cy="129817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latin typeface="Bahnschrift Condensed" panose="020B0502040204020203" pitchFamily="34" charset="0"/>
                </a:rPr>
                <a:t>CÁC BÀI ĐÁNH GIÁ CUỐI KỲ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837AE7-25C3-3D36-5275-1D220AA1F9E5}"/>
              </a:ext>
            </a:extLst>
          </p:cNvPr>
          <p:cNvGrpSpPr/>
          <p:nvPr/>
        </p:nvGrpSpPr>
        <p:grpSpPr>
          <a:xfrm>
            <a:off x="9576156" y="1435141"/>
            <a:ext cx="2332076" cy="4411452"/>
            <a:chOff x="3865524" y="1582948"/>
            <a:chExt cx="2148840" cy="3965587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12C7DC3-2ACA-740C-E53B-DD731A32DAFF}"/>
                </a:ext>
              </a:extLst>
            </p:cNvPr>
            <p:cNvSpPr/>
            <p:nvPr/>
          </p:nvSpPr>
          <p:spPr>
            <a:xfrm>
              <a:off x="3865524" y="1582948"/>
              <a:ext cx="2148840" cy="396558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solidFill>
                    <a:srgbClr val="0000CC"/>
                  </a:solidFill>
                  <a:latin typeface="Bahnschrift Condensed" panose="020B0502040204020203" pitchFamily="34" charset="0"/>
                </a:rPr>
                <a:t>XÂY DỰNG TIẾN TRÌNH DẠY HỌC</a:t>
              </a: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  <a:p>
              <a:pPr algn="ctr"/>
              <a:endParaRPr lang="en-US" b="1" dirty="0">
                <a:solidFill>
                  <a:srgbClr val="0000CC"/>
                </a:solidFill>
                <a:latin typeface="Bahnschrift Condensed" panose="020B0502040204020203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AF8AF03-2354-456B-754E-EE20D105B8C2}"/>
                </a:ext>
              </a:extLst>
            </p:cNvPr>
            <p:cNvSpPr/>
            <p:nvPr/>
          </p:nvSpPr>
          <p:spPr>
            <a:xfrm>
              <a:off x="3964584" y="2567897"/>
              <a:ext cx="1950720" cy="129817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latin typeface="Bahnschrift Condensed" panose="020B0502040204020203" pitchFamily="34" charset="0"/>
                </a:rPr>
                <a:t>3 GIAI ĐOẠN THEO CHỦ ĐỀ, MODUL, CHƯƠNG, BÀI HỌC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4B59FA9-CD16-ED46-B1F2-B4321010BC0C}"/>
                </a:ext>
              </a:extLst>
            </p:cNvPr>
            <p:cNvSpPr/>
            <p:nvPr/>
          </p:nvSpPr>
          <p:spPr>
            <a:xfrm>
              <a:off x="3964584" y="4064104"/>
              <a:ext cx="1950720" cy="1298179"/>
            </a:xfrm>
            <a:prstGeom prst="re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400" b="1" dirty="0">
                  <a:latin typeface="Bahnschrift Condensed" panose="020B0502040204020203" pitchFamily="34" charset="0"/>
                </a:rPr>
                <a:t>3 GIAI ĐOẠN THEO TUẦN LÊN LỚP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48D3A777-8612-4866-6525-FC2D58AE8C69}"/>
              </a:ext>
            </a:extLst>
          </p:cNvPr>
          <p:cNvSpPr/>
          <p:nvPr/>
        </p:nvSpPr>
        <p:spPr>
          <a:xfrm>
            <a:off x="5994861" y="3449319"/>
            <a:ext cx="548640" cy="50800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62F7567-0E60-F45E-7925-98C2B9433CD9}"/>
              </a:ext>
            </a:extLst>
          </p:cNvPr>
          <p:cNvSpPr/>
          <p:nvPr/>
        </p:nvSpPr>
        <p:spPr>
          <a:xfrm>
            <a:off x="8959348" y="3429000"/>
            <a:ext cx="548640" cy="508001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A871AF-5ADB-DC23-D998-92E72F4EC532}"/>
              </a:ext>
            </a:extLst>
          </p:cNvPr>
          <p:cNvGrpSpPr/>
          <p:nvPr/>
        </p:nvGrpSpPr>
        <p:grpSpPr>
          <a:xfrm>
            <a:off x="232353" y="1421394"/>
            <a:ext cx="3320398" cy="4411451"/>
            <a:chOff x="232353" y="1421394"/>
            <a:chExt cx="3320398" cy="441145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6E21556-52C6-D40B-2ADE-75BD51DA0FE4}"/>
                </a:ext>
              </a:extLst>
            </p:cNvPr>
            <p:cNvSpPr/>
            <p:nvPr/>
          </p:nvSpPr>
          <p:spPr>
            <a:xfrm>
              <a:off x="232353" y="1421394"/>
              <a:ext cx="2713767" cy="1620841"/>
            </a:xfrm>
            <a:prstGeom prst="rect">
              <a:avLst/>
            </a:prstGeom>
            <a:solidFill>
              <a:schemeClr val="accent4"/>
            </a:solidFill>
            <a:ln>
              <a:solidFill>
                <a:srgbClr val="00B0F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Bảng phân </a:t>
              </a:r>
              <a:r>
                <a:rPr lang="en-US" sz="3200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nhiệm</a:t>
              </a:r>
              <a:r>
                <a:rPr lang="en-US" sz="32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 chi </a:t>
              </a:r>
              <a:r>
                <a:rPr lang="en-US" sz="3200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tiết</a:t>
              </a:r>
              <a:r>
                <a:rPr lang="en-US" sz="32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PLO/CLO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2565BBF-4EA7-3448-874C-97EDAC34BBA8}"/>
                </a:ext>
              </a:extLst>
            </p:cNvPr>
            <p:cNvSpPr/>
            <p:nvPr/>
          </p:nvSpPr>
          <p:spPr>
            <a:xfrm>
              <a:off x="258724" y="4000910"/>
              <a:ext cx="2713767" cy="183193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Ma trận phân nhiệm PLO/CLO</a:t>
              </a:r>
            </a:p>
          </p:txBody>
        </p: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BF474DE4-779D-F81D-E02F-08BF163F3145}"/>
                </a:ext>
              </a:extLst>
            </p:cNvPr>
            <p:cNvGrpSpPr/>
            <p:nvPr/>
          </p:nvGrpSpPr>
          <p:grpSpPr>
            <a:xfrm>
              <a:off x="2982651" y="2265680"/>
              <a:ext cx="570100" cy="2938300"/>
              <a:chOff x="3280315" y="1631373"/>
              <a:chExt cx="570100" cy="4225995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90CB0AAD-AB1C-87A9-4734-D819ED7AEDA8}"/>
                  </a:ext>
                </a:extLst>
              </p:cNvPr>
              <p:cNvGrpSpPr/>
              <p:nvPr/>
            </p:nvGrpSpPr>
            <p:grpSpPr>
              <a:xfrm>
                <a:off x="3280315" y="1631373"/>
                <a:ext cx="325330" cy="4225995"/>
                <a:chOff x="3280315" y="1631373"/>
                <a:chExt cx="325330" cy="4225995"/>
              </a:xfrm>
              <a:solidFill>
                <a:schemeClr val="accent2">
                  <a:lumMod val="40000"/>
                  <a:lumOff val="60000"/>
                </a:schemeClr>
              </a:solidFill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7CF1FFD0-8A89-F488-0957-2CA31A31C44A}"/>
                    </a:ext>
                  </a:extLst>
                </p:cNvPr>
                <p:cNvSpPr/>
                <p:nvPr/>
              </p:nvSpPr>
              <p:spPr>
                <a:xfrm>
                  <a:off x="3460778" y="1631373"/>
                  <a:ext cx="144867" cy="4201473"/>
                </a:xfrm>
                <a:prstGeom prst="rect">
                  <a:avLst/>
                </a:prstGeom>
                <a:grp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6AA70C2E-0D35-39FD-8727-A873964162D9}"/>
                    </a:ext>
                  </a:extLst>
                </p:cNvPr>
                <p:cNvSpPr/>
                <p:nvPr/>
              </p:nvSpPr>
              <p:spPr>
                <a:xfrm>
                  <a:off x="3289127" y="1641764"/>
                  <a:ext cx="306127" cy="1972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7DEB0BC1-461A-9661-BBCE-C0ECAEB579B7}"/>
                    </a:ext>
                  </a:extLst>
                </p:cNvPr>
                <p:cNvSpPr/>
                <p:nvPr/>
              </p:nvSpPr>
              <p:spPr>
                <a:xfrm>
                  <a:off x="3280315" y="5660098"/>
                  <a:ext cx="306127" cy="19727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1A98DA6F-185E-97C0-F052-0CD2F7020883}"/>
                  </a:ext>
                </a:extLst>
              </p:cNvPr>
              <p:cNvSpPr/>
              <p:nvPr/>
            </p:nvSpPr>
            <p:spPr>
              <a:xfrm>
                <a:off x="3576095" y="3428537"/>
                <a:ext cx="274320" cy="393192"/>
              </a:xfrm>
              <a:prstGeom prst="rightArrow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98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333" dirty="0">
                <a:latin typeface="Bahnschrift Condensed" panose="020B0502040204020203" pitchFamily="34" charset="0"/>
              </a:rPr>
              <a:t> 2. </a:t>
            </a:r>
            <a:r>
              <a:rPr lang="en-US" sz="3333" dirty="0" err="1">
                <a:latin typeface="Bahnschrift Condensed" panose="020B0502040204020203" pitchFamily="34" charset="0"/>
              </a:rPr>
              <a:t>Cấu</a:t>
            </a:r>
            <a:r>
              <a:rPr lang="en-US" sz="3333" dirty="0"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latin typeface="Bahnschrift Condensed" panose="020B0502040204020203" pitchFamily="34" charset="0"/>
              </a:rPr>
              <a:t>trúc</a:t>
            </a:r>
            <a:r>
              <a:rPr lang="en-US" sz="3333" dirty="0"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latin typeface="Bahnschrift Condensed" panose="020B0502040204020203" pitchFamily="34" charset="0"/>
              </a:rPr>
              <a:t>của</a:t>
            </a:r>
            <a:r>
              <a:rPr lang="en-US" sz="3333" dirty="0"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latin typeface="Bahnschrift Condensed" panose="020B0502040204020203" pitchFamily="34" charset="0"/>
              </a:rPr>
              <a:t>đề</a:t>
            </a:r>
            <a:r>
              <a:rPr lang="en-US" sz="3333" dirty="0">
                <a:latin typeface="Bahnschrift Condensed" panose="020B0502040204020203" pitchFamily="34" charset="0"/>
              </a:rPr>
              <a:t> cương học phần</a:t>
            </a:r>
            <a:endParaRPr lang="vi-VN" sz="3333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F4DA9F3-EC05-9F3A-6C42-771884876EC0}"/>
              </a:ext>
            </a:extLst>
          </p:cNvPr>
          <p:cNvSpPr txBox="1"/>
          <p:nvPr/>
        </p:nvSpPr>
        <p:spPr>
          <a:xfrm>
            <a:off x="68823" y="639921"/>
            <a:ext cx="11021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Khung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GV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Nam Á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/>
              <a:t>Southeast Asia Teachers Competency Framework (SEA-TCF) </a:t>
            </a:r>
            <a:endParaRPr lang="vi-VN" sz="1700" dirty="0">
              <a:latin typeface="Bahnschrift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(1)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A0C3F4-1230-DD3D-F5EB-58D5A8942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672" y="1281636"/>
            <a:ext cx="9006348" cy="5036280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1619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333" dirty="0">
                <a:latin typeface="Bahnschrift Condensed" panose="020B0502040204020203" pitchFamily="34" charset="0"/>
              </a:rPr>
              <a:t> 3.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Xây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dựng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CĐR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CĐR CTĐT: 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tắc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dựng</a:t>
            </a:r>
            <a:endParaRPr lang="en-US" sz="32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94462B3-2291-D024-2A0E-7D95F6D78E41}"/>
              </a:ext>
            </a:extLst>
          </p:cNvPr>
          <p:cNvSpPr/>
          <p:nvPr/>
        </p:nvSpPr>
        <p:spPr>
          <a:xfrm>
            <a:off x="165371" y="707125"/>
            <a:ext cx="11833589" cy="558530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HP </a:t>
            </a:r>
            <a:r>
              <a:rPr lang="en-US" sz="280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PLO </a:t>
            </a:r>
            <a:r>
              <a:rPr lang="en-US" sz="280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bới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tối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thiểu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03 CLO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HP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HP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dự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án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mỗi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tối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thiểu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01 CLO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HP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hiện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thông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qua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CLO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về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trụ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cột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CDIO;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PLO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thuộc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lĩnh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vực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thái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độ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kỹ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,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CDIO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tối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thiểu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01 CLO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HP</a:t>
            </a: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CLO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PLO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thuộc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(K/S/A)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CLO </a:t>
            </a:r>
            <a:r>
              <a:rPr lang="en-US" sz="280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thuộc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miền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đó</a:t>
            </a:r>
            <a:endParaRPr lang="en-US" sz="2800" dirty="0">
              <a:solidFill>
                <a:srgbClr val="0000CC"/>
              </a:solidFill>
              <a:latin typeface="Bahnschrift Condensed" panose="020B0502040204020203" pitchFamily="34" charset="0"/>
            </a:endParaRPr>
          </a:p>
          <a:p>
            <a:pPr marL="285750" indent="-285750" algn="just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ĐNL </a:t>
            </a:r>
            <a:r>
              <a:rPr lang="en-US" sz="280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tối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thiểu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trọng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solidFill>
                  <a:srgbClr val="0000CC"/>
                </a:solidFill>
                <a:latin typeface="Bahnschrift Condensed" panose="020B0502040204020203" pitchFamily="34" charset="0"/>
              </a:rPr>
              <a:t> %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CLO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đáp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01 PLO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xác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định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trung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bình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tối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thiểu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các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CLO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trọng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800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lớn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bằng</a:t>
            </a:r>
            <a:r>
              <a:rPr lang="en-US" sz="28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ĐNL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tối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thiểu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PLO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nhiệm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HP </a:t>
            </a:r>
          </a:p>
        </p:txBody>
      </p:sp>
    </p:spTree>
    <p:extLst>
      <p:ext uri="{BB962C8B-B14F-4D97-AF65-F5344CB8AC3E}">
        <p14:creationId xmlns:p14="http://schemas.microsoft.com/office/powerpoint/2010/main" val="23398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DAAFEC-CC52-5F99-8ACB-B013AC9CADCF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333" dirty="0">
                <a:latin typeface="Bahnschrift Condensed" panose="020B0502040204020203" pitchFamily="34" charset="0"/>
              </a:rPr>
              <a:t> 3.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Xây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dựng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CĐR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CĐR CTĐT: 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tắc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dựng</a:t>
            </a:r>
            <a:endParaRPr lang="en-US" sz="32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AB2F95-05E4-4DB3-8CFB-C35C7FC79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67" y="1254247"/>
            <a:ext cx="6786034" cy="50381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3B62A0-21C7-70D1-A41B-1EBFCBEE9C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0452" y="1264577"/>
            <a:ext cx="4550617" cy="5039107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E6BACA5-9512-BE5B-F6A7-2B22A0691923}"/>
              </a:ext>
            </a:extLst>
          </p:cNvPr>
          <p:cNvGrpSpPr/>
          <p:nvPr/>
        </p:nvGrpSpPr>
        <p:grpSpPr>
          <a:xfrm>
            <a:off x="944880" y="672632"/>
            <a:ext cx="10204510" cy="5613053"/>
            <a:chOff x="1043204" y="672632"/>
            <a:chExt cx="10113596" cy="561305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5DABDE0-E752-346F-B26E-BED24EA85E5B}"/>
                </a:ext>
              </a:extLst>
            </p:cNvPr>
            <p:cNvGrpSpPr/>
            <p:nvPr/>
          </p:nvGrpSpPr>
          <p:grpSpPr>
            <a:xfrm>
              <a:off x="1043204" y="672632"/>
              <a:ext cx="4951196" cy="5613053"/>
              <a:chOff x="829844" y="692952"/>
              <a:chExt cx="4951196" cy="5613053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2C884E-61FF-D9BC-3FB7-E41F185CE6B9}"/>
                  </a:ext>
                </a:extLst>
              </p:cNvPr>
              <p:cNvSpPr/>
              <p:nvPr/>
            </p:nvSpPr>
            <p:spPr>
              <a:xfrm>
                <a:off x="829844" y="1284897"/>
                <a:ext cx="2583916" cy="5021108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Callout: Bent Line with Accent Bar 21">
                <a:extLst>
                  <a:ext uri="{FF2B5EF4-FFF2-40B4-BE49-F238E27FC236}">
                    <a16:creationId xmlns:a16="http://schemas.microsoft.com/office/drawing/2014/main" id="{1A2ADE2E-732D-F869-D41E-ABB9616D3101}"/>
                  </a:ext>
                </a:extLst>
              </p:cNvPr>
              <p:cNvSpPr/>
              <p:nvPr/>
            </p:nvSpPr>
            <p:spPr>
              <a:xfrm>
                <a:off x="2479040" y="692952"/>
                <a:ext cx="3302000" cy="447039"/>
              </a:xfrm>
              <a:prstGeom prst="accentCallout2">
                <a:avLst>
                  <a:gd name="adj1" fmla="val 30114"/>
                  <a:gd name="adj2" fmla="val -333"/>
                  <a:gd name="adj3" fmla="val 18750"/>
                  <a:gd name="adj4" fmla="val -16667"/>
                  <a:gd name="adj5" fmla="val 137500"/>
                  <a:gd name="adj6" fmla="val -32205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Bảng phân nhiệm chi tiết PLO/CLO </a:t>
                </a:r>
                <a:endParaRPr lang="en-US" b="1" dirty="0">
                  <a:solidFill>
                    <a:srgbClr val="FF0000"/>
                  </a:solidFill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30" name="Arrow: Left-Right 29">
              <a:extLst>
                <a:ext uri="{FF2B5EF4-FFF2-40B4-BE49-F238E27FC236}">
                  <a16:creationId xmlns:a16="http://schemas.microsoft.com/office/drawing/2014/main" id="{0C31D854-5FDA-6B6F-C9E0-B5167CE74804}"/>
                </a:ext>
              </a:extLst>
            </p:cNvPr>
            <p:cNvSpPr/>
            <p:nvPr/>
          </p:nvSpPr>
          <p:spPr>
            <a:xfrm>
              <a:off x="6045201" y="823537"/>
              <a:ext cx="1625600" cy="162711"/>
            </a:xfrm>
            <a:prstGeom prst="left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8EA614-3714-67E8-EDFC-65C1205AAE45}"/>
                </a:ext>
              </a:extLst>
            </p:cNvPr>
            <p:cNvSpPr/>
            <p:nvPr/>
          </p:nvSpPr>
          <p:spPr>
            <a:xfrm>
              <a:off x="8007200" y="769343"/>
              <a:ext cx="3149600" cy="2710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Đưa</a:t>
              </a:r>
              <a:r>
                <a:rPr lang="en-US" sz="20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vào</a:t>
              </a:r>
              <a:r>
                <a:rPr lang="en-US" sz="20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đề</a:t>
              </a:r>
              <a:r>
                <a:rPr lang="en-US" sz="20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cương</a:t>
              </a:r>
              <a:r>
                <a:rPr lang="en-US" sz="20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HP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19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DAAFEC-CC52-5F99-8ACB-B013AC9CADCF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333" dirty="0">
                <a:latin typeface="Bahnschrift Condensed" panose="020B0502040204020203" pitchFamily="34" charset="0"/>
              </a:rPr>
              <a:t> 3.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Xây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dựng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CĐR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CĐR CTĐT: 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tắc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dựng</a:t>
            </a:r>
            <a:endParaRPr lang="en-US" sz="32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DAB2F95-05E4-4DB3-8CFB-C35C7FC79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371" y="1250040"/>
            <a:ext cx="6786034" cy="503818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7E6BACA5-9512-BE5B-F6A7-2B22A0691923}"/>
              </a:ext>
            </a:extLst>
          </p:cNvPr>
          <p:cNvGrpSpPr/>
          <p:nvPr/>
        </p:nvGrpSpPr>
        <p:grpSpPr>
          <a:xfrm>
            <a:off x="1611836" y="645805"/>
            <a:ext cx="9607289" cy="5631051"/>
            <a:chOff x="1635104" y="672633"/>
            <a:chExt cx="9521696" cy="563105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5DABDE0-E752-346F-B26E-BED24EA85E5B}"/>
                </a:ext>
              </a:extLst>
            </p:cNvPr>
            <p:cNvGrpSpPr/>
            <p:nvPr/>
          </p:nvGrpSpPr>
          <p:grpSpPr>
            <a:xfrm>
              <a:off x="1635104" y="672633"/>
              <a:ext cx="5268539" cy="5631051"/>
              <a:chOff x="1421744" y="692953"/>
              <a:chExt cx="5268539" cy="5631051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42C884E-61FF-D9BC-3FB7-E41F185CE6B9}"/>
                  </a:ext>
                </a:extLst>
              </p:cNvPr>
              <p:cNvSpPr/>
              <p:nvPr/>
            </p:nvSpPr>
            <p:spPr>
              <a:xfrm>
                <a:off x="3433102" y="1302896"/>
                <a:ext cx="3257181" cy="5021108"/>
              </a:xfrm>
              <a:prstGeom prst="rect">
                <a:avLst/>
              </a:prstGeom>
              <a:noFill/>
              <a:ln w="412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Callout: Bent Line with Accent Bar 21">
                <a:extLst>
                  <a:ext uri="{FF2B5EF4-FFF2-40B4-BE49-F238E27FC236}">
                    <a16:creationId xmlns:a16="http://schemas.microsoft.com/office/drawing/2014/main" id="{1A2ADE2E-732D-F869-D41E-ABB9616D3101}"/>
                  </a:ext>
                </a:extLst>
              </p:cNvPr>
              <p:cNvSpPr/>
              <p:nvPr/>
            </p:nvSpPr>
            <p:spPr>
              <a:xfrm>
                <a:off x="1421744" y="692953"/>
                <a:ext cx="3302000" cy="447039"/>
              </a:xfrm>
              <a:prstGeom prst="accentCallout2">
                <a:avLst>
                  <a:gd name="adj1" fmla="val 52841"/>
                  <a:gd name="adj2" fmla="val 100301"/>
                  <a:gd name="adj3" fmla="val 59659"/>
                  <a:gd name="adj4" fmla="val 115987"/>
                  <a:gd name="adj5" fmla="val 130682"/>
                  <a:gd name="adj6" fmla="val 126675"/>
                </a:avLst>
              </a:prstGeom>
              <a:ln w="3810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Bảng </a:t>
                </a:r>
                <a:r>
                  <a:rPr lang="en-US" b="1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phân</a:t>
                </a:r>
                <a:r>
                  <a:rPr lang="en-US" b="1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nhiệm</a:t>
                </a:r>
                <a:r>
                  <a:rPr lang="en-US" b="1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chi </a:t>
                </a:r>
                <a:r>
                  <a:rPr lang="en-US" b="1" dirty="0" err="1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tiết</a:t>
                </a:r>
                <a:r>
                  <a:rPr lang="en-US" b="1" dirty="0">
                    <a:solidFill>
                      <a:srgbClr val="FF0000"/>
                    </a:solidFill>
                    <a:latin typeface="Bahnschrift Condensed" panose="020B0502040204020203" pitchFamily="34" charset="0"/>
                  </a:rPr>
                  <a:t> PLO/CLO </a:t>
                </a:r>
              </a:p>
            </p:txBody>
          </p:sp>
        </p:grpSp>
        <p:sp>
          <p:nvSpPr>
            <p:cNvPr id="30" name="Arrow: Left-Right 29">
              <a:extLst>
                <a:ext uri="{FF2B5EF4-FFF2-40B4-BE49-F238E27FC236}">
                  <a16:creationId xmlns:a16="http://schemas.microsoft.com/office/drawing/2014/main" id="{0C31D854-5FDA-6B6F-C9E0-B5167CE74804}"/>
                </a:ext>
              </a:extLst>
            </p:cNvPr>
            <p:cNvSpPr/>
            <p:nvPr/>
          </p:nvSpPr>
          <p:spPr>
            <a:xfrm>
              <a:off x="6045201" y="823537"/>
              <a:ext cx="1625600" cy="162711"/>
            </a:xfrm>
            <a:prstGeom prst="leftRigh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68EA614-3714-67E8-EDFC-65C1205AAE45}"/>
                </a:ext>
              </a:extLst>
            </p:cNvPr>
            <p:cNvSpPr/>
            <p:nvPr/>
          </p:nvSpPr>
          <p:spPr>
            <a:xfrm>
              <a:off x="8007200" y="769343"/>
              <a:ext cx="3149600" cy="27109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Đưa</a:t>
              </a:r>
              <a:r>
                <a:rPr lang="en-US" sz="20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vào</a:t>
              </a:r>
              <a:r>
                <a:rPr lang="en-US" sz="20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đề</a:t>
              </a:r>
              <a:r>
                <a:rPr lang="en-US" sz="20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000" dirty="0" err="1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cương</a:t>
              </a:r>
              <a:r>
                <a:rPr lang="en-US" sz="2000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 HP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C17B83B5-9986-F9B0-1A16-B7F4A98B9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0474" y="1250040"/>
            <a:ext cx="4616155" cy="5038183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024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DAAFEC-CC52-5F99-8ACB-B013AC9CADCF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333" dirty="0">
                <a:latin typeface="Bahnschrift Condensed" panose="020B0502040204020203" pitchFamily="34" charset="0"/>
              </a:rPr>
              <a:t> 3.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Xây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dựng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CĐR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phần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tương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thích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effectLst/>
                <a:latin typeface="Bahnschrift Condensed" panose="020B0502040204020203" pitchFamily="34" charset="0"/>
                <a:ea typeface="Calibri" panose="020F0502020204030204" pitchFamily="34" charset="0"/>
              </a:rPr>
              <a:t> CĐR CTĐT: 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Nguyên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tắc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200" dirty="0">
                <a:solidFill>
                  <a:srgbClr val="FF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hnschrift Condensed" panose="020B0502040204020203" pitchFamily="34" charset="0"/>
              </a:rPr>
              <a:t>dựng</a:t>
            </a:r>
            <a:endParaRPr lang="en-US" sz="32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17B83B5-9986-F9B0-1A16-B7F4A98B94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6949" y="1074212"/>
            <a:ext cx="4616155" cy="5038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B3B4C3-5E0A-7EC0-8355-D22CCB3C5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71" y="1060622"/>
            <a:ext cx="6987269" cy="51179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EA4450EA-B03D-330C-0A65-6836336AB2B2}"/>
              </a:ext>
            </a:extLst>
          </p:cNvPr>
          <p:cNvGrpSpPr/>
          <p:nvPr/>
        </p:nvGrpSpPr>
        <p:grpSpPr>
          <a:xfrm>
            <a:off x="638961" y="610726"/>
            <a:ext cx="7255359" cy="5581451"/>
            <a:chOff x="638961" y="610726"/>
            <a:chExt cx="7255359" cy="55814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1D6F19C-D266-E2CE-3CC6-907EF7E41248}"/>
                </a:ext>
              </a:extLst>
            </p:cNvPr>
            <p:cNvSpPr/>
            <p:nvPr/>
          </p:nvSpPr>
          <p:spPr>
            <a:xfrm>
              <a:off x="7410474" y="1409638"/>
              <a:ext cx="483846" cy="468294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5C5F75-5F13-D1CE-A678-D87002A56B33}"/>
                </a:ext>
              </a:extLst>
            </p:cNvPr>
            <p:cNvSpPr/>
            <p:nvPr/>
          </p:nvSpPr>
          <p:spPr>
            <a:xfrm>
              <a:off x="638961" y="1074213"/>
              <a:ext cx="494005" cy="511796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8E54E3D-2A13-62A9-8637-2ED4CCC342A0}"/>
                </a:ext>
              </a:extLst>
            </p:cNvPr>
            <p:cNvSpPr/>
            <p:nvPr/>
          </p:nvSpPr>
          <p:spPr>
            <a:xfrm>
              <a:off x="942402" y="610726"/>
              <a:ext cx="6641925" cy="749107"/>
            </a:xfrm>
            <a:custGeom>
              <a:avLst/>
              <a:gdLst>
                <a:gd name="connsiteX0" fmla="*/ 0 w 6833713"/>
                <a:gd name="connsiteY0" fmla="*/ 422583 h 827365"/>
                <a:gd name="connsiteX1" fmla="*/ 1087120 w 6833713"/>
                <a:gd name="connsiteY1" fmla="*/ 26343 h 827365"/>
                <a:gd name="connsiteX2" fmla="*/ 6035040 w 6833713"/>
                <a:gd name="connsiteY2" fmla="*/ 117783 h 827365"/>
                <a:gd name="connsiteX3" fmla="*/ 6766560 w 6833713"/>
                <a:gd name="connsiteY3" fmla="*/ 768023 h 827365"/>
                <a:gd name="connsiteX4" fmla="*/ 6756400 w 6833713"/>
                <a:gd name="connsiteY4" fmla="*/ 757863 h 82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33713" h="827365">
                  <a:moveTo>
                    <a:pt x="0" y="422583"/>
                  </a:moveTo>
                  <a:cubicBezTo>
                    <a:pt x="40640" y="249863"/>
                    <a:pt x="81280" y="77143"/>
                    <a:pt x="1087120" y="26343"/>
                  </a:cubicBezTo>
                  <a:cubicBezTo>
                    <a:pt x="2092960" y="-24457"/>
                    <a:pt x="5088467" y="-5830"/>
                    <a:pt x="6035040" y="117783"/>
                  </a:cubicBezTo>
                  <a:cubicBezTo>
                    <a:pt x="6981613" y="241396"/>
                    <a:pt x="6766560" y="768023"/>
                    <a:pt x="6766560" y="768023"/>
                  </a:cubicBezTo>
                  <a:cubicBezTo>
                    <a:pt x="6886787" y="874703"/>
                    <a:pt x="6821593" y="816283"/>
                    <a:pt x="6756400" y="75786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23925"/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617BD94-1DF9-6B9D-8A8F-04F88FA6FA39}"/>
              </a:ext>
            </a:extLst>
          </p:cNvPr>
          <p:cNvGrpSpPr/>
          <p:nvPr/>
        </p:nvGrpSpPr>
        <p:grpSpPr>
          <a:xfrm>
            <a:off x="2214879" y="695682"/>
            <a:ext cx="9808225" cy="2129456"/>
            <a:chOff x="2214879" y="695682"/>
            <a:chExt cx="9808225" cy="212945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83112D6-2A56-C291-BCAE-CEB7FAAE0964}"/>
                </a:ext>
              </a:extLst>
            </p:cNvPr>
            <p:cNvSpPr/>
            <p:nvPr/>
          </p:nvSpPr>
          <p:spPr>
            <a:xfrm>
              <a:off x="11539258" y="1475861"/>
              <a:ext cx="483846" cy="1349277"/>
            </a:xfrm>
            <a:prstGeom prst="rect">
              <a:avLst/>
            </a:prstGeom>
            <a:noFill/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1D6F19C-D266-E2CE-3CC6-907EF7E41248}"/>
                </a:ext>
              </a:extLst>
            </p:cNvPr>
            <p:cNvSpPr/>
            <p:nvPr/>
          </p:nvSpPr>
          <p:spPr>
            <a:xfrm>
              <a:off x="2214879" y="1074213"/>
              <a:ext cx="394323" cy="1547067"/>
            </a:xfrm>
            <a:prstGeom prst="rect">
              <a:avLst/>
            </a:prstGeom>
            <a:noFill/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A38CCB0-B8FB-F260-B90F-E3E414912EDB}"/>
                </a:ext>
              </a:extLst>
            </p:cNvPr>
            <p:cNvSpPr/>
            <p:nvPr/>
          </p:nvSpPr>
          <p:spPr>
            <a:xfrm>
              <a:off x="2418080" y="695682"/>
              <a:ext cx="9255760" cy="797838"/>
            </a:xfrm>
            <a:custGeom>
              <a:avLst/>
              <a:gdLst>
                <a:gd name="connsiteX0" fmla="*/ 0 w 9255760"/>
                <a:gd name="connsiteY0" fmla="*/ 350798 h 797838"/>
                <a:gd name="connsiteX1" fmla="*/ 5191760 w 9255760"/>
                <a:gd name="connsiteY1" fmla="*/ 5358 h 797838"/>
                <a:gd name="connsiteX2" fmla="*/ 8067040 w 9255760"/>
                <a:gd name="connsiteY2" fmla="*/ 188238 h 797838"/>
                <a:gd name="connsiteX3" fmla="*/ 9255760 w 9255760"/>
                <a:gd name="connsiteY3" fmla="*/ 797838 h 797838"/>
                <a:gd name="connsiteX4" fmla="*/ 9255760 w 9255760"/>
                <a:gd name="connsiteY4" fmla="*/ 797838 h 79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5760" h="797838">
                  <a:moveTo>
                    <a:pt x="0" y="350798"/>
                  </a:moveTo>
                  <a:cubicBezTo>
                    <a:pt x="1923626" y="191624"/>
                    <a:pt x="3847253" y="32451"/>
                    <a:pt x="5191760" y="5358"/>
                  </a:cubicBezTo>
                  <a:cubicBezTo>
                    <a:pt x="6536267" y="-21735"/>
                    <a:pt x="7389707" y="56158"/>
                    <a:pt x="8067040" y="188238"/>
                  </a:cubicBezTo>
                  <a:cubicBezTo>
                    <a:pt x="8744373" y="320318"/>
                    <a:pt x="9255760" y="797838"/>
                    <a:pt x="9255760" y="797838"/>
                  </a:cubicBezTo>
                  <a:lnTo>
                    <a:pt x="9255760" y="797838"/>
                  </a:lnTo>
                </a:path>
              </a:pathLst>
            </a:custGeom>
            <a:noFill/>
            <a:ln w="38100">
              <a:solidFill>
                <a:srgbClr val="CC00C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AA73D82-DAAA-3F64-5D7A-0A39A340835B}"/>
              </a:ext>
            </a:extLst>
          </p:cNvPr>
          <p:cNvGrpSpPr/>
          <p:nvPr/>
        </p:nvGrpSpPr>
        <p:grpSpPr>
          <a:xfrm>
            <a:off x="1156071" y="695682"/>
            <a:ext cx="10349741" cy="2129457"/>
            <a:chOff x="1156071" y="695682"/>
            <a:chExt cx="10349741" cy="2129457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DA29E3A-0F2F-979C-4911-518839F79060}"/>
                </a:ext>
              </a:extLst>
            </p:cNvPr>
            <p:cNvSpPr/>
            <p:nvPr/>
          </p:nvSpPr>
          <p:spPr>
            <a:xfrm>
              <a:off x="10873175" y="1475862"/>
              <a:ext cx="632637" cy="1349277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7EF0E7E7-208E-929A-0531-0DBA869D53B0}"/>
                </a:ext>
              </a:extLst>
            </p:cNvPr>
            <p:cNvSpPr/>
            <p:nvPr/>
          </p:nvSpPr>
          <p:spPr>
            <a:xfrm>
              <a:off x="1156071" y="1074212"/>
              <a:ext cx="377421" cy="1547067"/>
            </a:xfrm>
            <a:prstGeom prst="rect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219170"/>
              <a:endParaRPr lang="en-US" sz="2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BCB12F5-68D8-3825-F9C7-456B2483668B}"/>
                </a:ext>
              </a:extLst>
            </p:cNvPr>
            <p:cNvSpPr/>
            <p:nvPr/>
          </p:nvSpPr>
          <p:spPr>
            <a:xfrm>
              <a:off x="1523549" y="695682"/>
              <a:ext cx="9615183" cy="797838"/>
            </a:xfrm>
            <a:custGeom>
              <a:avLst/>
              <a:gdLst>
                <a:gd name="connsiteX0" fmla="*/ 0 w 9255760"/>
                <a:gd name="connsiteY0" fmla="*/ 350798 h 797838"/>
                <a:gd name="connsiteX1" fmla="*/ 5191760 w 9255760"/>
                <a:gd name="connsiteY1" fmla="*/ 5358 h 797838"/>
                <a:gd name="connsiteX2" fmla="*/ 8067040 w 9255760"/>
                <a:gd name="connsiteY2" fmla="*/ 188238 h 797838"/>
                <a:gd name="connsiteX3" fmla="*/ 9255760 w 9255760"/>
                <a:gd name="connsiteY3" fmla="*/ 797838 h 797838"/>
                <a:gd name="connsiteX4" fmla="*/ 9255760 w 9255760"/>
                <a:gd name="connsiteY4" fmla="*/ 797838 h 797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255760" h="797838">
                  <a:moveTo>
                    <a:pt x="0" y="350798"/>
                  </a:moveTo>
                  <a:cubicBezTo>
                    <a:pt x="1923626" y="191624"/>
                    <a:pt x="3847253" y="32451"/>
                    <a:pt x="5191760" y="5358"/>
                  </a:cubicBezTo>
                  <a:cubicBezTo>
                    <a:pt x="6536267" y="-21735"/>
                    <a:pt x="7389707" y="56158"/>
                    <a:pt x="8067040" y="188238"/>
                  </a:cubicBezTo>
                  <a:cubicBezTo>
                    <a:pt x="8744373" y="320318"/>
                    <a:pt x="9255760" y="797838"/>
                    <a:pt x="9255760" y="797838"/>
                  </a:cubicBezTo>
                  <a:lnTo>
                    <a:pt x="9255760" y="797838"/>
                  </a:lnTo>
                </a:path>
              </a:pathLst>
            </a:cu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9532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B5FD9357-7624-B4F2-2C08-6C263C2D6694}"/>
              </a:ext>
            </a:extLst>
          </p:cNvPr>
          <p:cNvCxnSpPr/>
          <p:nvPr/>
        </p:nvCxnSpPr>
        <p:spPr>
          <a:xfrm flipV="1">
            <a:off x="1297378" y="5137875"/>
            <a:ext cx="146304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FF532786-00D9-9928-0B3F-97CAE524707F}"/>
              </a:ext>
            </a:extLst>
          </p:cNvPr>
          <p:cNvCxnSpPr/>
          <p:nvPr/>
        </p:nvCxnSpPr>
        <p:spPr>
          <a:xfrm flipV="1">
            <a:off x="2799666" y="3969228"/>
            <a:ext cx="36576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Connector 343">
            <a:extLst>
              <a:ext uri="{FF2B5EF4-FFF2-40B4-BE49-F238E27FC236}">
                <a16:creationId xmlns:a16="http://schemas.microsoft.com/office/drawing/2014/main" id="{E9CCEB39-E41A-35CE-3E4B-88811831BFA7}"/>
              </a:ext>
            </a:extLst>
          </p:cNvPr>
          <p:cNvCxnSpPr>
            <a:cxnSpLocks/>
          </p:cNvCxnSpPr>
          <p:nvPr/>
        </p:nvCxnSpPr>
        <p:spPr>
          <a:xfrm flipV="1">
            <a:off x="1508666" y="3493574"/>
            <a:ext cx="128016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F478525-FAD3-EA31-9E3F-4FFC460A13B9}"/>
              </a:ext>
            </a:extLst>
          </p:cNvPr>
          <p:cNvSpPr txBox="1"/>
          <p:nvPr/>
        </p:nvSpPr>
        <p:spPr>
          <a:xfrm>
            <a:off x="1406493" y="4787617"/>
            <a:ext cx="112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Bahnschrift Condensed" panose="020B0502040204020203" pitchFamily="34" charset="0"/>
              </a:rPr>
              <a:t>CLO1.1.2.1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1565E2-44B7-D9CD-8890-097CB8D73023}"/>
              </a:ext>
            </a:extLst>
          </p:cNvPr>
          <p:cNvSpPr txBox="1"/>
          <p:nvPr/>
        </p:nvSpPr>
        <p:spPr>
          <a:xfrm>
            <a:off x="4163139" y="4770686"/>
            <a:ext cx="112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Bahnschrift Condensed" panose="020B0502040204020203" pitchFamily="34" charset="0"/>
              </a:rPr>
              <a:t>CLO1.1.2.2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E4308-ED29-CD8B-B033-79B060667E58}"/>
              </a:ext>
            </a:extLst>
          </p:cNvPr>
          <p:cNvSpPr txBox="1"/>
          <p:nvPr/>
        </p:nvSpPr>
        <p:spPr>
          <a:xfrm>
            <a:off x="5930063" y="4777499"/>
            <a:ext cx="1123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Bahnschrift Condensed" panose="020B0502040204020203" pitchFamily="34" charset="0"/>
              </a:rPr>
              <a:t>CLO1.1.2.3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1ABD91C-105D-274F-D9C4-FC1B15F11512}"/>
              </a:ext>
            </a:extLst>
          </p:cNvPr>
          <p:cNvSpPr txBox="1"/>
          <p:nvPr/>
        </p:nvSpPr>
        <p:spPr>
          <a:xfrm>
            <a:off x="1494490" y="3606652"/>
            <a:ext cx="112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CLO2.1.1.1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1D62E3-5609-A6DD-0F46-556DC35AC703}"/>
              </a:ext>
            </a:extLst>
          </p:cNvPr>
          <p:cNvSpPr txBox="1"/>
          <p:nvPr/>
        </p:nvSpPr>
        <p:spPr>
          <a:xfrm>
            <a:off x="1466162" y="3028380"/>
            <a:ext cx="112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CLO2.1.2.1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B7E779-B793-C62A-A0BE-EEBC34D26CBC}"/>
              </a:ext>
            </a:extLst>
          </p:cNvPr>
          <p:cNvSpPr txBox="1"/>
          <p:nvPr/>
        </p:nvSpPr>
        <p:spPr>
          <a:xfrm>
            <a:off x="1526948" y="2316580"/>
            <a:ext cx="112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CLO3.1.1.1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5D6F75-9F2C-4C7D-1B79-40B37E3F0EB4}"/>
              </a:ext>
            </a:extLst>
          </p:cNvPr>
          <p:cNvSpPr txBox="1"/>
          <p:nvPr/>
        </p:nvSpPr>
        <p:spPr>
          <a:xfrm>
            <a:off x="1582829" y="1530342"/>
            <a:ext cx="1123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Bahnschrift Condensed" panose="020B0502040204020203" pitchFamily="34" charset="0"/>
              </a:rPr>
              <a:t>CLO3.2.1.1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846A3D3-6C96-9AF4-0C6C-59BC44C6F1CE}"/>
              </a:ext>
            </a:extLst>
          </p:cNvPr>
          <p:cNvGrpSpPr/>
          <p:nvPr/>
        </p:nvGrpSpPr>
        <p:grpSpPr>
          <a:xfrm>
            <a:off x="6890212" y="1146345"/>
            <a:ext cx="1428308" cy="4454985"/>
            <a:chOff x="6026612" y="1308905"/>
            <a:chExt cx="1428308" cy="4454985"/>
          </a:xfrm>
        </p:grpSpPr>
        <p:grpSp>
          <p:nvGrpSpPr>
            <p:cNvPr id="421" name="Group 420">
              <a:extLst>
                <a:ext uri="{FF2B5EF4-FFF2-40B4-BE49-F238E27FC236}">
                  <a16:creationId xmlns:a16="http://schemas.microsoft.com/office/drawing/2014/main" id="{6D0A9F3B-1FFB-2939-3C30-4A259533221F}"/>
                </a:ext>
              </a:extLst>
            </p:cNvPr>
            <p:cNvGrpSpPr/>
            <p:nvPr/>
          </p:nvGrpSpPr>
          <p:grpSpPr>
            <a:xfrm>
              <a:off x="6297325" y="1308905"/>
              <a:ext cx="1157595" cy="3972029"/>
              <a:chOff x="635652" y="1180354"/>
              <a:chExt cx="2392028" cy="3955537"/>
            </a:xfrm>
          </p:grpSpPr>
          <p:grpSp>
            <p:nvGrpSpPr>
              <p:cNvPr id="422" name="Group 421">
                <a:extLst>
                  <a:ext uri="{FF2B5EF4-FFF2-40B4-BE49-F238E27FC236}">
                    <a16:creationId xmlns:a16="http://schemas.microsoft.com/office/drawing/2014/main" id="{3F05CF6D-B938-3BFB-166F-2DDA9D1C5303}"/>
                  </a:ext>
                </a:extLst>
              </p:cNvPr>
              <p:cNvGrpSpPr/>
              <p:nvPr/>
            </p:nvGrpSpPr>
            <p:grpSpPr>
              <a:xfrm>
                <a:off x="635652" y="1180354"/>
                <a:ext cx="2377440" cy="3955537"/>
                <a:chOff x="635652" y="1180354"/>
                <a:chExt cx="2377440" cy="3955537"/>
              </a:xfrm>
            </p:grpSpPr>
            <p:grpSp>
              <p:nvGrpSpPr>
                <p:cNvPr id="427" name="Group 426">
                  <a:extLst>
                    <a:ext uri="{FF2B5EF4-FFF2-40B4-BE49-F238E27FC236}">
                      <a16:creationId xmlns:a16="http://schemas.microsoft.com/office/drawing/2014/main" id="{A9415A3C-2B22-92BA-D962-19DA76BB57D9}"/>
                    </a:ext>
                  </a:extLst>
                </p:cNvPr>
                <p:cNvGrpSpPr/>
                <p:nvPr/>
              </p:nvGrpSpPr>
              <p:grpSpPr>
                <a:xfrm>
                  <a:off x="635652" y="1180354"/>
                  <a:ext cx="2377440" cy="3955537"/>
                  <a:chOff x="635652" y="1332754"/>
                  <a:chExt cx="2377440" cy="3955537"/>
                </a:xfrm>
              </p:grpSpPr>
              <p:cxnSp>
                <p:nvCxnSpPr>
                  <p:cNvPr id="432" name="Straight Connector 431">
                    <a:extLst>
                      <a:ext uri="{FF2B5EF4-FFF2-40B4-BE49-F238E27FC236}">
                        <a16:creationId xmlns:a16="http://schemas.microsoft.com/office/drawing/2014/main" id="{FE08FE76-422A-1095-6185-5573C8B839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5652" y="1367656"/>
                    <a:ext cx="2377440" cy="1148058"/>
                  </a:xfrm>
                  <a:prstGeom prst="line">
                    <a:avLst/>
                  </a:prstGeom>
                  <a:ln w="762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3" name="Straight Connector 432">
                    <a:extLst>
                      <a:ext uri="{FF2B5EF4-FFF2-40B4-BE49-F238E27FC236}">
                        <a16:creationId xmlns:a16="http://schemas.microsoft.com/office/drawing/2014/main" id="{7E812A3E-CE33-63C0-D58B-1682F8309D53}"/>
                      </a:ext>
                    </a:extLst>
                  </p:cNvPr>
                  <p:cNvCxnSpPr/>
                  <p:nvPr/>
                </p:nvCxnSpPr>
                <p:spPr>
                  <a:xfrm>
                    <a:off x="690880" y="2517877"/>
                    <a:ext cx="0" cy="2758061"/>
                  </a:xfrm>
                  <a:prstGeom prst="line">
                    <a:avLst/>
                  </a:prstGeom>
                  <a:ln w="76200">
                    <a:solidFill>
                      <a:schemeClr val="accent2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4" name="Straight Connector 433">
                    <a:extLst>
                      <a:ext uri="{FF2B5EF4-FFF2-40B4-BE49-F238E27FC236}">
                        <a16:creationId xmlns:a16="http://schemas.microsoft.com/office/drawing/2014/main" id="{8A54CF33-A166-B908-AFEA-33869FA3D40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0720" y="4100794"/>
                    <a:ext cx="2286000" cy="1187497"/>
                  </a:xfrm>
                  <a:prstGeom prst="line">
                    <a:avLst/>
                  </a:prstGeom>
                  <a:ln w="76200">
                    <a:solidFill>
                      <a:schemeClr val="accent2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5" name="Straight Connector 434">
                    <a:extLst>
                      <a:ext uri="{FF2B5EF4-FFF2-40B4-BE49-F238E27FC236}">
                        <a16:creationId xmlns:a16="http://schemas.microsoft.com/office/drawing/2014/main" id="{E08DFFF9-E4BE-8613-2E6D-7F94E50E908A}"/>
                      </a:ext>
                    </a:extLst>
                  </p:cNvPr>
                  <p:cNvCxnSpPr/>
                  <p:nvPr/>
                </p:nvCxnSpPr>
                <p:spPr>
                  <a:xfrm>
                    <a:off x="2987040" y="1332754"/>
                    <a:ext cx="0" cy="2758061"/>
                  </a:xfrm>
                  <a:prstGeom prst="line">
                    <a:avLst/>
                  </a:prstGeom>
                  <a:ln w="76200">
                    <a:solidFill>
                      <a:schemeClr val="accent2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28" name="Straight Connector 427">
                  <a:extLst>
                    <a:ext uri="{FF2B5EF4-FFF2-40B4-BE49-F238E27FC236}">
                      <a16:creationId xmlns:a16="http://schemas.microsoft.com/office/drawing/2014/main" id="{BF8BB5CE-BD7B-3B48-2D74-95036CEB5D3B}"/>
                    </a:ext>
                  </a:extLst>
                </p:cNvPr>
                <p:cNvCxnSpPr/>
                <p:nvPr/>
              </p:nvCxnSpPr>
              <p:spPr>
                <a:xfrm>
                  <a:off x="2560320" y="1441368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Straight Connector 428">
                  <a:extLst>
                    <a:ext uri="{FF2B5EF4-FFF2-40B4-BE49-F238E27FC236}">
                      <a16:creationId xmlns:a16="http://schemas.microsoft.com/office/drawing/2014/main" id="{4A9E91E0-09ED-D8BB-47A7-CAF49BDB72BE}"/>
                    </a:ext>
                  </a:extLst>
                </p:cNvPr>
                <p:cNvCxnSpPr/>
                <p:nvPr/>
              </p:nvCxnSpPr>
              <p:spPr>
                <a:xfrm>
                  <a:off x="2114466" y="1652794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Straight Connector 429">
                  <a:extLst>
                    <a:ext uri="{FF2B5EF4-FFF2-40B4-BE49-F238E27FC236}">
                      <a16:creationId xmlns:a16="http://schemas.microsoft.com/office/drawing/2014/main" id="{835B123E-805A-7CED-17DD-0CB24F8B23E2}"/>
                    </a:ext>
                  </a:extLst>
                </p:cNvPr>
                <p:cNvCxnSpPr/>
                <p:nvPr/>
              </p:nvCxnSpPr>
              <p:spPr>
                <a:xfrm>
                  <a:off x="1645920" y="1912872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1" name="Straight Connector 430">
                  <a:extLst>
                    <a:ext uri="{FF2B5EF4-FFF2-40B4-BE49-F238E27FC236}">
                      <a16:creationId xmlns:a16="http://schemas.microsoft.com/office/drawing/2014/main" id="{FDA18B6B-3F40-1FF8-7428-994EF86C6D1E}"/>
                    </a:ext>
                  </a:extLst>
                </p:cNvPr>
                <p:cNvCxnSpPr/>
                <p:nvPr/>
              </p:nvCxnSpPr>
              <p:spPr>
                <a:xfrm>
                  <a:off x="1168400" y="2105912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2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23" name="Straight Connector 422">
                <a:extLst>
                  <a:ext uri="{FF2B5EF4-FFF2-40B4-BE49-F238E27FC236}">
                    <a16:creationId xmlns:a16="http://schemas.microsoft.com/office/drawing/2014/main" id="{9A46F1EA-F586-C439-847B-53DD5DE1C0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1201" y="3266029"/>
                <a:ext cx="2316479" cy="1187497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4" name="Straight Connector 423">
                <a:extLst>
                  <a:ext uri="{FF2B5EF4-FFF2-40B4-BE49-F238E27FC236}">
                    <a16:creationId xmlns:a16="http://schemas.microsoft.com/office/drawing/2014/main" id="{4C7F5A72-D8B1-995A-8B7E-78753C9C54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0559" y="2779816"/>
                <a:ext cx="2316480" cy="1187497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5" name="Straight Connector 424">
                <a:extLst>
                  <a:ext uri="{FF2B5EF4-FFF2-40B4-BE49-F238E27FC236}">
                    <a16:creationId xmlns:a16="http://schemas.microsoft.com/office/drawing/2014/main" id="{9AA4C572-A913-5E7B-788F-47DA25500C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289" y="2200795"/>
                <a:ext cx="2316480" cy="1187497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6" name="Straight Connector 425">
                <a:extLst>
                  <a:ext uri="{FF2B5EF4-FFF2-40B4-BE49-F238E27FC236}">
                    <a16:creationId xmlns:a16="http://schemas.microsoft.com/office/drawing/2014/main" id="{13CB60B4-CD74-F63D-9093-C3A1F1F8B1D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57" y="1727636"/>
                <a:ext cx="2316480" cy="1187497"/>
              </a:xfrm>
              <a:prstGeom prst="line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3278CC-17BE-E457-B186-581059165ABB}"/>
                </a:ext>
              </a:extLst>
            </p:cNvPr>
            <p:cNvSpPr txBox="1"/>
            <p:nvPr/>
          </p:nvSpPr>
          <p:spPr>
            <a:xfrm>
              <a:off x="6026612" y="5302225"/>
              <a:ext cx="622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2"/>
                  </a:solidFill>
                  <a:latin typeface="Bahnschrift Condensed" panose="020B0502040204020203" pitchFamily="34" charset="0"/>
                </a:rPr>
                <a:t>A1.3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33BC652-FAB4-70F9-BC41-D6A2C7C7402D}"/>
              </a:ext>
            </a:extLst>
          </p:cNvPr>
          <p:cNvGrpSpPr/>
          <p:nvPr/>
        </p:nvGrpSpPr>
        <p:grpSpPr>
          <a:xfrm>
            <a:off x="8802688" y="1178424"/>
            <a:ext cx="1384986" cy="4506053"/>
            <a:chOff x="7939088" y="1361304"/>
            <a:chExt cx="1384986" cy="4506053"/>
          </a:xfrm>
        </p:grpSpPr>
        <p:grpSp>
          <p:nvGrpSpPr>
            <p:cNvPr id="405" name="Group 404">
              <a:extLst>
                <a:ext uri="{FF2B5EF4-FFF2-40B4-BE49-F238E27FC236}">
                  <a16:creationId xmlns:a16="http://schemas.microsoft.com/office/drawing/2014/main" id="{7C8C540A-6B5C-62BA-557B-B70530258CF9}"/>
                </a:ext>
              </a:extLst>
            </p:cNvPr>
            <p:cNvGrpSpPr/>
            <p:nvPr/>
          </p:nvGrpSpPr>
          <p:grpSpPr>
            <a:xfrm>
              <a:off x="8166479" y="1361304"/>
              <a:ext cx="1157595" cy="3972029"/>
              <a:chOff x="635652" y="1180354"/>
              <a:chExt cx="2392028" cy="3955537"/>
            </a:xfrm>
          </p:grpSpPr>
          <p:grpSp>
            <p:nvGrpSpPr>
              <p:cNvPr id="406" name="Group 405">
                <a:extLst>
                  <a:ext uri="{FF2B5EF4-FFF2-40B4-BE49-F238E27FC236}">
                    <a16:creationId xmlns:a16="http://schemas.microsoft.com/office/drawing/2014/main" id="{47835404-70AE-E191-DFCF-D7A877C0AD72}"/>
                  </a:ext>
                </a:extLst>
              </p:cNvPr>
              <p:cNvGrpSpPr/>
              <p:nvPr/>
            </p:nvGrpSpPr>
            <p:grpSpPr>
              <a:xfrm>
                <a:off x="635652" y="1180354"/>
                <a:ext cx="2377440" cy="3955537"/>
                <a:chOff x="635652" y="1180354"/>
                <a:chExt cx="2377440" cy="3955537"/>
              </a:xfrm>
            </p:grpSpPr>
            <p:grpSp>
              <p:nvGrpSpPr>
                <p:cNvPr id="411" name="Group 410">
                  <a:extLst>
                    <a:ext uri="{FF2B5EF4-FFF2-40B4-BE49-F238E27FC236}">
                      <a16:creationId xmlns:a16="http://schemas.microsoft.com/office/drawing/2014/main" id="{D28F6810-0E27-71BD-B85A-FA17E3DB1CC3}"/>
                    </a:ext>
                  </a:extLst>
                </p:cNvPr>
                <p:cNvGrpSpPr/>
                <p:nvPr/>
              </p:nvGrpSpPr>
              <p:grpSpPr>
                <a:xfrm>
                  <a:off x="635652" y="1180354"/>
                  <a:ext cx="2377440" cy="3955537"/>
                  <a:chOff x="635652" y="1332754"/>
                  <a:chExt cx="2377440" cy="3955537"/>
                </a:xfrm>
              </p:grpSpPr>
              <p:cxnSp>
                <p:nvCxnSpPr>
                  <p:cNvPr id="416" name="Straight Connector 415">
                    <a:extLst>
                      <a:ext uri="{FF2B5EF4-FFF2-40B4-BE49-F238E27FC236}">
                        <a16:creationId xmlns:a16="http://schemas.microsoft.com/office/drawing/2014/main" id="{D9D31E9E-4551-8A4B-E32A-0E71A783966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5652" y="1367656"/>
                    <a:ext cx="2377440" cy="1148058"/>
                  </a:xfrm>
                  <a:prstGeom prst="line">
                    <a:avLst/>
                  </a:prstGeom>
                  <a:ln w="762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7" name="Straight Connector 416">
                    <a:extLst>
                      <a:ext uri="{FF2B5EF4-FFF2-40B4-BE49-F238E27FC236}">
                        <a16:creationId xmlns:a16="http://schemas.microsoft.com/office/drawing/2014/main" id="{F504B36E-12B9-DBCE-B078-22F3D55C5F5E}"/>
                      </a:ext>
                    </a:extLst>
                  </p:cNvPr>
                  <p:cNvCxnSpPr/>
                  <p:nvPr/>
                </p:nvCxnSpPr>
                <p:spPr>
                  <a:xfrm>
                    <a:off x="690880" y="2517877"/>
                    <a:ext cx="0" cy="2758061"/>
                  </a:xfrm>
                  <a:prstGeom prst="line">
                    <a:avLst/>
                  </a:prstGeom>
                  <a:ln w="76200">
                    <a:solidFill>
                      <a:srgbClr val="00B0F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8" name="Straight Connector 417">
                    <a:extLst>
                      <a:ext uri="{FF2B5EF4-FFF2-40B4-BE49-F238E27FC236}">
                        <a16:creationId xmlns:a16="http://schemas.microsoft.com/office/drawing/2014/main" id="{02B97EC9-B712-C524-F83F-EE88917F15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0720" y="4100794"/>
                    <a:ext cx="2286000" cy="1187497"/>
                  </a:xfrm>
                  <a:prstGeom prst="line">
                    <a:avLst/>
                  </a:prstGeom>
                  <a:ln w="76200">
                    <a:solidFill>
                      <a:srgbClr val="00B0F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19" name="Straight Connector 418">
                    <a:extLst>
                      <a:ext uri="{FF2B5EF4-FFF2-40B4-BE49-F238E27FC236}">
                        <a16:creationId xmlns:a16="http://schemas.microsoft.com/office/drawing/2014/main" id="{9A694608-8E30-247F-9485-A079683996B7}"/>
                      </a:ext>
                    </a:extLst>
                  </p:cNvPr>
                  <p:cNvCxnSpPr/>
                  <p:nvPr/>
                </p:nvCxnSpPr>
                <p:spPr>
                  <a:xfrm>
                    <a:off x="2987040" y="1332754"/>
                    <a:ext cx="0" cy="2758061"/>
                  </a:xfrm>
                  <a:prstGeom prst="line">
                    <a:avLst/>
                  </a:prstGeom>
                  <a:ln w="76200">
                    <a:solidFill>
                      <a:srgbClr val="00B0F0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412" name="Straight Connector 411">
                  <a:extLst>
                    <a:ext uri="{FF2B5EF4-FFF2-40B4-BE49-F238E27FC236}">
                      <a16:creationId xmlns:a16="http://schemas.microsoft.com/office/drawing/2014/main" id="{4D4DE785-8246-A193-6BD2-970C8C0DC493}"/>
                    </a:ext>
                  </a:extLst>
                </p:cNvPr>
                <p:cNvCxnSpPr/>
                <p:nvPr/>
              </p:nvCxnSpPr>
              <p:spPr>
                <a:xfrm>
                  <a:off x="2560320" y="1441368"/>
                  <a:ext cx="0" cy="2758061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Straight Connector 412">
                  <a:extLst>
                    <a:ext uri="{FF2B5EF4-FFF2-40B4-BE49-F238E27FC236}">
                      <a16:creationId xmlns:a16="http://schemas.microsoft.com/office/drawing/2014/main" id="{D9881FB4-642F-3901-87A6-D6A0A9D066F6}"/>
                    </a:ext>
                  </a:extLst>
                </p:cNvPr>
                <p:cNvCxnSpPr/>
                <p:nvPr/>
              </p:nvCxnSpPr>
              <p:spPr>
                <a:xfrm>
                  <a:off x="2114466" y="1652794"/>
                  <a:ext cx="0" cy="2758061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>
                  <a:extLst>
                    <a:ext uri="{FF2B5EF4-FFF2-40B4-BE49-F238E27FC236}">
                      <a16:creationId xmlns:a16="http://schemas.microsoft.com/office/drawing/2014/main" id="{963D5841-B034-4237-7A86-9B70F1D6CA5F}"/>
                    </a:ext>
                  </a:extLst>
                </p:cNvPr>
                <p:cNvCxnSpPr/>
                <p:nvPr/>
              </p:nvCxnSpPr>
              <p:spPr>
                <a:xfrm>
                  <a:off x="1645920" y="1912872"/>
                  <a:ext cx="0" cy="2758061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Straight Connector 414">
                  <a:extLst>
                    <a:ext uri="{FF2B5EF4-FFF2-40B4-BE49-F238E27FC236}">
                      <a16:creationId xmlns:a16="http://schemas.microsoft.com/office/drawing/2014/main" id="{89C3F267-E7D3-0B1F-3B90-2195CFBF456A}"/>
                    </a:ext>
                  </a:extLst>
                </p:cNvPr>
                <p:cNvCxnSpPr/>
                <p:nvPr/>
              </p:nvCxnSpPr>
              <p:spPr>
                <a:xfrm>
                  <a:off x="1168400" y="2105912"/>
                  <a:ext cx="0" cy="2758061"/>
                </a:xfrm>
                <a:prstGeom prst="line">
                  <a:avLst/>
                </a:prstGeom>
                <a:ln w="28575">
                  <a:solidFill>
                    <a:srgbClr val="00B0F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07" name="Straight Connector 406">
                <a:extLst>
                  <a:ext uri="{FF2B5EF4-FFF2-40B4-BE49-F238E27FC236}">
                    <a16:creationId xmlns:a16="http://schemas.microsoft.com/office/drawing/2014/main" id="{49F07A24-3CCC-D3FA-1B0D-FA5789B5E8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1200" y="3286265"/>
                <a:ext cx="2316480" cy="118749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8" name="Straight Connector 407">
                <a:extLst>
                  <a:ext uri="{FF2B5EF4-FFF2-40B4-BE49-F238E27FC236}">
                    <a16:creationId xmlns:a16="http://schemas.microsoft.com/office/drawing/2014/main" id="{3C099596-B447-2945-DF77-E219FD5E36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0559" y="2779816"/>
                <a:ext cx="2316480" cy="118749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9" name="Straight Connector 408">
                <a:extLst>
                  <a:ext uri="{FF2B5EF4-FFF2-40B4-BE49-F238E27FC236}">
                    <a16:creationId xmlns:a16="http://schemas.microsoft.com/office/drawing/2014/main" id="{E42F8A9C-E3C8-3216-66B0-92CB195C500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289" y="2200795"/>
                <a:ext cx="2316480" cy="118749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0" name="Straight Connector 409">
                <a:extLst>
                  <a:ext uri="{FF2B5EF4-FFF2-40B4-BE49-F238E27FC236}">
                    <a16:creationId xmlns:a16="http://schemas.microsoft.com/office/drawing/2014/main" id="{AAC1A00C-6DB2-2543-B831-69F15EF9B8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57" y="1727636"/>
                <a:ext cx="2316480" cy="1187497"/>
              </a:xfrm>
              <a:prstGeom prst="line">
                <a:avLst/>
              </a:prstGeom>
              <a:ln w="28575">
                <a:solidFill>
                  <a:srgbClr val="00B0F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D97012-DEBB-8E33-98AA-4F4EDACEE1A4}"/>
                </a:ext>
              </a:extLst>
            </p:cNvPr>
            <p:cNvSpPr txBox="1"/>
            <p:nvPr/>
          </p:nvSpPr>
          <p:spPr>
            <a:xfrm>
              <a:off x="7939088" y="5405692"/>
              <a:ext cx="622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B5EE"/>
                  </a:solidFill>
                  <a:latin typeface="Bahnschrift Condensed" panose="020B0502040204020203" pitchFamily="34" charset="0"/>
                </a:rPr>
                <a:t>A2.1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2212507-E901-2926-332B-73C863D4F7B3}"/>
              </a:ext>
            </a:extLst>
          </p:cNvPr>
          <p:cNvGrpSpPr/>
          <p:nvPr/>
        </p:nvGrpSpPr>
        <p:grpSpPr>
          <a:xfrm>
            <a:off x="1129164" y="5659057"/>
            <a:ext cx="9672320" cy="696530"/>
            <a:chOff x="325120" y="5933440"/>
            <a:chExt cx="9672320" cy="696530"/>
          </a:xfrm>
        </p:grpSpPr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03FBB6EB-70D8-A233-ADE1-7AFE3C586855}"/>
                </a:ext>
              </a:extLst>
            </p:cNvPr>
            <p:cNvSpPr/>
            <p:nvPr/>
          </p:nvSpPr>
          <p:spPr>
            <a:xfrm>
              <a:off x="325120" y="5933440"/>
              <a:ext cx="9672320" cy="301517"/>
            </a:xfrm>
            <a:prstGeom prst="rightArrow">
              <a:avLst/>
            </a:prstGeom>
            <a:ln w="571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0025766-EB86-5F0F-F8A1-4DC2B737F965}"/>
                </a:ext>
              </a:extLst>
            </p:cNvPr>
            <p:cNvSpPr txBox="1"/>
            <p:nvPr/>
          </p:nvSpPr>
          <p:spPr>
            <a:xfrm>
              <a:off x="3992499" y="6106750"/>
              <a:ext cx="12586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Bahnschrift Condensed" panose="020B0502040204020203" pitchFamily="34" charset="0"/>
                </a:rPr>
                <a:t>Thời</a:t>
              </a:r>
              <a:r>
                <a:rPr lang="en-US" sz="2800" dirty="0">
                  <a:latin typeface="Bahnschrift Condensed" panose="020B0502040204020203" pitchFamily="34" charset="0"/>
                </a:rPr>
                <a:t> </a:t>
              </a:r>
              <a:r>
                <a:rPr lang="en-US" sz="2800" dirty="0" err="1">
                  <a:latin typeface="Bahnschrift Condensed" panose="020B0502040204020203" pitchFamily="34" charset="0"/>
                </a:rPr>
                <a:t>gian</a:t>
              </a:r>
              <a:endParaRPr lang="en-US" sz="2800" dirty="0">
                <a:latin typeface="Bahnschrift Condensed" panose="020B0502040204020203" pitchFamily="34" charset="0"/>
              </a:endParaRP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0D3A270-A114-6EB8-4A64-34DA6E644F26}"/>
              </a:ext>
            </a:extLst>
          </p:cNvPr>
          <p:cNvCxnSpPr/>
          <p:nvPr/>
        </p:nvCxnSpPr>
        <p:spPr>
          <a:xfrm flipV="1">
            <a:off x="5220417" y="3962275"/>
            <a:ext cx="54864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137CF5-7631-039E-284D-E75DCCDF7CA5}"/>
              </a:ext>
            </a:extLst>
          </p:cNvPr>
          <p:cNvCxnSpPr/>
          <p:nvPr/>
        </p:nvCxnSpPr>
        <p:spPr>
          <a:xfrm flipV="1">
            <a:off x="7150985" y="3962275"/>
            <a:ext cx="54864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46E7BE-30D7-9704-C337-4E0596255CB1}"/>
              </a:ext>
            </a:extLst>
          </p:cNvPr>
          <p:cNvCxnSpPr/>
          <p:nvPr/>
        </p:nvCxnSpPr>
        <p:spPr>
          <a:xfrm flipV="1">
            <a:off x="1526948" y="3960404"/>
            <a:ext cx="118872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3D6B80-AF9C-03F7-016A-2E4F664FD2F6}"/>
              </a:ext>
            </a:extLst>
          </p:cNvPr>
          <p:cNvCxnSpPr/>
          <p:nvPr/>
        </p:nvCxnSpPr>
        <p:spPr>
          <a:xfrm flipV="1">
            <a:off x="2837588" y="3493574"/>
            <a:ext cx="73152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BE4716-F956-0852-38DA-2EF1BB55D609}"/>
              </a:ext>
            </a:extLst>
          </p:cNvPr>
          <p:cNvCxnSpPr/>
          <p:nvPr/>
        </p:nvCxnSpPr>
        <p:spPr>
          <a:xfrm flipV="1">
            <a:off x="5281377" y="3493574"/>
            <a:ext cx="91440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B793337-C007-B042-30E9-2CA3E85D1FA9}"/>
              </a:ext>
            </a:extLst>
          </p:cNvPr>
          <p:cNvCxnSpPr/>
          <p:nvPr/>
        </p:nvCxnSpPr>
        <p:spPr>
          <a:xfrm flipV="1">
            <a:off x="7244221" y="3500802"/>
            <a:ext cx="82296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21533C-2CBD-9253-914F-326B6DCF21F5}"/>
              </a:ext>
            </a:extLst>
          </p:cNvPr>
          <p:cNvCxnSpPr>
            <a:cxnSpLocks/>
          </p:cNvCxnSpPr>
          <p:nvPr/>
        </p:nvCxnSpPr>
        <p:spPr>
          <a:xfrm flipV="1">
            <a:off x="1494490" y="2681356"/>
            <a:ext cx="1211211" cy="74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B066603-F1A4-7EB4-1D67-A8C705672440}"/>
              </a:ext>
            </a:extLst>
          </p:cNvPr>
          <p:cNvCxnSpPr/>
          <p:nvPr/>
        </p:nvCxnSpPr>
        <p:spPr>
          <a:xfrm flipV="1">
            <a:off x="2735457" y="2682096"/>
            <a:ext cx="22860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59942C9-EB59-AC48-75D1-0F07A3D661FA}"/>
              </a:ext>
            </a:extLst>
          </p:cNvPr>
          <p:cNvCxnSpPr/>
          <p:nvPr/>
        </p:nvCxnSpPr>
        <p:spPr>
          <a:xfrm flipV="1">
            <a:off x="3003692" y="2675752"/>
            <a:ext cx="219456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D1AAD0C-0BC1-B255-FF75-A13C52DF41A6}"/>
              </a:ext>
            </a:extLst>
          </p:cNvPr>
          <p:cNvCxnSpPr/>
          <p:nvPr/>
        </p:nvCxnSpPr>
        <p:spPr>
          <a:xfrm flipV="1">
            <a:off x="5198252" y="2675752"/>
            <a:ext cx="27432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9D7AE74-E11F-16ED-2F82-6D4C6E0ADA62}"/>
              </a:ext>
            </a:extLst>
          </p:cNvPr>
          <p:cNvCxnSpPr/>
          <p:nvPr/>
        </p:nvCxnSpPr>
        <p:spPr>
          <a:xfrm flipV="1">
            <a:off x="7150985" y="2671936"/>
            <a:ext cx="27432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621516-61A3-AE1A-4EAB-B61C05D5C82E}"/>
              </a:ext>
            </a:extLst>
          </p:cNvPr>
          <p:cNvCxnSpPr/>
          <p:nvPr/>
        </p:nvCxnSpPr>
        <p:spPr>
          <a:xfrm flipV="1">
            <a:off x="1528169" y="1979332"/>
            <a:ext cx="146304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B997B64-7734-D15F-A584-D3DBA117C3BC}"/>
              </a:ext>
            </a:extLst>
          </p:cNvPr>
          <p:cNvCxnSpPr/>
          <p:nvPr/>
        </p:nvCxnSpPr>
        <p:spPr>
          <a:xfrm flipV="1">
            <a:off x="2968851" y="1979332"/>
            <a:ext cx="64008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92BFA19-E095-4AAD-4469-DA7A0BCFFF40}"/>
              </a:ext>
            </a:extLst>
          </p:cNvPr>
          <p:cNvCxnSpPr/>
          <p:nvPr/>
        </p:nvCxnSpPr>
        <p:spPr>
          <a:xfrm flipV="1">
            <a:off x="5666640" y="1989492"/>
            <a:ext cx="45720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CE70A2-F8AC-C195-35A5-C43E57A3C17D}"/>
              </a:ext>
            </a:extLst>
          </p:cNvPr>
          <p:cNvCxnSpPr/>
          <p:nvPr/>
        </p:nvCxnSpPr>
        <p:spPr>
          <a:xfrm flipV="1">
            <a:off x="7416124" y="1986560"/>
            <a:ext cx="640080" cy="0"/>
          </a:xfrm>
          <a:prstGeom prst="line">
            <a:avLst/>
          </a:prstGeom>
          <a:ln w="57150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78D5EEB-39E9-782E-1B53-620D27E31B11}"/>
              </a:ext>
            </a:extLst>
          </p:cNvPr>
          <p:cNvGrpSpPr/>
          <p:nvPr/>
        </p:nvGrpSpPr>
        <p:grpSpPr>
          <a:xfrm>
            <a:off x="2434033" y="1185919"/>
            <a:ext cx="1394174" cy="4399066"/>
            <a:chOff x="1570433" y="1368799"/>
            <a:chExt cx="1394174" cy="4399066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2D23A3D-1826-5C66-EE1A-F2B472B1317F}"/>
                </a:ext>
              </a:extLst>
            </p:cNvPr>
            <p:cNvGrpSpPr/>
            <p:nvPr/>
          </p:nvGrpSpPr>
          <p:grpSpPr>
            <a:xfrm>
              <a:off x="1877231" y="1368799"/>
              <a:ext cx="1087376" cy="3972029"/>
              <a:chOff x="635652" y="1180354"/>
              <a:chExt cx="2392028" cy="3955537"/>
            </a:xfrm>
          </p:grpSpPr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F13B70BF-5447-F554-5359-8EFA6344E6A1}"/>
                  </a:ext>
                </a:extLst>
              </p:cNvPr>
              <p:cNvGrpSpPr/>
              <p:nvPr/>
            </p:nvGrpSpPr>
            <p:grpSpPr>
              <a:xfrm>
                <a:off x="635652" y="1180354"/>
                <a:ext cx="2377440" cy="3955537"/>
                <a:chOff x="635652" y="1180354"/>
                <a:chExt cx="2377440" cy="3955537"/>
              </a:xfrm>
            </p:grpSpPr>
            <p:grpSp>
              <p:nvGrpSpPr>
                <p:cNvPr id="50" name="Group 49">
                  <a:extLst>
                    <a:ext uri="{FF2B5EF4-FFF2-40B4-BE49-F238E27FC236}">
                      <a16:creationId xmlns:a16="http://schemas.microsoft.com/office/drawing/2014/main" id="{2D25A5DC-7A5F-6DCA-21C3-BD08ED30E8C9}"/>
                    </a:ext>
                  </a:extLst>
                </p:cNvPr>
                <p:cNvGrpSpPr/>
                <p:nvPr/>
              </p:nvGrpSpPr>
              <p:grpSpPr>
                <a:xfrm>
                  <a:off x="635652" y="1180354"/>
                  <a:ext cx="2377440" cy="3955537"/>
                  <a:chOff x="635652" y="1332754"/>
                  <a:chExt cx="2377440" cy="3955537"/>
                </a:xfrm>
              </p:grpSpPr>
              <p:cxnSp>
                <p:nvCxnSpPr>
                  <p:cNvPr id="55" name="Straight Connector 54">
                    <a:extLst>
                      <a:ext uri="{FF2B5EF4-FFF2-40B4-BE49-F238E27FC236}">
                        <a16:creationId xmlns:a16="http://schemas.microsoft.com/office/drawing/2014/main" id="{11BD9027-D65E-FA84-3EE9-26B06C3326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5652" y="1367656"/>
                    <a:ext cx="2377440" cy="1148058"/>
                  </a:xfrm>
                  <a:prstGeom prst="line">
                    <a:avLst/>
                  </a:prstGeom>
                  <a:ln w="762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9" name="Straight Connector 58">
                    <a:extLst>
                      <a:ext uri="{FF2B5EF4-FFF2-40B4-BE49-F238E27FC236}">
                        <a16:creationId xmlns:a16="http://schemas.microsoft.com/office/drawing/2014/main" id="{7C2801B9-B443-3524-F8B4-4561DF38F906}"/>
                      </a:ext>
                    </a:extLst>
                  </p:cNvPr>
                  <p:cNvCxnSpPr/>
                  <p:nvPr/>
                </p:nvCxnSpPr>
                <p:spPr>
                  <a:xfrm>
                    <a:off x="690880" y="2517877"/>
                    <a:ext cx="0" cy="2758061"/>
                  </a:xfrm>
                  <a:prstGeom prst="line">
                    <a:avLst/>
                  </a:prstGeom>
                  <a:ln w="76200"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0" name="Straight Connector 59">
                    <a:extLst>
                      <a:ext uri="{FF2B5EF4-FFF2-40B4-BE49-F238E27FC236}">
                        <a16:creationId xmlns:a16="http://schemas.microsoft.com/office/drawing/2014/main" id="{843ED113-788B-C004-262E-DDDC7DC10C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0720" y="4100794"/>
                    <a:ext cx="2286000" cy="1187497"/>
                  </a:xfrm>
                  <a:prstGeom prst="line">
                    <a:avLst/>
                  </a:prstGeom>
                  <a:ln w="76200">
                    <a:solidFill>
                      <a:schemeClr val="accent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Straight Connector 60">
                    <a:extLst>
                      <a:ext uri="{FF2B5EF4-FFF2-40B4-BE49-F238E27FC236}">
                        <a16:creationId xmlns:a16="http://schemas.microsoft.com/office/drawing/2014/main" id="{A88462B9-D703-04B9-05ED-AEE629F926C2}"/>
                      </a:ext>
                    </a:extLst>
                  </p:cNvPr>
                  <p:cNvCxnSpPr/>
                  <p:nvPr/>
                </p:nvCxnSpPr>
                <p:spPr>
                  <a:xfrm>
                    <a:off x="2987040" y="1332754"/>
                    <a:ext cx="0" cy="2758061"/>
                  </a:xfrm>
                  <a:prstGeom prst="line">
                    <a:avLst/>
                  </a:prstGeom>
                  <a:ln w="76200">
                    <a:solidFill>
                      <a:schemeClr val="accent1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1" name="Straight Connector 50">
                  <a:extLst>
                    <a:ext uri="{FF2B5EF4-FFF2-40B4-BE49-F238E27FC236}">
                      <a16:creationId xmlns:a16="http://schemas.microsoft.com/office/drawing/2014/main" id="{CECD108F-C495-1C83-23EA-2A2743B1E97D}"/>
                    </a:ext>
                  </a:extLst>
                </p:cNvPr>
                <p:cNvCxnSpPr/>
                <p:nvPr/>
              </p:nvCxnSpPr>
              <p:spPr>
                <a:xfrm>
                  <a:off x="2560320" y="1441368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>
                  <a:extLst>
                    <a:ext uri="{FF2B5EF4-FFF2-40B4-BE49-F238E27FC236}">
                      <a16:creationId xmlns:a16="http://schemas.microsoft.com/office/drawing/2014/main" id="{E41C94B3-63D0-3298-A5AB-FD08F119EB97}"/>
                    </a:ext>
                  </a:extLst>
                </p:cNvPr>
                <p:cNvCxnSpPr/>
                <p:nvPr/>
              </p:nvCxnSpPr>
              <p:spPr>
                <a:xfrm>
                  <a:off x="2114466" y="1652794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FEADBE42-754D-7797-A135-261B678757D2}"/>
                    </a:ext>
                  </a:extLst>
                </p:cNvPr>
                <p:cNvCxnSpPr/>
                <p:nvPr/>
              </p:nvCxnSpPr>
              <p:spPr>
                <a:xfrm>
                  <a:off x="1645920" y="1912872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5ECAE640-A9CD-84D6-A4A0-31C00D8B9452}"/>
                    </a:ext>
                  </a:extLst>
                </p:cNvPr>
                <p:cNvCxnSpPr/>
                <p:nvPr/>
              </p:nvCxnSpPr>
              <p:spPr>
                <a:xfrm>
                  <a:off x="1146049" y="2105912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935E7C72-FE7F-D795-95D8-93DE38F116B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1200" y="3235676"/>
                <a:ext cx="2316480" cy="1187497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48E8099-7EDA-257E-7152-BDE6F32235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0559" y="2779816"/>
                <a:ext cx="2316480" cy="1187497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148D55F-2B53-04D3-01E8-DAA17C22B9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289" y="2200795"/>
                <a:ext cx="2316480" cy="1187497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79FA628-09B4-23D8-FF8B-258CA63EBF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57" y="1727636"/>
                <a:ext cx="2316480" cy="1187497"/>
              </a:xfrm>
              <a:prstGeom prst="line">
                <a:avLst/>
              </a:prstGeom>
              <a:ln w="28575">
                <a:solidFill>
                  <a:schemeClr val="accent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F3EC99D-EB83-03C9-BB7E-B2DDDF88B05E}"/>
                </a:ext>
              </a:extLst>
            </p:cNvPr>
            <p:cNvSpPr txBox="1"/>
            <p:nvPr/>
          </p:nvSpPr>
          <p:spPr>
            <a:xfrm>
              <a:off x="1570433" y="5306200"/>
              <a:ext cx="545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Bahnschrift Condensed" panose="020B0502040204020203" pitchFamily="34" charset="0"/>
                </a:rPr>
                <a:t>A1.1</a:t>
              </a:r>
            </a:p>
          </p:txBody>
        </p:sp>
      </p:grp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5A1EBE0C-506F-A6C6-6CE6-1D7DFB3CD917}"/>
              </a:ext>
            </a:extLst>
          </p:cNvPr>
          <p:cNvCxnSpPr/>
          <p:nvPr/>
        </p:nvCxnSpPr>
        <p:spPr>
          <a:xfrm flipV="1">
            <a:off x="2768358" y="5140018"/>
            <a:ext cx="2514600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14729F88-C4FE-5AA2-76D8-C73096C9EF8B}"/>
              </a:ext>
            </a:extLst>
          </p:cNvPr>
          <p:cNvGrpSpPr/>
          <p:nvPr/>
        </p:nvGrpSpPr>
        <p:grpSpPr>
          <a:xfrm>
            <a:off x="4985097" y="1163696"/>
            <a:ext cx="1422167" cy="4438758"/>
            <a:chOff x="4121497" y="1346576"/>
            <a:chExt cx="1422167" cy="4438758"/>
          </a:xfrm>
        </p:grpSpPr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F63CD223-38AE-7173-4FFC-4525A1660365}"/>
                </a:ext>
              </a:extLst>
            </p:cNvPr>
            <p:cNvGrpSpPr/>
            <p:nvPr/>
          </p:nvGrpSpPr>
          <p:grpSpPr>
            <a:xfrm>
              <a:off x="4386069" y="1346576"/>
              <a:ext cx="1157595" cy="3972029"/>
              <a:chOff x="635652" y="1180354"/>
              <a:chExt cx="2392028" cy="3955537"/>
            </a:xfrm>
          </p:grpSpPr>
          <p:grpSp>
            <p:nvGrpSpPr>
              <p:cNvPr id="211" name="Group 210">
                <a:extLst>
                  <a:ext uri="{FF2B5EF4-FFF2-40B4-BE49-F238E27FC236}">
                    <a16:creationId xmlns:a16="http://schemas.microsoft.com/office/drawing/2014/main" id="{06BE3A28-1C45-F2D8-24BB-C66640651CE8}"/>
                  </a:ext>
                </a:extLst>
              </p:cNvPr>
              <p:cNvGrpSpPr/>
              <p:nvPr/>
            </p:nvGrpSpPr>
            <p:grpSpPr>
              <a:xfrm>
                <a:off x="635652" y="1180354"/>
                <a:ext cx="2377440" cy="3955537"/>
                <a:chOff x="635652" y="1180354"/>
                <a:chExt cx="2377440" cy="3955537"/>
              </a:xfrm>
            </p:grpSpPr>
            <p:grpSp>
              <p:nvGrpSpPr>
                <p:cNvPr id="216" name="Group 215">
                  <a:extLst>
                    <a:ext uri="{FF2B5EF4-FFF2-40B4-BE49-F238E27FC236}">
                      <a16:creationId xmlns:a16="http://schemas.microsoft.com/office/drawing/2014/main" id="{D24AC070-4058-2524-059A-1F1F08A98EE4}"/>
                    </a:ext>
                  </a:extLst>
                </p:cNvPr>
                <p:cNvGrpSpPr/>
                <p:nvPr/>
              </p:nvGrpSpPr>
              <p:grpSpPr>
                <a:xfrm>
                  <a:off x="635652" y="1180354"/>
                  <a:ext cx="2377440" cy="3955537"/>
                  <a:chOff x="635652" y="1332754"/>
                  <a:chExt cx="2377440" cy="3955537"/>
                </a:xfrm>
              </p:grpSpPr>
              <p:cxnSp>
                <p:nvCxnSpPr>
                  <p:cNvPr id="221" name="Straight Connector 220">
                    <a:extLst>
                      <a:ext uri="{FF2B5EF4-FFF2-40B4-BE49-F238E27FC236}">
                        <a16:creationId xmlns:a16="http://schemas.microsoft.com/office/drawing/2014/main" id="{C4F3EE99-C748-9B4A-E96B-80746F955C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35652" y="1367656"/>
                    <a:ext cx="2377440" cy="1148058"/>
                  </a:xfrm>
                  <a:prstGeom prst="line">
                    <a:avLst/>
                  </a:prstGeom>
                  <a:ln w="762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2" name="Straight Connector 221">
                    <a:extLst>
                      <a:ext uri="{FF2B5EF4-FFF2-40B4-BE49-F238E27FC236}">
                        <a16:creationId xmlns:a16="http://schemas.microsoft.com/office/drawing/2014/main" id="{FC7F606C-50F2-A075-8117-F1A4963A72C6}"/>
                      </a:ext>
                    </a:extLst>
                  </p:cNvPr>
                  <p:cNvCxnSpPr/>
                  <p:nvPr/>
                </p:nvCxnSpPr>
                <p:spPr>
                  <a:xfrm>
                    <a:off x="690880" y="2517877"/>
                    <a:ext cx="0" cy="2758061"/>
                  </a:xfrm>
                  <a:prstGeom prst="line">
                    <a:avLst/>
                  </a:prstGeom>
                  <a:ln w="76200">
                    <a:solidFill>
                      <a:schemeClr val="accent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3" name="Straight Connector 222">
                    <a:extLst>
                      <a:ext uri="{FF2B5EF4-FFF2-40B4-BE49-F238E27FC236}">
                        <a16:creationId xmlns:a16="http://schemas.microsoft.com/office/drawing/2014/main" id="{5EF7ECEE-6DB0-F3D9-AA50-95C88F27CE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80720" y="4100794"/>
                    <a:ext cx="2286000" cy="1187497"/>
                  </a:xfrm>
                  <a:prstGeom prst="line">
                    <a:avLst/>
                  </a:prstGeom>
                  <a:ln w="76200">
                    <a:solidFill>
                      <a:schemeClr val="accent6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4" name="Straight Connector 223">
                    <a:extLst>
                      <a:ext uri="{FF2B5EF4-FFF2-40B4-BE49-F238E27FC236}">
                        <a16:creationId xmlns:a16="http://schemas.microsoft.com/office/drawing/2014/main" id="{102DE69E-C36B-045F-C7C5-5E4F31A53813}"/>
                      </a:ext>
                    </a:extLst>
                  </p:cNvPr>
                  <p:cNvCxnSpPr/>
                  <p:nvPr/>
                </p:nvCxnSpPr>
                <p:spPr>
                  <a:xfrm>
                    <a:off x="2987040" y="1332754"/>
                    <a:ext cx="0" cy="2758061"/>
                  </a:xfrm>
                  <a:prstGeom prst="line">
                    <a:avLst/>
                  </a:prstGeom>
                  <a:ln w="76200">
                    <a:solidFill>
                      <a:schemeClr val="accent6"/>
                    </a:solidFill>
                    <a:prstDash val="soli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C8260723-84B2-5C28-855A-FE9D2356E70F}"/>
                    </a:ext>
                  </a:extLst>
                </p:cNvPr>
                <p:cNvCxnSpPr/>
                <p:nvPr/>
              </p:nvCxnSpPr>
              <p:spPr>
                <a:xfrm>
                  <a:off x="2560320" y="1441368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B0337609-4E2C-E810-5E3A-4CD67B005885}"/>
                    </a:ext>
                  </a:extLst>
                </p:cNvPr>
                <p:cNvCxnSpPr/>
                <p:nvPr/>
              </p:nvCxnSpPr>
              <p:spPr>
                <a:xfrm>
                  <a:off x="2114466" y="1652794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>
                  <a:extLst>
                    <a:ext uri="{FF2B5EF4-FFF2-40B4-BE49-F238E27FC236}">
                      <a16:creationId xmlns:a16="http://schemas.microsoft.com/office/drawing/2014/main" id="{CBCD9604-0638-AC45-6596-34AF7D36187E}"/>
                    </a:ext>
                  </a:extLst>
                </p:cNvPr>
                <p:cNvCxnSpPr/>
                <p:nvPr/>
              </p:nvCxnSpPr>
              <p:spPr>
                <a:xfrm>
                  <a:off x="1645920" y="1912872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0" name="Straight Connector 219">
                  <a:extLst>
                    <a:ext uri="{FF2B5EF4-FFF2-40B4-BE49-F238E27FC236}">
                      <a16:creationId xmlns:a16="http://schemas.microsoft.com/office/drawing/2014/main" id="{3CBE7713-C496-D53C-9B3A-0FC614C8815C}"/>
                    </a:ext>
                  </a:extLst>
                </p:cNvPr>
                <p:cNvCxnSpPr/>
                <p:nvPr/>
              </p:nvCxnSpPr>
              <p:spPr>
                <a:xfrm>
                  <a:off x="1168400" y="2105912"/>
                  <a:ext cx="0" cy="2758061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F8CA8311-BFF2-5B63-AEFF-4C37CA98D2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1201" y="3266029"/>
                <a:ext cx="2316479" cy="1187497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5245F927-C7C8-1AB4-6F5C-DF1C7F11C8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0559" y="2810170"/>
                <a:ext cx="2316479" cy="1187497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7D933313-3DBE-506B-E951-683D2E5375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289" y="2231149"/>
                <a:ext cx="2316479" cy="1187497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95474043-D2B5-E46A-6C48-C8F69AFB274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0757" y="1727636"/>
                <a:ext cx="2316480" cy="1187497"/>
              </a:xfrm>
              <a:prstGeom prst="line">
                <a:avLst/>
              </a:prstGeom>
              <a:ln w="28575">
                <a:solidFill>
                  <a:schemeClr val="accent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5F361709-66E5-293B-BD8D-2FE9045E2D5B}"/>
                </a:ext>
              </a:extLst>
            </p:cNvPr>
            <p:cNvSpPr txBox="1"/>
            <p:nvPr/>
          </p:nvSpPr>
          <p:spPr>
            <a:xfrm>
              <a:off x="4121497" y="5323669"/>
              <a:ext cx="6228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6"/>
                  </a:solidFill>
                  <a:latin typeface="Bahnschrift Condensed" panose="020B0502040204020203" pitchFamily="34" charset="0"/>
                </a:rPr>
                <a:t>A1.2</a:t>
              </a:r>
            </a:p>
          </p:txBody>
        </p:sp>
      </p:grpSp>
      <p:cxnSp>
        <p:nvCxnSpPr>
          <p:cNvPr id="225" name="Straight Connector 224">
            <a:extLst>
              <a:ext uri="{FF2B5EF4-FFF2-40B4-BE49-F238E27FC236}">
                <a16:creationId xmlns:a16="http://schemas.microsoft.com/office/drawing/2014/main" id="{ACF2B7C1-AE70-10C5-95E0-7582BC05D598}"/>
              </a:ext>
            </a:extLst>
          </p:cNvPr>
          <p:cNvCxnSpPr/>
          <p:nvPr/>
        </p:nvCxnSpPr>
        <p:spPr>
          <a:xfrm flipV="1">
            <a:off x="5507486" y="2675752"/>
            <a:ext cx="164592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0B41C307-F194-4FCA-ABA3-AACD5D5A43F7}"/>
              </a:ext>
            </a:extLst>
          </p:cNvPr>
          <p:cNvCxnSpPr/>
          <p:nvPr/>
        </p:nvCxnSpPr>
        <p:spPr>
          <a:xfrm flipV="1">
            <a:off x="6195777" y="3502268"/>
            <a:ext cx="100584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>
            <a:extLst>
              <a:ext uri="{FF2B5EF4-FFF2-40B4-BE49-F238E27FC236}">
                <a16:creationId xmlns:a16="http://schemas.microsoft.com/office/drawing/2014/main" id="{63F287D1-AA49-B0EC-41CF-8AFC1A582ABF}"/>
              </a:ext>
            </a:extLst>
          </p:cNvPr>
          <p:cNvCxnSpPr/>
          <p:nvPr/>
        </p:nvCxnSpPr>
        <p:spPr>
          <a:xfrm flipV="1">
            <a:off x="5738577" y="3962275"/>
            <a:ext cx="146304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Straight Connector 227">
            <a:extLst>
              <a:ext uri="{FF2B5EF4-FFF2-40B4-BE49-F238E27FC236}">
                <a16:creationId xmlns:a16="http://schemas.microsoft.com/office/drawing/2014/main" id="{173C626B-3D64-23DA-91C2-2A020983B089}"/>
              </a:ext>
            </a:extLst>
          </p:cNvPr>
          <p:cNvCxnSpPr/>
          <p:nvPr/>
        </p:nvCxnSpPr>
        <p:spPr>
          <a:xfrm flipV="1">
            <a:off x="6184800" y="1988026"/>
            <a:ext cx="128016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8DEB00A7-B8F3-8A1B-BB9D-468B4980CD7D}"/>
              </a:ext>
            </a:extLst>
          </p:cNvPr>
          <p:cNvCxnSpPr>
            <a:cxnSpLocks/>
          </p:cNvCxnSpPr>
          <p:nvPr/>
        </p:nvCxnSpPr>
        <p:spPr>
          <a:xfrm flipV="1">
            <a:off x="5289140" y="5118261"/>
            <a:ext cx="3772446" cy="1426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19316C-FBEB-8694-DA4F-0FA1F3FB8AE1}"/>
              </a:ext>
            </a:extLst>
          </p:cNvPr>
          <p:cNvCxnSpPr/>
          <p:nvPr/>
        </p:nvCxnSpPr>
        <p:spPr>
          <a:xfrm flipV="1">
            <a:off x="3615753" y="1988674"/>
            <a:ext cx="201168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47CCF4-D525-6B89-EFCC-D2E32FFFDB04}"/>
              </a:ext>
            </a:extLst>
          </p:cNvPr>
          <p:cNvCxnSpPr/>
          <p:nvPr/>
        </p:nvCxnSpPr>
        <p:spPr>
          <a:xfrm flipV="1">
            <a:off x="3166868" y="3972599"/>
            <a:ext cx="201168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4801D53-B769-F973-4031-9470CBF2ADD8}"/>
              </a:ext>
            </a:extLst>
          </p:cNvPr>
          <p:cNvCxnSpPr/>
          <p:nvPr/>
        </p:nvCxnSpPr>
        <p:spPr>
          <a:xfrm flipV="1">
            <a:off x="3615753" y="3493574"/>
            <a:ext cx="1645920" cy="0"/>
          </a:xfrm>
          <a:prstGeom prst="line">
            <a:avLst/>
          </a:prstGeom>
          <a:ln w="57150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43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-27669" y="-19455"/>
            <a:ext cx="12219669" cy="546031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dirty="0">
                <a:latin typeface="Bahnschrift Condensed" panose="020B0502040204020203" pitchFamily="34" charset="0"/>
              </a:rPr>
              <a:t> 4. </a:t>
            </a:r>
            <a:r>
              <a:rPr lang="en-US" dirty="0" err="1">
                <a:latin typeface="Bahnschrift Condensed" panose="020B0502040204020203" pitchFamily="34" charset="0"/>
              </a:rPr>
              <a:t>Xây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dựng</a:t>
            </a:r>
            <a:r>
              <a:rPr lang="en-US" dirty="0">
                <a:latin typeface="Bahnschrift Condensed" panose="020B0502040204020203" pitchFamily="34" charset="0"/>
              </a:rPr>
              <a:t> ma </a:t>
            </a:r>
            <a:r>
              <a:rPr lang="en-US" dirty="0" err="1">
                <a:latin typeface="Bahnschrift Condensed" panose="020B0502040204020203" pitchFamily="34" charset="0"/>
              </a:rPr>
              <a:t>trận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các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bài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đánh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giá</a:t>
            </a:r>
            <a:endParaRPr lang="vi-VN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" y="-53349"/>
            <a:ext cx="599033" cy="59903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5AD6F46-F374-4FFF-A889-0FF3F07DBD70}"/>
              </a:ext>
            </a:extLst>
          </p:cNvPr>
          <p:cNvSpPr/>
          <p:nvPr/>
        </p:nvSpPr>
        <p:spPr>
          <a:xfrm>
            <a:off x="50802" y="669410"/>
            <a:ext cx="4084320" cy="46719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thường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kỳ</a:t>
            </a:r>
            <a:endParaRPr lang="en-US" sz="2000" b="1" dirty="0">
              <a:solidFill>
                <a:srgbClr val="3333FF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11518D2-2895-CD11-49F7-E94AD3E07F98}"/>
              </a:ext>
            </a:extLst>
          </p:cNvPr>
          <p:cNvGrpSpPr/>
          <p:nvPr/>
        </p:nvGrpSpPr>
        <p:grpSpPr>
          <a:xfrm>
            <a:off x="2382520" y="1403726"/>
            <a:ext cx="9712961" cy="3767032"/>
            <a:chOff x="934720" y="904239"/>
            <a:chExt cx="9712961" cy="3601555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08F86D3-7CF0-68AD-0978-7426502B8382}"/>
                </a:ext>
              </a:extLst>
            </p:cNvPr>
            <p:cNvSpPr/>
            <p:nvPr/>
          </p:nvSpPr>
          <p:spPr>
            <a:xfrm>
              <a:off x="1229360" y="1807230"/>
              <a:ext cx="8321040" cy="1016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5021D35-5DBE-3675-848D-1A3FAFF747B6}"/>
                </a:ext>
              </a:extLst>
            </p:cNvPr>
            <p:cNvSpPr/>
            <p:nvPr/>
          </p:nvSpPr>
          <p:spPr>
            <a:xfrm>
              <a:off x="1229360" y="3087430"/>
              <a:ext cx="8412480" cy="1016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E719992D-FC8B-6891-5F42-E118471F6EF8}"/>
                </a:ext>
              </a:extLst>
            </p:cNvPr>
            <p:cNvSpPr/>
            <p:nvPr/>
          </p:nvSpPr>
          <p:spPr>
            <a:xfrm>
              <a:off x="1569722" y="924560"/>
              <a:ext cx="1188720" cy="3059814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D1B767D-3705-513E-C923-84D57F577DF8}"/>
                </a:ext>
              </a:extLst>
            </p:cNvPr>
            <p:cNvGrpSpPr/>
            <p:nvPr/>
          </p:nvGrpSpPr>
          <p:grpSpPr>
            <a:xfrm>
              <a:off x="1733553" y="1065557"/>
              <a:ext cx="897887" cy="2639809"/>
              <a:chOff x="1875793" y="679477"/>
              <a:chExt cx="897887" cy="3536753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409E118-7035-6E09-9730-78E92F3B4C04}"/>
                  </a:ext>
                </a:extLst>
              </p:cNvPr>
              <p:cNvSpPr/>
              <p:nvPr/>
            </p:nvSpPr>
            <p:spPr>
              <a:xfrm>
                <a:off x="2204722" y="1170913"/>
                <a:ext cx="172720" cy="30453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88" name="TextBox 12">
                <a:extLst>
                  <a:ext uri="{FF2B5EF4-FFF2-40B4-BE49-F238E27FC236}">
                    <a16:creationId xmlns:a16="http://schemas.microsoft.com/office/drawing/2014/main" id="{8448E3BA-51D7-2039-7371-71B05A9EDA69}"/>
                  </a:ext>
                </a:extLst>
              </p:cNvPr>
              <p:cNvSpPr txBox="1"/>
              <p:nvPr/>
            </p:nvSpPr>
            <p:spPr>
              <a:xfrm>
                <a:off x="1875793" y="679477"/>
                <a:ext cx="897887" cy="4948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>
                    <a:solidFill>
                      <a:srgbClr val="3333FF"/>
                    </a:solidFill>
                    <a:latin typeface="Bahnschrift Condensed" panose="020B0502040204020203" pitchFamily="34" charset="0"/>
                  </a:rPr>
                  <a:t>CLO1.1.2.1</a:t>
                </a:r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54985BB-B714-F761-DFB7-93932E16529C}"/>
                </a:ext>
              </a:extLst>
            </p:cNvPr>
            <p:cNvGrpSpPr/>
            <p:nvPr/>
          </p:nvGrpSpPr>
          <p:grpSpPr>
            <a:xfrm>
              <a:off x="3571242" y="1081155"/>
              <a:ext cx="897887" cy="2644761"/>
              <a:chOff x="3566797" y="659864"/>
              <a:chExt cx="897887" cy="3543113"/>
            </a:xfrm>
          </p:grpSpPr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CC7483B0-EB87-2586-0E96-68F9CBE69DA1}"/>
                  </a:ext>
                </a:extLst>
              </p:cNvPr>
              <p:cNvSpPr/>
              <p:nvPr/>
            </p:nvSpPr>
            <p:spPr>
              <a:xfrm>
                <a:off x="3944621" y="1157892"/>
                <a:ext cx="172720" cy="304508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86" name="TextBox 13">
                <a:extLst>
                  <a:ext uri="{FF2B5EF4-FFF2-40B4-BE49-F238E27FC236}">
                    <a16:creationId xmlns:a16="http://schemas.microsoft.com/office/drawing/2014/main" id="{43FA1088-FB74-CA7A-4988-AE64D3A177D4}"/>
                  </a:ext>
                </a:extLst>
              </p:cNvPr>
              <p:cNvSpPr txBox="1"/>
              <p:nvPr/>
            </p:nvSpPr>
            <p:spPr>
              <a:xfrm>
                <a:off x="3566797" y="659864"/>
                <a:ext cx="897887" cy="4947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>
                    <a:solidFill>
                      <a:srgbClr val="3333FF"/>
                    </a:solidFill>
                    <a:latin typeface="Bahnschrift Condensed" panose="020B0502040204020203" pitchFamily="34" charset="0"/>
                  </a:rPr>
                  <a:t>CLO1.1.2.2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608E43D-CDF0-2511-EB56-0D9724203586}"/>
                </a:ext>
              </a:extLst>
            </p:cNvPr>
            <p:cNvGrpSpPr/>
            <p:nvPr/>
          </p:nvGrpSpPr>
          <p:grpSpPr>
            <a:xfrm>
              <a:off x="8214999" y="1112876"/>
              <a:ext cx="897887" cy="2643730"/>
              <a:chOff x="5263517" y="751304"/>
              <a:chExt cx="897887" cy="3412153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44D76A4-D48A-05EF-999C-F81D144DD2D8}"/>
                  </a:ext>
                </a:extLst>
              </p:cNvPr>
              <p:cNvSpPr/>
              <p:nvPr/>
            </p:nvSpPr>
            <p:spPr>
              <a:xfrm>
                <a:off x="5593080" y="1229782"/>
                <a:ext cx="172720" cy="293367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84" name="TextBox 15">
                <a:extLst>
                  <a:ext uri="{FF2B5EF4-FFF2-40B4-BE49-F238E27FC236}">
                    <a16:creationId xmlns:a16="http://schemas.microsoft.com/office/drawing/2014/main" id="{C2E75EBA-B95B-E368-FA07-12E51748F0FB}"/>
                  </a:ext>
                </a:extLst>
              </p:cNvPr>
              <p:cNvSpPr txBox="1"/>
              <p:nvPr/>
            </p:nvSpPr>
            <p:spPr>
              <a:xfrm>
                <a:off x="5263517" y="751304"/>
                <a:ext cx="897887" cy="4766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>
                    <a:solidFill>
                      <a:srgbClr val="3333FF"/>
                    </a:solidFill>
                    <a:latin typeface="Bahnschrift Condensed" panose="020B0502040204020203" pitchFamily="34" charset="0"/>
                  </a:rPr>
                  <a:t>CLO1.1.2.3</a:t>
                </a:r>
              </a:p>
            </p:txBody>
          </p:sp>
        </p:grpSp>
        <p:sp>
          <p:nvSpPr>
            <p:cNvPr id="72" name="TextBox 23">
              <a:extLst>
                <a:ext uri="{FF2B5EF4-FFF2-40B4-BE49-F238E27FC236}">
                  <a16:creationId xmlns:a16="http://schemas.microsoft.com/office/drawing/2014/main" id="{7F3340D6-BFA2-581A-E826-58275AB207E0}"/>
                </a:ext>
              </a:extLst>
            </p:cNvPr>
            <p:cNvSpPr txBox="1"/>
            <p:nvPr/>
          </p:nvSpPr>
          <p:spPr>
            <a:xfrm>
              <a:off x="9624696" y="1670450"/>
              <a:ext cx="10058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CLO2.2.1.1</a:t>
              </a:r>
            </a:p>
          </p:txBody>
        </p:sp>
        <p:sp>
          <p:nvSpPr>
            <p:cNvPr id="73" name="TextBox 24">
              <a:extLst>
                <a:ext uri="{FF2B5EF4-FFF2-40B4-BE49-F238E27FC236}">
                  <a16:creationId xmlns:a16="http://schemas.microsoft.com/office/drawing/2014/main" id="{D93B8170-4596-8A4A-A067-45CD425C280A}"/>
                </a:ext>
              </a:extLst>
            </p:cNvPr>
            <p:cNvSpPr txBox="1"/>
            <p:nvPr/>
          </p:nvSpPr>
          <p:spPr>
            <a:xfrm>
              <a:off x="9641841" y="2931508"/>
              <a:ext cx="10058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CLO2.2.2.1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2E235EF-770D-22F2-E5C9-5EC681F06D06}"/>
                </a:ext>
              </a:extLst>
            </p:cNvPr>
            <p:cNvSpPr/>
            <p:nvPr/>
          </p:nvSpPr>
          <p:spPr>
            <a:xfrm>
              <a:off x="5533392" y="3036590"/>
              <a:ext cx="172720" cy="17155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0C3251E-87C0-F31A-3740-1A29A0D25CFA}"/>
                </a:ext>
              </a:extLst>
            </p:cNvPr>
            <p:cNvSpPr/>
            <p:nvPr/>
          </p:nvSpPr>
          <p:spPr>
            <a:xfrm>
              <a:off x="5574032" y="1772255"/>
              <a:ext cx="172720" cy="17155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7698F949-879C-98F1-EA5A-6C5632B62547}"/>
                </a:ext>
              </a:extLst>
            </p:cNvPr>
            <p:cNvSpPr/>
            <p:nvPr/>
          </p:nvSpPr>
          <p:spPr>
            <a:xfrm>
              <a:off x="3455989" y="904239"/>
              <a:ext cx="1188720" cy="3059814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65E4E0A3-D1AC-C356-BD99-2D8FB77E9D64}"/>
                </a:ext>
              </a:extLst>
            </p:cNvPr>
            <p:cNvSpPr/>
            <p:nvPr/>
          </p:nvSpPr>
          <p:spPr>
            <a:xfrm>
              <a:off x="6940868" y="921437"/>
              <a:ext cx="2396171" cy="3059814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60C340C6-ECF1-064D-8756-2F771AA63298}"/>
                </a:ext>
              </a:extLst>
            </p:cNvPr>
            <p:cNvSpPr/>
            <p:nvPr/>
          </p:nvSpPr>
          <p:spPr>
            <a:xfrm>
              <a:off x="5010153" y="938786"/>
              <a:ext cx="1188720" cy="3059814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graphicFrame>
          <p:nvGraphicFramePr>
            <p:cNvPr id="79" name="Diagram 78">
              <a:extLst>
                <a:ext uri="{FF2B5EF4-FFF2-40B4-BE49-F238E27FC236}">
                  <a16:creationId xmlns:a16="http://schemas.microsoft.com/office/drawing/2014/main" id="{4E542051-A10C-4910-6054-D92E64E32B62}"/>
                </a:ext>
              </a:extLst>
            </p:cNvPr>
            <p:cNvGraphicFramePr/>
            <p:nvPr/>
          </p:nvGraphicFramePr>
          <p:xfrm>
            <a:off x="934720" y="4219646"/>
            <a:ext cx="8778240" cy="28614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8596D7B-AB2C-9D7E-87DE-ED5C9C84B572}"/>
                </a:ext>
              </a:extLst>
            </p:cNvPr>
            <p:cNvGrpSpPr/>
            <p:nvPr/>
          </p:nvGrpSpPr>
          <p:grpSpPr>
            <a:xfrm>
              <a:off x="7066282" y="1121795"/>
              <a:ext cx="897887" cy="2654475"/>
              <a:chOff x="3566797" y="659864"/>
              <a:chExt cx="897887" cy="3556126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11A6DD1-3D46-DBA5-836D-A2BD4380E7EF}"/>
                  </a:ext>
                </a:extLst>
              </p:cNvPr>
              <p:cNvSpPr/>
              <p:nvPr/>
            </p:nvSpPr>
            <p:spPr>
              <a:xfrm>
                <a:off x="3934461" y="1170905"/>
                <a:ext cx="172720" cy="304508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82" name="TextBox 35">
                <a:extLst>
                  <a:ext uri="{FF2B5EF4-FFF2-40B4-BE49-F238E27FC236}">
                    <a16:creationId xmlns:a16="http://schemas.microsoft.com/office/drawing/2014/main" id="{6F334B21-3F8B-5FFB-388C-F63CC84EF17F}"/>
                  </a:ext>
                </a:extLst>
              </p:cNvPr>
              <p:cNvSpPr txBox="1"/>
              <p:nvPr/>
            </p:nvSpPr>
            <p:spPr>
              <a:xfrm>
                <a:off x="3566797" y="659864"/>
                <a:ext cx="897887" cy="4947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>
                    <a:solidFill>
                      <a:srgbClr val="3333FF"/>
                    </a:solidFill>
                    <a:latin typeface="Bahnschrift Condensed" panose="020B0502040204020203" pitchFamily="34" charset="0"/>
                  </a:rPr>
                  <a:t>CLO1.1.2.2</a:t>
                </a:r>
              </a:p>
            </p:txBody>
          </p:sp>
        </p:grp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2C9C503-469D-873A-41DC-A3C2574E4E9F}"/>
              </a:ext>
            </a:extLst>
          </p:cNvPr>
          <p:cNvCxnSpPr/>
          <p:nvPr/>
        </p:nvCxnSpPr>
        <p:spPr>
          <a:xfrm>
            <a:off x="375920" y="5669280"/>
            <a:ext cx="904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CEA5EE2A-5605-0790-B1AB-721551C2A887}"/>
              </a:ext>
            </a:extLst>
          </p:cNvPr>
          <p:cNvSpPr txBox="1"/>
          <p:nvPr/>
        </p:nvSpPr>
        <p:spPr>
          <a:xfrm>
            <a:off x="1498600" y="5465653"/>
            <a:ext cx="352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cả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lực</a:t>
            </a:r>
            <a:endParaRPr lang="en-US" sz="20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D7F7F6E-8F46-D490-3BDF-05713C8AF657}"/>
              </a:ext>
            </a:extLst>
          </p:cNvPr>
          <p:cNvCxnSpPr/>
          <p:nvPr/>
        </p:nvCxnSpPr>
        <p:spPr>
          <a:xfrm>
            <a:off x="365760" y="6096000"/>
            <a:ext cx="904240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752B495F-92F3-EF56-7CDA-F56008065B4B}"/>
              </a:ext>
            </a:extLst>
          </p:cNvPr>
          <p:cNvSpPr txBox="1"/>
          <p:nvPr/>
        </p:nvSpPr>
        <p:spPr>
          <a:xfrm>
            <a:off x="1488440" y="5892373"/>
            <a:ext cx="178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số</a:t>
            </a:r>
            <a:endParaRPr lang="en-US" sz="20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9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-27669" y="-19455"/>
            <a:ext cx="12219669" cy="546031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dirty="0">
                <a:latin typeface="Bahnschrift Condensed" panose="020B0502040204020203" pitchFamily="34" charset="0"/>
              </a:rPr>
              <a:t> 4. </a:t>
            </a:r>
            <a:r>
              <a:rPr lang="en-US" dirty="0" err="1">
                <a:latin typeface="Bahnschrift Condensed" panose="020B0502040204020203" pitchFamily="34" charset="0"/>
              </a:rPr>
              <a:t>Xây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dựng</a:t>
            </a:r>
            <a:r>
              <a:rPr lang="en-US" dirty="0">
                <a:latin typeface="Bahnschrift Condensed" panose="020B0502040204020203" pitchFamily="34" charset="0"/>
              </a:rPr>
              <a:t> ma </a:t>
            </a:r>
            <a:r>
              <a:rPr lang="en-US" dirty="0" err="1">
                <a:latin typeface="Bahnschrift Condensed" panose="020B0502040204020203" pitchFamily="34" charset="0"/>
              </a:rPr>
              <a:t>trận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các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bài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đánh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giá</a:t>
            </a:r>
            <a:endParaRPr lang="vi-VN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" y="-53349"/>
            <a:ext cx="599033" cy="59903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5AD6F46-F374-4FFF-A889-0FF3F07DBD70}"/>
              </a:ext>
            </a:extLst>
          </p:cNvPr>
          <p:cNvSpPr/>
          <p:nvPr/>
        </p:nvSpPr>
        <p:spPr>
          <a:xfrm>
            <a:off x="50802" y="669410"/>
            <a:ext cx="4724398" cy="46718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thường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dạy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cuốn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chiếu</a:t>
            </a:r>
            <a:endParaRPr lang="en-US" sz="2000" b="1" dirty="0">
              <a:solidFill>
                <a:srgbClr val="3333FF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11518D2-2895-CD11-49F7-E94AD3E07F98}"/>
              </a:ext>
            </a:extLst>
          </p:cNvPr>
          <p:cNvGrpSpPr/>
          <p:nvPr/>
        </p:nvGrpSpPr>
        <p:grpSpPr>
          <a:xfrm>
            <a:off x="2382520" y="1421714"/>
            <a:ext cx="9712961" cy="3757274"/>
            <a:chOff x="934720" y="921437"/>
            <a:chExt cx="9712961" cy="3592224"/>
          </a:xfrm>
        </p:grpSpPr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08F86D3-7CF0-68AD-0978-7426502B8382}"/>
                </a:ext>
              </a:extLst>
            </p:cNvPr>
            <p:cNvSpPr/>
            <p:nvPr/>
          </p:nvSpPr>
          <p:spPr>
            <a:xfrm>
              <a:off x="1229360" y="1807230"/>
              <a:ext cx="8321040" cy="1016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5021D35-5DBE-3675-848D-1A3FAFF747B6}"/>
                </a:ext>
              </a:extLst>
            </p:cNvPr>
            <p:cNvSpPr/>
            <p:nvPr/>
          </p:nvSpPr>
          <p:spPr>
            <a:xfrm>
              <a:off x="1229360" y="3087430"/>
              <a:ext cx="8412480" cy="101600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E719992D-FC8B-6891-5F42-E118471F6EF8}"/>
                </a:ext>
              </a:extLst>
            </p:cNvPr>
            <p:cNvSpPr/>
            <p:nvPr/>
          </p:nvSpPr>
          <p:spPr>
            <a:xfrm>
              <a:off x="1569722" y="924560"/>
              <a:ext cx="1188720" cy="3059814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DD1B767D-3705-513E-C923-84D57F577DF8}"/>
                </a:ext>
              </a:extLst>
            </p:cNvPr>
            <p:cNvGrpSpPr/>
            <p:nvPr/>
          </p:nvGrpSpPr>
          <p:grpSpPr>
            <a:xfrm>
              <a:off x="1733553" y="1065557"/>
              <a:ext cx="897887" cy="2639809"/>
              <a:chOff x="1875793" y="679477"/>
              <a:chExt cx="897887" cy="3536753"/>
            </a:xfrm>
          </p:grpSpPr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2409E118-7035-6E09-9730-78E92F3B4C04}"/>
                  </a:ext>
                </a:extLst>
              </p:cNvPr>
              <p:cNvSpPr/>
              <p:nvPr/>
            </p:nvSpPr>
            <p:spPr>
              <a:xfrm>
                <a:off x="2204722" y="1170913"/>
                <a:ext cx="172720" cy="3045317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88" name="TextBox 12">
                <a:extLst>
                  <a:ext uri="{FF2B5EF4-FFF2-40B4-BE49-F238E27FC236}">
                    <a16:creationId xmlns:a16="http://schemas.microsoft.com/office/drawing/2014/main" id="{8448E3BA-51D7-2039-7371-71B05A9EDA69}"/>
                  </a:ext>
                </a:extLst>
              </p:cNvPr>
              <p:cNvSpPr txBox="1"/>
              <p:nvPr/>
            </p:nvSpPr>
            <p:spPr>
              <a:xfrm>
                <a:off x="1875793" y="679477"/>
                <a:ext cx="897887" cy="49482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>
                    <a:solidFill>
                      <a:srgbClr val="3333FF"/>
                    </a:solidFill>
                    <a:latin typeface="Bahnschrift Condensed" panose="020B0502040204020203" pitchFamily="34" charset="0"/>
                  </a:rPr>
                  <a:t>CLO1.1.2.1</a:t>
                </a:r>
              </a:p>
            </p:txBody>
          </p:sp>
        </p:grp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1608E43D-CDF0-2511-EB56-0D9724203586}"/>
                </a:ext>
              </a:extLst>
            </p:cNvPr>
            <p:cNvGrpSpPr/>
            <p:nvPr/>
          </p:nvGrpSpPr>
          <p:grpSpPr>
            <a:xfrm>
              <a:off x="8214999" y="1112876"/>
              <a:ext cx="897887" cy="2643730"/>
              <a:chOff x="5263517" y="751304"/>
              <a:chExt cx="897887" cy="3412153"/>
            </a:xfrm>
          </p:grpSpPr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44D76A4-D48A-05EF-999C-F81D144DD2D8}"/>
                  </a:ext>
                </a:extLst>
              </p:cNvPr>
              <p:cNvSpPr/>
              <p:nvPr/>
            </p:nvSpPr>
            <p:spPr>
              <a:xfrm>
                <a:off x="5593080" y="1229782"/>
                <a:ext cx="172720" cy="293367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84" name="TextBox 15">
                <a:extLst>
                  <a:ext uri="{FF2B5EF4-FFF2-40B4-BE49-F238E27FC236}">
                    <a16:creationId xmlns:a16="http://schemas.microsoft.com/office/drawing/2014/main" id="{C2E75EBA-B95B-E368-FA07-12E51748F0FB}"/>
                  </a:ext>
                </a:extLst>
              </p:cNvPr>
              <p:cNvSpPr txBox="1"/>
              <p:nvPr/>
            </p:nvSpPr>
            <p:spPr>
              <a:xfrm>
                <a:off x="5263517" y="751304"/>
                <a:ext cx="897887" cy="4766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>
                    <a:solidFill>
                      <a:srgbClr val="3333FF"/>
                    </a:solidFill>
                    <a:latin typeface="Bahnschrift Condensed" panose="020B0502040204020203" pitchFamily="34" charset="0"/>
                  </a:rPr>
                  <a:t>CLO1.1.2.3</a:t>
                </a:r>
              </a:p>
            </p:txBody>
          </p:sp>
        </p:grpSp>
        <p:sp>
          <p:nvSpPr>
            <p:cNvPr id="72" name="TextBox 23">
              <a:extLst>
                <a:ext uri="{FF2B5EF4-FFF2-40B4-BE49-F238E27FC236}">
                  <a16:creationId xmlns:a16="http://schemas.microsoft.com/office/drawing/2014/main" id="{7F3340D6-BFA2-581A-E826-58275AB207E0}"/>
                </a:ext>
              </a:extLst>
            </p:cNvPr>
            <p:cNvSpPr txBox="1"/>
            <p:nvPr/>
          </p:nvSpPr>
          <p:spPr>
            <a:xfrm>
              <a:off x="9624696" y="1670450"/>
              <a:ext cx="10058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CLO2.2.1.1</a:t>
              </a:r>
            </a:p>
          </p:txBody>
        </p:sp>
        <p:sp>
          <p:nvSpPr>
            <p:cNvPr id="73" name="TextBox 24">
              <a:extLst>
                <a:ext uri="{FF2B5EF4-FFF2-40B4-BE49-F238E27FC236}">
                  <a16:creationId xmlns:a16="http://schemas.microsoft.com/office/drawing/2014/main" id="{D93B8170-4596-8A4A-A067-45CD425C280A}"/>
                </a:ext>
              </a:extLst>
            </p:cNvPr>
            <p:cNvSpPr txBox="1"/>
            <p:nvPr/>
          </p:nvSpPr>
          <p:spPr>
            <a:xfrm>
              <a:off x="9641841" y="2931508"/>
              <a:ext cx="100584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CLO2.2.2.1</a:t>
              </a: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72E235EF-770D-22F2-E5C9-5EC681F06D06}"/>
                </a:ext>
              </a:extLst>
            </p:cNvPr>
            <p:cNvSpPr/>
            <p:nvPr/>
          </p:nvSpPr>
          <p:spPr>
            <a:xfrm>
              <a:off x="4669792" y="3036590"/>
              <a:ext cx="172720" cy="17155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C0C3251E-87C0-F31A-3740-1A29A0D25CFA}"/>
                </a:ext>
              </a:extLst>
            </p:cNvPr>
            <p:cNvSpPr/>
            <p:nvPr/>
          </p:nvSpPr>
          <p:spPr>
            <a:xfrm>
              <a:off x="4639312" y="1772255"/>
              <a:ext cx="172720" cy="17155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65E4E0A3-D1AC-C356-BD99-2D8FB77E9D64}"/>
                </a:ext>
              </a:extLst>
            </p:cNvPr>
            <p:cNvSpPr/>
            <p:nvPr/>
          </p:nvSpPr>
          <p:spPr>
            <a:xfrm>
              <a:off x="6940868" y="921437"/>
              <a:ext cx="2396171" cy="3059814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60C340C6-ECF1-064D-8756-2F771AA63298}"/>
                </a:ext>
              </a:extLst>
            </p:cNvPr>
            <p:cNvSpPr/>
            <p:nvPr/>
          </p:nvSpPr>
          <p:spPr>
            <a:xfrm>
              <a:off x="4116073" y="938786"/>
              <a:ext cx="1188720" cy="3059814"/>
            </a:xfrm>
            <a:prstGeom prst="roundRect">
              <a:avLst/>
            </a:prstGeom>
            <a:noFill/>
            <a:ln w="38100">
              <a:solidFill>
                <a:schemeClr val="bg1"/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graphicFrame>
          <p:nvGraphicFramePr>
            <p:cNvPr id="79" name="Diagram 78">
              <a:extLst>
                <a:ext uri="{FF2B5EF4-FFF2-40B4-BE49-F238E27FC236}">
                  <a16:creationId xmlns:a16="http://schemas.microsoft.com/office/drawing/2014/main" id="{4E542051-A10C-4910-6054-D92E64E32B6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695752141"/>
                </p:ext>
              </p:extLst>
            </p:nvPr>
          </p:nvGraphicFramePr>
          <p:xfrm>
            <a:off x="934720" y="4163968"/>
            <a:ext cx="8778240" cy="34969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28596D7B-AB2C-9D7E-87DE-ED5C9C84B572}"/>
                </a:ext>
              </a:extLst>
            </p:cNvPr>
            <p:cNvGrpSpPr/>
            <p:nvPr/>
          </p:nvGrpSpPr>
          <p:grpSpPr>
            <a:xfrm>
              <a:off x="7066282" y="1121795"/>
              <a:ext cx="897887" cy="2654475"/>
              <a:chOff x="3566797" y="659864"/>
              <a:chExt cx="897887" cy="3556126"/>
            </a:xfrm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611A6DD1-3D46-DBA5-836D-A2BD4380E7EF}"/>
                  </a:ext>
                </a:extLst>
              </p:cNvPr>
              <p:cNvSpPr/>
              <p:nvPr/>
            </p:nvSpPr>
            <p:spPr>
              <a:xfrm>
                <a:off x="3934461" y="1170905"/>
                <a:ext cx="172720" cy="3045085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b="1">
                  <a:latin typeface="Bahnschrift Condensed" panose="020B0502040204020203" pitchFamily="34" charset="0"/>
                </a:endParaRPr>
              </a:p>
            </p:txBody>
          </p:sp>
          <p:sp>
            <p:nvSpPr>
              <p:cNvPr id="82" name="TextBox 35">
                <a:extLst>
                  <a:ext uri="{FF2B5EF4-FFF2-40B4-BE49-F238E27FC236}">
                    <a16:creationId xmlns:a16="http://schemas.microsoft.com/office/drawing/2014/main" id="{6F334B21-3F8B-5FFB-388C-F63CC84EF17F}"/>
                  </a:ext>
                </a:extLst>
              </p:cNvPr>
              <p:cNvSpPr txBox="1"/>
              <p:nvPr/>
            </p:nvSpPr>
            <p:spPr>
              <a:xfrm>
                <a:off x="3566797" y="659864"/>
                <a:ext cx="897887" cy="49478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vi-V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b="1" dirty="0">
                    <a:solidFill>
                      <a:srgbClr val="3333FF"/>
                    </a:solidFill>
                    <a:latin typeface="Bahnschrift Condensed" panose="020B0502040204020203" pitchFamily="34" charset="0"/>
                  </a:rPr>
                  <a:t>CLO1.1.2.2</a:t>
                </a:r>
              </a:p>
            </p:txBody>
          </p:sp>
        </p:grpSp>
      </p:grp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2C9C503-469D-873A-41DC-A3C2574E4E9F}"/>
              </a:ext>
            </a:extLst>
          </p:cNvPr>
          <p:cNvCxnSpPr/>
          <p:nvPr/>
        </p:nvCxnSpPr>
        <p:spPr>
          <a:xfrm>
            <a:off x="375920" y="5669280"/>
            <a:ext cx="904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CEA5EE2A-5605-0790-B1AB-721551C2A887}"/>
              </a:ext>
            </a:extLst>
          </p:cNvPr>
          <p:cNvSpPr txBox="1"/>
          <p:nvPr/>
        </p:nvSpPr>
        <p:spPr>
          <a:xfrm>
            <a:off x="1498600" y="5465653"/>
            <a:ext cx="352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cả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lực</a:t>
            </a:r>
            <a:endParaRPr lang="en-US" sz="20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0D7F7F6E-8F46-D490-3BDF-05713C8AF657}"/>
              </a:ext>
            </a:extLst>
          </p:cNvPr>
          <p:cNvCxnSpPr/>
          <p:nvPr/>
        </p:nvCxnSpPr>
        <p:spPr>
          <a:xfrm>
            <a:off x="365760" y="6096000"/>
            <a:ext cx="904240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752B495F-92F3-EF56-7CDA-F56008065B4B}"/>
              </a:ext>
            </a:extLst>
          </p:cNvPr>
          <p:cNvSpPr txBox="1"/>
          <p:nvPr/>
        </p:nvSpPr>
        <p:spPr>
          <a:xfrm>
            <a:off x="1488440" y="5892373"/>
            <a:ext cx="178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số</a:t>
            </a:r>
            <a:endParaRPr lang="en-US" sz="20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77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-27669" y="-19455"/>
            <a:ext cx="12219669" cy="546031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dirty="0">
                <a:latin typeface="Bahnschrift Condensed" panose="020B0502040204020203" pitchFamily="34" charset="0"/>
              </a:rPr>
              <a:t> 4. </a:t>
            </a:r>
            <a:r>
              <a:rPr lang="en-US" dirty="0" err="1">
                <a:latin typeface="Bahnschrift Condensed" panose="020B0502040204020203" pitchFamily="34" charset="0"/>
              </a:rPr>
              <a:t>Xây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dựng</a:t>
            </a:r>
            <a:r>
              <a:rPr lang="en-US" dirty="0">
                <a:latin typeface="Bahnschrift Condensed" panose="020B0502040204020203" pitchFamily="34" charset="0"/>
              </a:rPr>
              <a:t> ma </a:t>
            </a:r>
            <a:r>
              <a:rPr lang="en-US" dirty="0" err="1">
                <a:latin typeface="Bahnschrift Condensed" panose="020B0502040204020203" pitchFamily="34" charset="0"/>
              </a:rPr>
              <a:t>trận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các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bài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đánh</a:t>
            </a:r>
            <a:r>
              <a:rPr lang="en-US" dirty="0">
                <a:latin typeface="Bahnschrift Condensed" panose="020B0502040204020203" pitchFamily="34" charset="0"/>
              </a:rPr>
              <a:t> </a:t>
            </a:r>
            <a:r>
              <a:rPr lang="en-US" dirty="0" err="1">
                <a:latin typeface="Bahnschrift Condensed" panose="020B0502040204020203" pitchFamily="34" charset="0"/>
              </a:rPr>
              <a:t>giá</a:t>
            </a:r>
            <a:endParaRPr lang="vi-VN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" y="-53349"/>
            <a:ext cx="599033" cy="599033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F5AD6F46-F374-4FFF-A889-0FF3F07DBD70}"/>
              </a:ext>
            </a:extLst>
          </p:cNvPr>
          <p:cNvSpPr/>
          <p:nvPr/>
        </p:nvSpPr>
        <p:spPr>
          <a:xfrm>
            <a:off x="50802" y="669410"/>
            <a:ext cx="4084320" cy="46719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đối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với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học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phần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dự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>
                <a:solidFill>
                  <a:srgbClr val="3333FF"/>
                </a:solidFill>
                <a:latin typeface="Bahnschrift Condensed" panose="020B0502040204020203" pitchFamily="34" charset="0"/>
              </a:rPr>
              <a:t>án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theo</a:t>
            </a:r>
            <a:r>
              <a:rPr lang="en-US" sz="2000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b="1" dirty="0" err="1">
                <a:solidFill>
                  <a:srgbClr val="3333FF"/>
                </a:solidFill>
                <a:latin typeface="Bahnschrift Condensed" panose="020B0502040204020203" pitchFamily="34" charset="0"/>
              </a:rPr>
              <a:t>kỳ</a:t>
            </a:r>
            <a:endParaRPr lang="en-US" sz="2000" b="1" dirty="0">
              <a:solidFill>
                <a:srgbClr val="3333FF"/>
              </a:solidFill>
              <a:latin typeface="Bahnschrift Condensed" panose="020B0502040204020203" pitchFamily="34" charset="0"/>
            </a:endParaRP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E719992D-FC8B-6891-5F42-E118471F6EF8}"/>
              </a:ext>
            </a:extLst>
          </p:cNvPr>
          <p:cNvSpPr/>
          <p:nvPr/>
        </p:nvSpPr>
        <p:spPr>
          <a:xfrm>
            <a:off x="1090176" y="1221412"/>
            <a:ext cx="1434298" cy="4089591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latin typeface="Bahnschrift Condensed" panose="020B0502040204020203" pitchFamily="34" charset="0"/>
            </a:endParaRP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7698F949-879C-98F1-EA5A-6C5632B62547}"/>
              </a:ext>
            </a:extLst>
          </p:cNvPr>
          <p:cNvSpPr/>
          <p:nvPr/>
        </p:nvSpPr>
        <p:spPr>
          <a:xfrm>
            <a:off x="3418058" y="1231006"/>
            <a:ext cx="1434298" cy="4074574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latin typeface="Bahnschrift Condensed" panose="020B0502040204020203" pitchFamily="34" charset="0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65E4E0A3-D1AC-C356-BD99-2D8FB77E9D64}"/>
              </a:ext>
            </a:extLst>
          </p:cNvPr>
          <p:cNvSpPr/>
          <p:nvPr/>
        </p:nvSpPr>
        <p:spPr>
          <a:xfrm>
            <a:off x="7183249" y="1231005"/>
            <a:ext cx="1788031" cy="4055077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>
              <a:latin typeface="Bahnschrift Condensed" panose="020B0502040204020203" pitchFamily="34" charset="0"/>
            </a:endParaRPr>
          </a:p>
        </p:txBody>
      </p:sp>
      <p:graphicFrame>
        <p:nvGraphicFramePr>
          <p:cNvPr id="79" name="Diagram 78">
            <a:extLst>
              <a:ext uri="{FF2B5EF4-FFF2-40B4-BE49-F238E27FC236}">
                <a16:creationId xmlns:a16="http://schemas.microsoft.com/office/drawing/2014/main" id="{4E542051-A10C-4910-6054-D92E64E32B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641528"/>
              </p:ext>
            </p:extLst>
          </p:nvPr>
        </p:nvGraphicFramePr>
        <p:xfrm>
          <a:off x="375920" y="5392352"/>
          <a:ext cx="10326950" cy="365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C2C9C503-469D-873A-41DC-A3C2574E4E9F}"/>
              </a:ext>
            </a:extLst>
          </p:cNvPr>
          <p:cNvCxnSpPr/>
          <p:nvPr/>
        </p:nvCxnSpPr>
        <p:spPr>
          <a:xfrm>
            <a:off x="375920" y="6146800"/>
            <a:ext cx="90424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CEA5EE2A-5605-0790-B1AB-721551C2A887}"/>
              </a:ext>
            </a:extLst>
          </p:cNvPr>
          <p:cNvSpPr txBox="1"/>
          <p:nvPr/>
        </p:nvSpPr>
        <p:spPr>
          <a:xfrm>
            <a:off x="1498600" y="5943173"/>
            <a:ext cx="35204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cả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lực</a:t>
            </a:r>
            <a:endParaRPr lang="en-US" sz="20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D7F7F6E-8F46-D490-3BDF-05713C8AF657}"/>
              </a:ext>
            </a:extLst>
          </p:cNvPr>
          <p:cNvCxnSpPr/>
          <p:nvPr/>
        </p:nvCxnSpPr>
        <p:spPr>
          <a:xfrm>
            <a:off x="5821680" y="6096000"/>
            <a:ext cx="904240" cy="0"/>
          </a:xfrm>
          <a:prstGeom prst="line">
            <a:avLst/>
          </a:prstGeom>
          <a:ln w="28575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52B495F-92F3-EF56-7CDA-F56008065B4B}"/>
              </a:ext>
            </a:extLst>
          </p:cNvPr>
          <p:cNvSpPr txBox="1"/>
          <p:nvPr/>
        </p:nvSpPr>
        <p:spPr>
          <a:xfrm>
            <a:off x="6944360" y="5892373"/>
            <a:ext cx="1783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giá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điểm</a:t>
            </a:r>
            <a:r>
              <a:rPr lang="en-US" sz="2000" dirty="0">
                <a:solidFill>
                  <a:schemeClr val="bg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Bahnschrift Condensed" panose="020B0502040204020203" pitchFamily="34" charset="0"/>
              </a:rPr>
              <a:t>số</a:t>
            </a:r>
            <a:endParaRPr lang="en-US" sz="2000" dirty="0">
              <a:solidFill>
                <a:schemeClr val="bg1"/>
              </a:solidFill>
              <a:latin typeface="Bahnschrift Condensed" panose="020B0502040204020203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7E622B9-2405-B5A2-60B4-98C41F600CF1}"/>
              </a:ext>
            </a:extLst>
          </p:cNvPr>
          <p:cNvGrpSpPr/>
          <p:nvPr/>
        </p:nvGrpSpPr>
        <p:grpSpPr>
          <a:xfrm>
            <a:off x="683107" y="4195712"/>
            <a:ext cx="11343364" cy="369332"/>
            <a:chOff x="731430" y="2205142"/>
            <a:chExt cx="11343364" cy="369332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523C1C4-852C-A963-3572-E6C476BAD90F}"/>
                </a:ext>
              </a:extLst>
            </p:cNvPr>
            <p:cNvSpPr/>
            <p:nvPr/>
          </p:nvSpPr>
          <p:spPr>
            <a:xfrm>
              <a:off x="731430" y="2348206"/>
              <a:ext cx="10040083" cy="106268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26" name="TextBox 23">
              <a:extLst>
                <a:ext uri="{FF2B5EF4-FFF2-40B4-BE49-F238E27FC236}">
                  <a16:creationId xmlns:a16="http://schemas.microsoft.com/office/drawing/2014/main" id="{61405C48-176C-22E9-281D-2E96F5AA9E9F}"/>
                </a:ext>
              </a:extLst>
            </p:cNvPr>
            <p:cNvSpPr txBox="1"/>
            <p:nvPr/>
          </p:nvSpPr>
          <p:spPr>
            <a:xfrm>
              <a:off x="10861158" y="2205142"/>
              <a:ext cx="12136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CLO4.2.3.1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9E5E340-D48C-E1FE-F04A-F31787C3BF8C}"/>
                </a:ext>
              </a:extLst>
            </p:cNvPr>
            <p:cNvSpPr/>
            <p:nvPr/>
          </p:nvSpPr>
          <p:spPr>
            <a:xfrm>
              <a:off x="7941378" y="2342173"/>
              <a:ext cx="208402" cy="1794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 dirty="0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7D4190-701C-CF36-9DFD-38A913B07646}"/>
              </a:ext>
            </a:extLst>
          </p:cNvPr>
          <p:cNvGrpSpPr/>
          <p:nvPr/>
        </p:nvGrpSpPr>
        <p:grpSpPr>
          <a:xfrm>
            <a:off x="662787" y="3769464"/>
            <a:ext cx="11343364" cy="369332"/>
            <a:chOff x="731430" y="2205142"/>
            <a:chExt cx="11343364" cy="36933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72C257C-8C03-4D04-15F6-900DF1E9F85E}"/>
                </a:ext>
              </a:extLst>
            </p:cNvPr>
            <p:cNvSpPr/>
            <p:nvPr/>
          </p:nvSpPr>
          <p:spPr>
            <a:xfrm>
              <a:off x="731430" y="2348206"/>
              <a:ext cx="10040083" cy="106268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30" name="TextBox 23">
              <a:extLst>
                <a:ext uri="{FF2B5EF4-FFF2-40B4-BE49-F238E27FC236}">
                  <a16:creationId xmlns:a16="http://schemas.microsoft.com/office/drawing/2014/main" id="{A4DAEFA9-30D3-673A-CF8A-CF386EC6416C}"/>
                </a:ext>
              </a:extLst>
            </p:cNvPr>
            <p:cNvSpPr txBox="1"/>
            <p:nvPr/>
          </p:nvSpPr>
          <p:spPr>
            <a:xfrm>
              <a:off x="10861158" y="2205142"/>
              <a:ext cx="12136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CLO4.2.2.1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2FB1ABE0-6E4A-2526-928E-18323D79EE1D}"/>
                </a:ext>
              </a:extLst>
            </p:cNvPr>
            <p:cNvSpPr/>
            <p:nvPr/>
          </p:nvSpPr>
          <p:spPr>
            <a:xfrm>
              <a:off x="7975397" y="2339799"/>
              <a:ext cx="208402" cy="1794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7E622B9-2405-B5A2-60B4-98C41F600CF1}"/>
              </a:ext>
            </a:extLst>
          </p:cNvPr>
          <p:cNvGrpSpPr/>
          <p:nvPr/>
        </p:nvGrpSpPr>
        <p:grpSpPr>
          <a:xfrm>
            <a:off x="679904" y="3291566"/>
            <a:ext cx="11343364" cy="369332"/>
            <a:chOff x="731430" y="2205142"/>
            <a:chExt cx="11343364" cy="36933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523C1C4-852C-A963-3572-E6C476BAD90F}"/>
                </a:ext>
              </a:extLst>
            </p:cNvPr>
            <p:cNvSpPr/>
            <p:nvPr/>
          </p:nvSpPr>
          <p:spPr>
            <a:xfrm>
              <a:off x="731430" y="2348206"/>
              <a:ext cx="10040083" cy="106268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34" name="TextBox 23">
              <a:extLst>
                <a:ext uri="{FF2B5EF4-FFF2-40B4-BE49-F238E27FC236}">
                  <a16:creationId xmlns:a16="http://schemas.microsoft.com/office/drawing/2014/main" id="{61405C48-176C-22E9-281D-2E96F5AA9E9F}"/>
                </a:ext>
              </a:extLst>
            </p:cNvPr>
            <p:cNvSpPr txBox="1"/>
            <p:nvPr/>
          </p:nvSpPr>
          <p:spPr>
            <a:xfrm>
              <a:off x="10861158" y="2205142"/>
              <a:ext cx="12136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CLO4.2.1.1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E5E340-D48C-E1FE-F04A-F31787C3BF8C}"/>
                </a:ext>
              </a:extLst>
            </p:cNvPr>
            <p:cNvSpPr/>
            <p:nvPr/>
          </p:nvSpPr>
          <p:spPr>
            <a:xfrm>
              <a:off x="7957944" y="2324387"/>
              <a:ext cx="208402" cy="1794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B4BF0E0-CCEF-8F00-60CD-C7277B82B184}"/>
              </a:ext>
            </a:extLst>
          </p:cNvPr>
          <p:cNvGrpSpPr/>
          <p:nvPr/>
        </p:nvGrpSpPr>
        <p:grpSpPr>
          <a:xfrm>
            <a:off x="683107" y="2808077"/>
            <a:ext cx="11343364" cy="369332"/>
            <a:chOff x="731430" y="2205142"/>
            <a:chExt cx="11343364" cy="369332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49AE5BA-4621-1434-AC97-87ED07959B0D}"/>
                </a:ext>
              </a:extLst>
            </p:cNvPr>
            <p:cNvSpPr/>
            <p:nvPr/>
          </p:nvSpPr>
          <p:spPr>
            <a:xfrm>
              <a:off x="731430" y="2348206"/>
              <a:ext cx="10040083" cy="106268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39" name="TextBox 23">
              <a:extLst>
                <a:ext uri="{FF2B5EF4-FFF2-40B4-BE49-F238E27FC236}">
                  <a16:creationId xmlns:a16="http://schemas.microsoft.com/office/drawing/2014/main" id="{F1D18B43-228C-D783-7605-8EF0F7AD2781}"/>
                </a:ext>
              </a:extLst>
            </p:cNvPr>
            <p:cNvSpPr txBox="1"/>
            <p:nvPr/>
          </p:nvSpPr>
          <p:spPr>
            <a:xfrm>
              <a:off x="10861158" y="2205142"/>
              <a:ext cx="12136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CLO4.1.1.1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017C9B4-43CA-9C78-8E42-A2D82BAB6FAC}"/>
                </a:ext>
              </a:extLst>
            </p:cNvPr>
            <p:cNvSpPr/>
            <p:nvPr/>
          </p:nvSpPr>
          <p:spPr>
            <a:xfrm>
              <a:off x="7954741" y="2353093"/>
              <a:ext cx="208402" cy="1794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778C7B4-B3D5-38AA-264E-5279B60D40B1}"/>
              </a:ext>
            </a:extLst>
          </p:cNvPr>
          <p:cNvGrpSpPr/>
          <p:nvPr/>
        </p:nvGrpSpPr>
        <p:grpSpPr>
          <a:xfrm>
            <a:off x="683107" y="2329832"/>
            <a:ext cx="11343364" cy="369332"/>
            <a:chOff x="731430" y="2205142"/>
            <a:chExt cx="11343364" cy="36933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AB57B51-6DA1-6FE2-EFEF-AAD8290DB3BF}"/>
                </a:ext>
              </a:extLst>
            </p:cNvPr>
            <p:cNvSpPr/>
            <p:nvPr/>
          </p:nvSpPr>
          <p:spPr>
            <a:xfrm>
              <a:off x="731430" y="2348206"/>
              <a:ext cx="10040083" cy="106268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43" name="TextBox 23">
              <a:extLst>
                <a:ext uri="{FF2B5EF4-FFF2-40B4-BE49-F238E27FC236}">
                  <a16:creationId xmlns:a16="http://schemas.microsoft.com/office/drawing/2014/main" id="{5E8150C7-DC5C-AA6D-5E62-AEAA72DC47B1}"/>
                </a:ext>
              </a:extLst>
            </p:cNvPr>
            <p:cNvSpPr txBox="1"/>
            <p:nvPr/>
          </p:nvSpPr>
          <p:spPr>
            <a:xfrm>
              <a:off x="10861158" y="2205142"/>
              <a:ext cx="12136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CLO3.1.1.1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F9F736FC-15D2-F76D-6FE2-E1743BA1D57D}"/>
                </a:ext>
              </a:extLst>
            </p:cNvPr>
            <p:cNvSpPr/>
            <p:nvPr/>
          </p:nvSpPr>
          <p:spPr>
            <a:xfrm>
              <a:off x="7954741" y="2301152"/>
              <a:ext cx="208402" cy="1794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B6AA803-BB50-A9D6-69D3-3F0AF247940B}"/>
              </a:ext>
            </a:extLst>
          </p:cNvPr>
          <p:cNvGrpSpPr/>
          <p:nvPr/>
        </p:nvGrpSpPr>
        <p:grpSpPr>
          <a:xfrm>
            <a:off x="683107" y="1833560"/>
            <a:ext cx="11343364" cy="369332"/>
            <a:chOff x="731430" y="2205142"/>
            <a:chExt cx="11343364" cy="36933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D30D46C-85A8-743A-2952-91ADCAD4334E}"/>
                </a:ext>
              </a:extLst>
            </p:cNvPr>
            <p:cNvSpPr/>
            <p:nvPr/>
          </p:nvSpPr>
          <p:spPr>
            <a:xfrm>
              <a:off x="731430" y="2348206"/>
              <a:ext cx="10040083" cy="106268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47" name="TextBox 23">
              <a:extLst>
                <a:ext uri="{FF2B5EF4-FFF2-40B4-BE49-F238E27FC236}">
                  <a16:creationId xmlns:a16="http://schemas.microsoft.com/office/drawing/2014/main" id="{65139ED9-E980-45A2-9F83-BBF6706F6D52}"/>
                </a:ext>
              </a:extLst>
            </p:cNvPr>
            <p:cNvSpPr txBox="1"/>
            <p:nvPr/>
          </p:nvSpPr>
          <p:spPr>
            <a:xfrm>
              <a:off x="10861158" y="2205142"/>
              <a:ext cx="12136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CLO2.1.2.1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1A9996-1EB0-2A7E-28BC-23E3061370C9}"/>
              </a:ext>
            </a:extLst>
          </p:cNvPr>
          <p:cNvGrpSpPr/>
          <p:nvPr/>
        </p:nvGrpSpPr>
        <p:grpSpPr>
          <a:xfrm>
            <a:off x="683107" y="4631718"/>
            <a:ext cx="11343364" cy="369332"/>
            <a:chOff x="731430" y="2205142"/>
            <a:chExt cx="11343364" cy="36933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4240C1-D60B-A9BD-2C63-C2C006146D86}"/>
                </a:ext>
              </a:extLst>
            </p:cNvPr>
            <p:cNvSpPr/>
            <p:nvPr/>
          </p:nvSpPr>
          <p:spPr>
            <a:xfrm>
              <a:off x="731430" y="2348206"/>
              <a:ext cx="10040083" cy="106268"/>
            </a:xfrm>
            <a:prstGeom prst="rec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7" name="TextBox 23">
              <a:extLst>
                <a:ext uri="{FF2B5EF4-FFF2-40B4-BE49-F238E27FC236}">
                  <a16:creationId xmlns:a16="http://schemas.microsoft.com/office/drawing/2014/main" id="{C46C1F62-E219-F48C-FF0E-E1B328E42159}"/>
                </a:ext>
              </a:extLst>
            </p:cNvPr>
            <p:cNvSpPr txBox="1"/>
            <p:nvPr/>
          </p:nvSpPr>
          <p:spPr>
            <a:xfrm>
              <a:off x="10861158" y="2205142"/>
              <a:ext cx="121363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CLO4.2.4.1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FE78BE9-628E-77A0-44EA-A267E5945C7A}"/>
                </a:ext>
              </a:extLst>
            </p:cNvPr>
            <p:cNvSpPr/>
            <p:nvPr/>
          </p:nvSpPr>
          <p:spPr>
            <a:xfrm>
              <a:off x="8006275" y="2341703"/>
              <a:ext cx="208402" cy="17943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 dirty="0"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D1B767D-3705-513E-C923-84D57F577DF8}"/>
              </a:ext>
            </a:extLst>
          </p:cNvPr>
          <p:cNvGrpSpPr/>
          <p:nvPr/>
        </p:nvGrpSpPr>
        <p:grpSpPr>
          <a:xfrm>
            <a:off x="1288984" y="1328616"/>
            <a:ext cx="1083381" cy="3867258"/>
            <a:chOff x="1875793" y="679477"/>
            <a:chExt cx="897887" cy="35367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09E118-7035-6E09-9730-78E92F3B4C04}"/>
                </a:ext>
              </a:extLst>
            </p:cNvPr>
            <p:cNvSpPr/>
            <p:nvPr/>
          </p:nvSpPr>
          <p:spPr>
            <a:xfrm>
              <a:off x="2204722" y="1170913"/>
              <a:ext cx="172720" cy="304531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11" name="TextBox 12">
              <a:extLst>
                <a:ext uri="{FF2B5EF4-FFF2-40B4-BE49-F238E27FC236}">
                  <a16:creationId xmlns:a16="http://schemas.microsoft.com/office/drawing/2014/main" id="{8448E3BA-51D7-2039-7371-71B05A9EDA69}"/>
                </a:ext>
              </a:extLst>
            </p:cNvPr>
            <p:cNvSpPr txBox="1"/>
            <p:nvPr/>
          </p:nvSpPr>
          <p:spPr>
            <a:xfrm>
              <a:off x="1875793" y="679477"/>
              <a:ext cx="897887" cy="47308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CLO1.2.1.1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4985BB-B714-F761-DFB7-93932E16529C}"/>
              </a:ext>
            </a:extLst>
          </p:cNvPr>
          <p:cNvGrpSpPr/>
          <p:nvPr/>
        </p:nvGrpSpPr>
        <p:grpSpPr>
          <a:xfrm>
            <a:off x="3557121" y="1304290"/>
            <a:ext cx="1083381" cy="3895021"/>
            <a:chOff x="3566797" y="659864"/>
            <a:chExt cx="897887" cy="354311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7483B0-EB87-2586-0E96-68F9CBE69DA1}"/>
                </a:ext>
              </a:extLst>
            </p:cNvPr>
            <p:cNvSpPr/>
            <p:nvPr/>
          </p:nvSpPr>
          <p:spPr>
            <a:xfrm>
              <a:off x="3944621" y="1157892"/>
              <a:ext cx="172720" cy="3045085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b="1">
                <a:latin typeface="Bahnschrift Condensed" panose="020B0502040204020203" pitchFamily="34" charset="0"/>
              </a:endParaRP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43FA1088-FB74-CA7A-4988-AE64D3A177D4}"/>
                </a:ext>
              </a:extLst>
            </p:cNvPr>
            <p:cNvSpPr txBox="1"/>
            <p:nvPr/>
          </p:nvSpPr>
          <p:spPr>
            <a:xfrm>
              <a:off x="3566797" y="659864"/>
              <a:ext cx="897887" cy="47304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CLO1.2.1.2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08982664-F228-0C5B-D638-1A160039995F}"/>
              </a:ext>
            </a:extLst>
          </p:cNvPr>
          <p:cNvSpPr/>
          <p:nvPr/>
        </p:nvSpPr>
        <p:spPr>
          <a:xfrm>
            <a:off x="4023965" y="1961525"/>
            <a:ext cx="208402" cy="1794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69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9B8BBD-9581-4EAE-82CE-E08CB23771F2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>
                <a:latin typeface="Bahnschrift SemiBold Condensed" panose="020B0502040204020203" pitchFamily="34" charset="0"/>
              </a:rPr>
              <a:t>Phát triển CTĐT Đại học theo Bộ chuẩn VU.PQA.1.0.                                                                                                                   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F31DB59-E77F-9D1F-46ED-688E6546D06B}"/>
              </a:ext>
            </a:extLst>
          </p:cNvPr>
          <p:cNvSpPr txBox="1">
            <a:spLocks/>
          </p:cNvSpPr>
          <p:nvPr/>
        </p:nvSpPr>
        <p:spPr>
          <a:xfrm>
            <a:off x="165371" y="-19455"/>
            <a:ext cx="12026629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defTabSz="1219170"/>
            <a:r>
              <a:rPr lang="en-US" sz="3333" dirty="0">
                <a:latin typeface="Bahnschrift Condensed" panose="020B0502040204020203" pitchFamily="34" charset="0"/>
              </a:rPr>
              <a:t> 4. </a:t>
            </a:r>
            <a:r>
              <a:rPr lang="en-US" sz="3333" dirty="0" err="1">
                <a:latin typeface="Bahnschrift Condensed" panose="020B0502040204020203" pitchFamily="34" charset="0"/>
              </a:rPr>
              <a:t>Xây</a:t>
            </a:r>
            <a:r>
              <a:rPr lang="en-US" sz="3333" dirty="0"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latin typeface="Bahnschrift Condensed" panose="020B0502040204020203" pitchFamily="34" charset="0"/>
              </a:rPr>
              <a:t>dựng</a:t>
            </a:r>
            <a:r>
              <a:rPr lang="en-US" sz="3333" dirty="0">
                <a:latin typeface="Bahnschrift Condensed" panose="020B0502040204020203" pitchFamily="34" charset="0"/>
              </a:rPr>
              <a:t> ma </a:t>
            </a:r>
            <a:r>
              <a:rPr lang="en-US" sz="3333" dirty="0" err="1">
                <a:latin typeface="Bahnschrift Condensed" panose="020B0502040204020203" pitchFamily="34" charset="0"/>
              </a:rPr>
              <a:t>trận</a:t>
            </a:r>
            <a:r>
              <a:rPr lang="en-US" sz="3333" dirty="0"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latin typeface="Bahnschrift Condensed" panose="020B0502040204020203" pitchFamily="34" charset="0"/>
              </a:rPr>
              <a:t>các</a:t>
            </a:r>
            <a:r>
              <a:rPr lang="en-US" sz="3333" dirty="0"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latin typeface="Bahnschrift Condensed" panose="020B0502040204020203" pitchFamily="34" charset="0"/>
              </a:rPr>
              <a:t>bài</a:t>
            </a:r>
            <a:r>
              <a:rPr lang="en-US" sz="3333" dirty="0"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latin typeface="Bahnschrift Condensed" panose="020B0502040204020203" pitchFamily="34" charset="0"/>
              </a:rPr>
              <a:t>đánh</a:t>
            </a:r>
            <a:r>
              <a:rPr lang="en-US" sz="3333" dirty="0">
                <a:latin typeface="Bahnschrift Condensed" panose="020B0502040204020203" pitchFamily="34" charset="0"/>
              </a:rPr>
              <a:t> </a:t>
            </a:r>
            <a:r>
              <a:rPr lang="en-US" sz="3333" dirty="0" err="1">
                <a:latin typeface="Bahnschrift Condensed" panose="020B0502040204020203" pitchFamily="34" charset="0"/>
              </a:rPr>
              <a:t>giá</a:t>
            </a:r>
            <a:endParaRPr lang="vi-VN" sz="3333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80656E5-9A01-673B-6A82-F05F413CB0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08F86D3-7CF0-68AD-0978-7426502B8382}"/>
              </a:ext>
            </a:extLst>
          </p:cNvPr>
          <p:cNvSpPr/>
          <p:nvPr/>
        </p:nvSpPr>
        <p:spPr>
          <a:xfrm>
            <a:off x="1016000" y="1614190"/>
            <a:ext cx="9926320" cy="101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021D35-5DBE-3675-848D-1A3FAFF747B6}"/>
              </a:ext>
            </a:extLst>
          </p:cNvPr>
          <p:cNvSpPr/>
          <p:nvPr/>
        </p:nvSpPr>
        <p:spPr>
          <a:xfrm>
            <a:off x="1016000" y="2263180"/>
            <a:ext cx="9926320" cy="101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8F86D3-7CF0-68AD-0978-7426502B8382}"/>
              </a:ext>
            </a:extLst>
          </p:cNvPr>
          <p:cNvSpPr/>
          <p:nvPr/>
        </p:nvSpPr>
        <p:spPr>
          <a:xfrm>
            <a:off x="1016000" y="2815730"/>
            <a:ext cx="9926320" cy="101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EC0133-6ABE-A31B-CE57-7016ABE90947}"/>
              </a:ext>
            </a:extLst>
          </p:cNvPr>
          <p:cNvSpPr/>
          <p:nvPr/>
        </p:nvSpPr>
        <p:spPr>
          <a:xfrm>
            <a:off x="1036320" y="3477620"/>
            <a:ext cx="9926320" cy="1016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719992D-FC8B-6891-5F42-E118471F6EF8}"/>
              </a:ext>
            </a:extLst>
          </p:cNvPr>
          <p:cNvSpPr/>
          <p:nvPr/>
        </p:nvSpPr>
        <p:spPr>
          <a:xfrm>
            <a:off x="6954522" y="1066800"/>
            <a:ext cx="1579878" cy="3973811"/>
          </a:xfrm>
          <a:prstGeom prst="roundRect">
            <a:avLst/>
          </a:prstGeom>
          <a:noFill/>
          <a:ln w="381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8616A72-6F2D-41B6-3B8E-24AE695C83BD}"/>
              </a:ext>
            </a:extLst>
          </p:cNvPr>
          <p:cNvSpPr/>
          <p:nvPr/>
        </p:nvSpPr>
        <p:spPr>
          <a:xfrm>
            <a:off x="5628642" y="2794000"/>
            <a:ext cx="172720" cy="1715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2E235EF-770D-22F2-E5C9-5EC681F06D06}"/>
              </a:ext>
            </a:extLst>
          </p:cNvPr>
          <p:cNvSpPr/>
          <p:nvPr/>
        </p:nvSpPr>
        <p:spPr>
          <a:xfrm>
            <a:off x="5628642" y="1614190"/>
            <a:ext cx="172720" cy="1715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0C3251E-87C0-F31A-3740-1A29A0D25CFA}"/>
              </a:ext>
            </a:extLst>
          </p:cNvPr>
          <p:cNvSpPr/>
          <p:nvPr/>
        </p:nvSpPr>
        <p:spPr>
          <a:xfrm>
            <a:off x="2214882" y="1576088"/>
            <a:ext cx="172720" cy="1715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1B767D-3705-513E-C923-84D57F577DF8}"/>
              </a:ext>
            </a:extLst>
          </p:cNvPr>
          <p:cNvGrpSpPr/>
          <p:nvPr/>
        </p:nvGrpSpPr>
        <p:grpSpPr>
          <a:xfrm>
            <a:off x="1875793" y="1096037"/>
            <a:ext cx="897887" cy="4227803"/>
            <a:chOff x="1875793" y="679477"/>
            <a:chExt cx="897887" cy="422780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409E118-7035-6E09-9730-78E92F3B4C04}"/>
                </a:ext>
              </a:extLst>
            </p:cNvPr>
            <p:cNvSpPr/>
            <p:nvPr/>
          </p:nvSpPr>
          <p:spPr>
            <a:xfrm>
              <a:off x="2214882" y="1066800"/>
              <a:ext cx="172720" cy="38404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448E3BA-51D7-2039-7371-71B05A9EDA69}"/>
                </a:ext>
              </a:extLst>
            </p:cNvPr>
            <p:cNvSpPr txBox="1"/>
            <p:nvPr/>
          </p:nvSpPr>
          <p:spPr>
            <a:xfrm>
              <a:off x="1875793" y="679477"/>
              <a:ext cx="8978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CLO1.1.2.1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4985BB-B714-F761-DFB7-93932E16529C}"/>
              </a:ext>
            </a:extLst>
          </p:cNvPr>
          <p:cNvGrpSpPr/>
          <p:nvPr/>
        </p:nvGrpSpPr>
        <p:grpSpPr>
          <a:xfrm>
            <a:off x="3566797" y="1127224"/>
            <a:ext cx="897887" cy="4247416"/>
            <a:chOff x="3566797" y="659864"/>
            <a:chExt cx="897887" cy="424741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7483B0-EB87-2586-0E96-68F9CBE69DA1}"/>
                </a:ext>
              </a:extLst>
            </p:cNvPr>
            <p:cNvSpPr/>
            <p:nvPr/>
          </p:nvSpPr>
          <p:spPr>
            <a:xfrm>
              <a:off x="3903981" y="1066800"/>
              <a:ext cx="172720" cy="38404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3FA1088-FB74-CA7A-4988-AE64D3A177D4}"/>
                </a:ext>
              </a:extLst>
            </p:cNvPr>
            <p:cNvSpPr txBox="1"/>
            <p:nvPr/>
          </p:nvSpPr>
          <p:spPr>
            <a:xfrm>
              <a:off x="3566797" y="659864"/>
              <a:ext cx="8978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CLO1.1.2.2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608E43D-CDF0-2511-EB56-0D9724203586}"/>
              </a:ext>
            </a:extLst>
          </p:cNvPr>
          <p:cNvGrpSpPr/>
          <p:nvPr/>
        </p:nvGrpSpPr>
        <p:grpSpPr>
          <a:xfrm>
            <a:off x="4892679" y="919837"/>
            <a:ext cx="897887" cy="4267736"/>
            <a:chOff x="5233037" y="639544"/>
            <a:chExt cx="897887" cy="426773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4D76A4-D48A-05EF-999C-F81D144DD2D8}"/>
                </a:ext>
              </a:extLst>
            </p:cNvPr>
            <p:cNvSpPr/>
            <p:nvPr/>
          </p:nvSpPr>
          <p:spPr>
            <a:xfrm>
              <a:off x="5593080" y="1066800"/>
              <a:ext cx="172720" cy="384048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E75EBA-B95B-E368-FA07-12E51748F0FB}"/>
                </a:ext>
              </a:extLst>
            </p:cNvPr>
            <p:cNvSpPr txBox="1"/>
            <p:nvPr/>
          </p:nvSpPr>
          <p:spPr>
            <a:xfrm>
              <a:off x="5233037" y="639544"/>
              <a:ext cx="8978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3333FF"/>
                  </a:solidFill>
                  <a:latin typeface="Bahnschrift Condensed" panose="020B0502040204020203" pitchFamily="34" charset="0"/>
                </a:rPr>
                <a:t>CLO1.1.2.3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F3340D6-BFA2-581A-E826-58275AB207E0}"/>
              </a:ext>
            </a:extLst>
          </p:cNvPr>
          <p:cNvSpPr txBox="1"/>
          <p:nvPr/>
        </p:nvSpPr>
        <p:spPr>
          <a:xfrm>
            <a:off x="11087737" y="1405397"/>
            <a:ext cx="89788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CLO2.2.1.1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3B8170-4596-8A4A-A067-45CD425C280A}"/>
              </a:ext>
            </a:extLst>
          </p:cNvPr>
          <p:cNvSpPr txBox="1"/>
          <p:nvPr/>
        </p:nvSpPr>
        <p:spPr>
          <a:xfrm>
            <a:off x="11043921" y="2129314"/>
            <a:ext cx="105155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3333FF"/>
                </a:solidFill>
                <a:latin typeface="Bahnschrift Condensed" panose="020B0502040204020203" pitchFamily="34" charset="0"/>
              </a:rPr>
              <a:t>CLO2.2.2.1</a:t>
            </a:r>
          </a:p>
        </p:txBody>
      </p:sp>
    </p:spTree>
    <p:extLst>
      <p:ext uri="{BB962C8B-B14F-4D97-AF65-F5344CB8AC3E}">
        <p14:creationId xmlns:p14="http://schemas.microsoft.com/office/powerpoint/2010/main" val="2760875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Bộ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chuẩn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đảm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chất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lượng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trình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đào tạo 1.0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{Trang 174}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4.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(1)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nhiệm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CĐR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theo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lực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0EC809-324B-A817-3703-D86217FE30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FC00F0D-325A-84C0-5C17-EEBF752704E0}"/>
              </a:ext>
            </a:extLst>
          </p:cNvPr>
          <p:cNvSpPr/>
          <p:nvPr/>
        </p:nvSpPr>
        <p:spPr>
          <a:xfrm>
            <a:off x="909805" y="2673558"/>
            <a:ext cx="1725401" cy="15592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2C07037-5D47-2185-F483-D1DEA13F4B9F}"/>
              </a:ext>
            </a:extLst>
          </p:cNvPr>
          <p:cNvGrpSpPr/>
          <p:nvPr/>
        </p:nvGrpSpPr>
        <p:grpSpPr>
          <a:xfrm>
            <a:off x="3358045" y="1277383"/>
            <a:ext cx="1725401" cy="836558"/>
            <a:chOff x="533400" y="2952750"/>
            <a:chExt cx="2971800" cy="152400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01ADF3-BBE1-3E59-329F-28F90654F3A3}"/>
                </a:ext>
              </a:extLst>
            </p:cNvPr>
            <p:cNvSpPr txBox="1"/>
            <p:nvPr/>
          </p:nvSpPr>
          <p:spPr>
            <a:xfrm>
              <a:off x="589935" y="3282427"/>
              <a:ext cx="2912481" cy="925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Kiến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thức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(K)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17CBD56-8861-BF7D-82D7-4334481B9D4B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23F826-2806-3629-2882-61FF6DC5FF21}"/>
              </a:ext>
            </a:extLst>
          </p:cNvPr>
          <p:cNvGrpSpPr/>
          <p:nvPr/>
        </p:nvGrpSpPr>
        <p:grpSpPr>
          <a:xfrm>
            <a:off x="3353124" y="3061939"/>
            <a:ext cx="1725401" cy="836558"/>
            <a:chOff x="533400" y="2952750"/>
            <a:chExt cx="2971800" cy="15240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92862CC-D2AD-5FE5-B91E-BB359FF23626}"/>
                </a:ext>
              </a:extLst>
            </p:cNvPr>
            <p:cNvSpPr txBox="1"/>
            <p:nvPr/>
          </p:nvSpPr>
          <p:spPr>
            <a:xfrm>
              <a:off x="589935" y="3282427"/>
              <a:ext cx="2912481" cy="925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Kỹ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năng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(S)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0001FFF-D59B-3651-BF0E-5A7BE0877CB5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35E672-0223-F3E0-9880-2775E2DEA24A}"/>
              </a:ext>
            </a:extLst>
          </p:cNvPr>
          <p:cNvGrpSpPr/>
          <p:nvPr/>
        </p:nvGrpSpPr>
        <p:grpSpPr>
          <a:xfrm>
            <a:off x="3353128" y="4949733"/>
            <a:ext cx="1725401" cy="836558"/>
            <a:chOff x="533400" y="2952750"/>
            <a:chExt cx="2971800" cy="15240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E8232C-82CB-891B-D92A-F299A7E9A1AA}"/>
                </a:ext>
              </a:extLst>
            </p:cNvPr>
            <p:cNvSpPr txBox="1"/>
            <p:nvPr/>
          </p:nvSpPr>
          <p:spPr>
            <a:xfrm>
              <a:off x="589935" y="3282427"/>
              <a:ext cx="2912481" cy="9251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Thái </a:t>
              </a: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độ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(A)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89B906A-26BD-8C0D-CF47-5C101D58DF28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422CC43-1B12-9567-AF1D-72F0079F3476}"/>
              </a:ext>
            </a:extLst>
          </p:cNvPr>
          <p:cNvCxnSpPr>
            <a:endCxn id="14" idx="1"/>
          </p:cNvCxnSpPr>
          <p:nvPr/>
        </p:nvCxnSpPr>
        <p:spPr>
          <a:xfrm>
            <a:off x="2633590" y="3470789"/>
            <a:ext cx="719534" cy="9429"/>
          </a:xfrm>
          <a:prstGeom prst="straightConnector1">
            <a:avLst/>
          </a:prstGeom>
          <a:ln w="444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DFE9747-45D9-45D2-FBE7-602C5BF63841}"/>
              </a:ext>
            </a:extLst>
          </p:cNvPr>
          <p:cNvCxnSpPr>
            <a:cxnSpLocks/>
          </p:cNvCxnSpPr>
          <p:nvPr/>
        </p:nvCxnSpPr>
        <p:spPr>
          <a:xfrm>
            <a:off x="2633590" y="3480218"/>
            <a:ext cx="719534" cy="1499011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A2F63AA-4828-D145-7DC0-EB3D70BB323E}"/>
              </a:ext>
            </a:extLst>
          </p:cNvPr>
          <p:cNvCxnSpPr>
            <a:cxnSpLocks/>
          </p:cNvCxnSpPr>
          <p:nvPr/>
        </p:nvCxnSpPr>
        <p:spPr>
          <a:xfrm flipV="1">
            <a:off x="2633590" y="2078302"/>
            <a:ext cx="752358" cy="1392487"/>
          </a:xfrm>
          <a:prstGeom prst="straightConnector1">
            <a:avLst/>
          </a:prstGeom>
          <a:ln w="4445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67A0AD5-F924-1D2C-7208-40997282F791}"/>
              </a:ext>
            </a:extLst>
          </p:cNvPr>
          <p:cNvCxnSpPr>
            <a:cxnSpLocks/>
          </p:cNvCxnSpPr>
          <p:nvPr/>
        </p:nvCxnSpPr>
        <p:spPr>
          <a:xfrm flipV="1">
            <a:off x="5106413" y="1277383"/>
            <a:ext cx="969923" cy="408854"/>
          </a:xfrm>
          <a:prstGeom prst="straightConnector1">
            <a:avLst/>
          </a:prstGeom>
          <a:ln w="4445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D14A9F5-19BB-5451-0D09-2409B681D658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5083446" y="1695662"/>
            <a:ext cx="1012554" cy="473427"/>
          </a:xfrm>
          <a:prstGeom prst="straightConnector1">
            <a:avLst/>
          </a:prstGeom>
          <a:ln w="4445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2A77CBA-D5C1-0151-8736-B2CCCC3078A6}"/>
              </a:ext>
            </a:extLst>
          </p:cNvPr>
          <p:cNvGrpSpPr/>
          <p:nvPr/>
        </p:nvGrpSpPr>
        <p:grpSpPr>
          <a:xfrm>
            <a:off x="6076674" y="966343"/>
            <a:ext cx="1725401" cy="601910"/>
            <a:chOff x="533400" y="2952750"/>
            <a:chExt cx="2971800" cy="152400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36C7E1-FAE2-3DF5-5039-C18E2D7B64C9}"/>
                </a:ext>
              </a:extLst>
            </p:cNvPr>
            <p:cNvSpPr txBox="1"/>
            <p:nvPr/>
          </p:nvSpPr>
          <p:spPr>
            <a:xfrm>
              <a:off x="589935" y="3157956"/>
              <a:ext cx="2912481" cy="925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PLO</a:t>
              </a:r>
              <a:r>
                <a:rPr kumimoji="0" lang="en-US" sz="27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1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(K)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24085E16-C980-ABF9-EF90-3F62F7C397BF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BC8D7F-F6CF-7D73-0926-D3341EF981D1}"/>
              </a:ext>
            </a:extLst>
          </p:cNvPr>
          <p:cNvGrpSpPr/>
          <p:nvPr/>
        </p:nvGrpSpPr>
        <p:grpSpPr>
          <a:xfrm>
            <a:off x="6091426" y="1847653"/>
            <a:ext cx="1725401" cy="601910"/>
            <a:chOff x="533400" y="2952750"/>
            <a:chExt cx="2971800" cy="152400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576C6-B19D-C874-A970-19180DD273D2}"/>
                </a:ext>
              </a:extLst>
            </p:cNvPr>
            <p:cNvSpPr txBox="1"/>
            <p:nvPr/>
          </p:nvSpPr>
          <p:spPr>
            <a:xfrm>
              <a:off x="589935" y="3157956"/>
              <a:ext cx="2912481" cy="9251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PLO</a:t>
              </a:r>
              <a:r>
                <a:rPr kumimoji="0" lang="en-US" sz="27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(K)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9A53D71-E0BB-857C-8121-B72E73760B17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4925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F6505EC-569D-1DFC-3EBB-55E0C2EAD1DE}"/>
              </a:ext>
            </a:extLst>
          </p:cNvPr>
          <p:cNvGrpSpPr/>
          <p:nvPr/>
        </p:nvGrpSpPr>
        <p:grpSpPr>
          <a:xfrm>
            <a:off x="8726477" y="952918"/>
            <a:ext cx="1725401" cy="587679"/>
            <a:chOff x="533400" y="2952750"/>
            <a:chExt cx="2971800" cy="152400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48D41F-9571-8A38-7783-C95B6A9399B3}"/>
                </a:ext>
              </a:extLst>
            </p:cNvPr>
            <p:cNvSpPr txBox="1"/>
            <p:nvPr/>
          </p:nvSpPr>
          <p:spPr>
            <a:xfrm>
              <a:off x="589935" y="3116793"/>
              <a:ext cx="2912481" cy="9251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CLO</a:t>
              </a:r>
              <a:r>
                <a:rPr kumimoji="0" lang="en-US" sz="27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1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(K)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1FAD07C0-AD34-E64A-46F5-48F492D88609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810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053FD30-2113-B6EE-E6A3-107C6D259686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7802075" y="1267298"/>
            <a:ext cx="924402" cy="0"/>
          </a:xfrm>
          <a:prstGeom prst="straightConnector1">
            <a:avLst/>
          </a:prstGeom>
          <a:ln w="4445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16BFD2-03B9-8E93-1783-E8ABFE1262C0}"/>
              </a:ext>
            </a:extLst>
          </p:cNvPr>
          <p:cNvGrpSpPr/>
          <p:nvPr/>
        </p:nvGrpSpPr>
        <p:grpSpPr>
          <a:xfrm>
            <a:off x="6071747" y="3637124"/>
            <a:ext cx="1725401" cy="597015"/>
            <a:chOff x="533400" y="2952750"/>
            <a:chExt cx="2971800" cy="152400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15FF203-854A-244A-6453-9C0FA312F04C}"/>
                </a:ext>
              </a:extLst>
            </p:cNvPr>
            <p:cNvSpPr txBox="1"/>
            <p:nvPr/>
          </p:nvSpPr>
          <p:spPr>
            <a:xfrm>
              <a:off x="589935" y="3106739"/>
              <a:ext cx="2912481" cy="12963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PLO</a:t>
              </a:r>
              <a:r>
                <a:rPr kumimoji="0" lang="en-US" sz="27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(S)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8EFF2D84-6A5B-0ED9-3CD9-BBD92AD0D5FD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8319E9A-A837-AE57-A31C-5E037FE04514}"/>
              </a:ext>
            </a:extLst>
          </p:cNvPr>
          <p:cNvCxnSpPr>
            <a:cxnSpLocks/>
            <a:stCxn id="14" idx="3"/>
            <a:endCxn id="35" idx="1"/>
          </p:cNvCxnSpPr>
          <p:nvPr/>
        </p:nvCxnSpPr>
        <p:spPr>
          <a:xfrm>
            <a:off x="5078525" y="3480218"/>
            <a:ext cx="993222" cy="455414"/>
          </a:xfrm>
          <a:prstGeom prst="straightConnector1">
            <a:avLst/>
          </a:prstGeom>
          <a:ln w="444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44A2E9-DA06-B30B-F2C0-F513DD60EA51}"/>
              </a:ext>
            </a:extLst>
          </p:cNvPr>
          <p:cNvGrpSpPr/>
          <p:nvPr/>
        </p:nvGrpSpPr>
        <p:grpSpPr>
          <a:xfrm>
            <a:off x="6091413" y="2732562"/>
            <a:ext cx="1725401" cy="617782"/>
            <a:chOff x="533400" y="2952750"/>
            <a:chExt cx="2971800" cy="1524000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57F3882-3C9C-2B99-DD70-8F3930CFE368}"/>
                </a:ext>
              </a:extLst>
            </p:cNvPr>
            <p:cNvSpPr txBox="1"/>
            <p:nvPr/>
          </p:nvSpPr>
          <p:spPr>
            <a:xfrm>
              <a:off x="589935" y="3136901"/>
              <a:ext cx="2912481" cy="1252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PLO</a:t>
              </a:r>
              <a:r>
                <a:rPr kumimoji="0" lang="en-US" sz="27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1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(S)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A0BBCC73-82F7-90F8-C4A1-6174723765A1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7F9D960-DA60-C567-D06F-9BFE80AE1E2D}"/>
              </a:ext>
            </a:extLst>
          </p:cNvPr>
          <p:cNvCxnSpPr>
            <a:cxnSpLocks/>
            <a:stCxn id="14" idx="3"/>
            <a:endCxn id="39" idx="1"/>
          </p:cNvCxnSpPr>
          <p:nvPr/>
        </p:nvCxnSpPr>
        <p:spPr>
          <a:xfrm flipV="1">
            <a:off x="5078525" y="3041453"/>
            <a:ext cx="1012888" cy="438765"/>
          </a:xfrm>
          <a:prstGeom prst="straightConnector1">
            <a:avLst/>
          </a:prstGeom>
          <a:ln w="444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11816CF-F5F4-4978-BBA7-4E1E6BA15ABE}"/>
              </a:ext>
            </a:extLst>
          </p:cNvPr>
          <p:cNvCxnSpPr>
            <a:cxnSpLocks/>
          </p:cNvCxnSpPr>
          <p:nvPr/>
        </p:nvCxnSpPr>
        <p:spPr>
          <a:xfrm flipV="1">
            <a:off x="5140829" y="4959573"/>
            <a:ext cx="969923" cy="408854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8C13B051-B419-5AA5-0C69-2787EEAE1B60}"/>
              </a:ext>
            </a:extLst>
          </p:cNvPr>
          <p:cNvCxnSpPr>
            <a:cxnSpLocks/>
          </p:cNvCxnSpPr>
          <p:nvPr/>
        </p:nvCxnSpPr>
        <p:spPr>
          <a:xfrm>
            <a:off x="5117862" y="5377852"/>
            <a:ext cx="1012554" cy="473427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F52AFDA-8BFF-15BD-5309-2D48737BE761}"/>
              </a:ext>
            </a:extLst>
          </p:cNvPr>
          <p:cNvGrpSpPr/>
          <p:nvPr/>
        </p:nvGrpSpPr>
        <p:grpSpPr>
          <a:xfrm>
            <a:off x="6111090" y="4648533"/>
            <a:ext cx="1725401" cy="601910"/>
            <a:chOff x="533400" y="2952750"/>
            <a:chExt cx="2971800" cy="1524000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C0B84FC-1B60-1DA9-36C5-0AC63842B694}"/>
                </a:ext>
              </a:extLst>
            </p:cNvPr>
            <p:cNvSpPr txBox="1"/>
            <p:nvPr/>
          </p:nvSpPr>
          <p:spPr>
            <a:xfrm>
              <a:off x="589935" y="3157956"/>
              <a:ext cx="2912481" cy="1285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PLO</a:t>
              </a:r>
              <a:r>
                <a:rPr kumimoji="0" lang="en-US" sz="27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1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(A)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7EDCC869-F3EA-3EAD-6A67-DE0DA805987B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C38F646-9EBC-BCCC-A34E-17EE164F926A}"/>
              </a:ext>
            </a:extLst>
          </p:cNvPr>
          <p:cNvGrpSpPr/>
          <p:nvPr/>
        </p:nvGrpSpPr>
        <p:grpSpPr>
          <a:xfrm>
            <a:off x="6125842" y="5529843"/>
            <a:ext cx="1725401" cy="601910"/>
            <a:chOff x="533400" y="2952750"/>
            <a:chExt cx="2971800" cy="152400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59118C87-E983-D868-C6F8-1008FBFC1E25}"/>
                </a:ext>
              </a:extLst>
            </p:cNvPr>
            <p:cNvSpPr txBox="1"/>
            <p:nvPr/>
          </p:nvSpPr>
          <p:spPr>
            <a:xfrm>
              <a:off x="589935" y="3157956"/>
              <a:ext cx="2912481" cy="12857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PLO</a:t>
              </a:r>
              <a:r>
                <a:rPr kumimoji="0" lang="en-US" sz="27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n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(A)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F3B1CF86-C194-687F-8966-8B864E5FBCBB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4925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583EAC6-EB29-3DBF-37E6-49C475AA79D0}"/>
              </a:ext>
            </a:extLst>
          </p:cNvPr>
          <p:cNvGrpSpPr/>
          <p:nvPr/>
        </p:nvGrpSpPr>
        <p:grpSpPr>
          <a:xfrm>
            <a:off x="8810053" y="5539675"/>
            <a:ext cx="1725401" cy="587679"/>
            <a:chOff x="533400" y="2952750"/>
            <a:chExt cx="2971800" cy="1524000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8979B5C-5F21-D951-DD7E-7A167DC26D5A}"/>
                </a:ext>
              </a:extLst>
            </p:cNvPr>
            <p:cNvSpPr txBox="1"/>
            <p:nvPr/>
          </p:nvSpPr>
          <p:spPr>
            <a:xfrm>
              <a:off x="589935" y="3116794"/>
              <a:ext cx="2912481" cy="1316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CLO</a:t>
              </a:r>
              <a:r>
                <a:rPr kumimoji="0" lang="en-US" sz="27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1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(A)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2DADA87-67F9-8514-338F-986EC6290F6B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6049306-BE76-0C70-4A64-7FC62833C1CB}"/>
              </a:ext>
            </a:extLst>
          </p:cNvPr>
          <p:cNvGrpSpPr/>
          <p:nvPr/>
        </p:nvGrpSpPr>
        <p:grpSpPr>
          <a:xfrm>
            <a:off x="8770725" y="2737475"/>
            <a:ext cx="1725401" cy="587679"/>
            <a:chOff x="533400" y="2952750"/>
            <a:chExt cx="2971800" cy="1524000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A26A4577-8D98-8503-CFC6-DD6D2EE6444F}"/>
                </a:ext>
              </a:extLst>
            </p:cNvPr>
            <p:cNvSpPr txBox="1"/>
            <p:nvPr/>
          </p:nvSpPr>
          <p:spPr>
            <a:xfrm>
              <a:off x="589935" y="3116794"/>
              <a:ext cx="2912481" cy="13169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CLO</a:t>
              </a:r>
              <a:r>
                <a:rPr kumimoji="0" lang="en-US" sz="27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1</a:t>
              </a: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rPr>
                <a:t> (S)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8039698E-B2E0-F56A-6A32-6643BDBCE903}"/>
                </a:ext>
              </a:extLst>
            </p:cNvPr>
            <p:cNvSpPr/>
            <p:nvPr/>
          </p:nvSpPr>
          <p:spPr>
            <a:xfrm>
              <a:off x="533400" y="2952750"/>
              <a:ext cx="2971800" cy="152400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C19F1A46-D648-56ED-3E67-BD0192DC0B69}"/>
              </a:ext>
            </a:extLst>
          </p:cNvPr>
          <p:cNvSpPr txBox="1"/>
          <p:nvPr/>
        </p:nvSpPr>
        <p:spPr>
          <a:xfrm>
            <a:off x="913138" y="2925288"/>
            <a:ext cx="172540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00" b="1" dirty="0" err="1">
                <a:latin typeface="Bahnschrift Condensed" panose="020B0502040204020203" pitchFamily="34" charset="0"/>
              </a:rPr>
              <a:t>Năng</a:t>
            </a:r>
            <a:r>
              <a:rPr lang="en-US" sz="2900" b="1" dirty="0">
                <a:latin typeface="Bahnschrift Condensed" panose="020B0502040204020203" pitchFamily="34" charset="0"/>
              </a:rPr>
              <a:t> </a:t>
            </a:r>
            <a:r>
              <a:rPr lang="en-US" sz="2900" b="1" dirty="0" err="1">
                <a:latin typeface="Bahnschrift Condensed" panose="020B0502040204020203" pitchFamily="34" charset="0"/>
              </a:rPr>
              <a:t>lực</a:t>
            </a:r>
            <a:endParaRPr lang="en-US" sz="2900" b="1" dirty="0">
              <a:latin typeface="Bahnschrift Condensed" panose="020B0502040204020203" pitchFamily="34" charset="0"/>
            </a:endParaRPr>
          </a:p>
          <a:p>
            <a:pPr algn="ctr"/>
            <a:r>
              <a:rPr lang="en-US" sz="2900" b="1" dirty="0">
                <a:latin typeface="Bahnschrift Condensed" panose="020B0502040204020203" pitchFamily="34" charset="0"/>
              </a:rPr>
              <a:t>(C)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715AB6-224F-A416-148C-A122AEED0F47}"/>
              </a:ext>
            </a:extLst>
          </p:cNvPr>
          <p:cNvCxnSpPr>
            <a:cxnSpLocks/>
          </p:cNvCxnSpPr>
          <p:nvPr/>
        </p:nvCxnSpPr>
        <p:spPr>
          <a:xfrm flipV="1">
            <a:off x="7817089" y="966343"/>
            <a:ext cx="795969" cy="285141"/>
          </a:xfrm>
          <a:prstGeom prst="straightConnector1">
            <a:avLst/>
          </a:prstGeom>
          <a:ln w="4445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21088C9-A727-120D-5F2D-ACABB65F8F0B}"/>
              </a:ext>
            </a:extLst>
          </p:cNvPr>
          <p:cNvCxnSpPr>
            <a:cxnSpLocks/>
          </p:cNvCxnSpPr>
          <p:nvPr/>
        </p:nvCxnSpPr>
        <p:spPr>
          <a:xfrm>
            <a:off x="7815198" y="1291957"/>
            <a:ext cx="772002" cy="275964"/>
          </a:xfrm>
          <a:prstGeom prst="straightConnector1">
            <a:avLst/>
          </a:prstGeom>
          <a:ln w="4445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C12B481-8381-2238-4A3E-71FAB1446549}"/>
              </a:ext>
            </a:extLst>
          </p:cNvPr>
          <p:cNvCxnSpPr>
            <a:cxnSpLocks/>
          </p:cNvCxnSpPr>
          <p:nvPr/>
        </p:nvCxnSpPr>
        <p:spPr>
          <a:xfrm>
            <a:off x="7806989" y="3051855"/>
            <a:ext cx="924402" cy="0"/>
          </a:xfrm>
          <a:prstGeom prst="straightConnector1">
            <a:avLst/>
          </a:prstGeom>
          <a:ln w="444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F57E789-65E0-DAA7-A0E1-9DD325CF18E0}"/>
              </a:ext>
            </a:extLst>
          </p:cNvPr>
          <p:cNvCxnSpPr>
            <a:cxnSpLocks/>
          </p:cNvCxnSpPr>
          <p:nvPr/>
        </p:nvCxnSpPr>
        <p:spPr>
          <a:xfrm flipV="1">
            <a:off x="7822003" y="2750900"/>
            <a:ext cx="795969" cy="285141"/>
          </a:xfrm>
          <a:prstGeom prst="straightConnector1">
            <a:avLst/>
          </a:prstGeom>
          <a:ln w="444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1912A7A4-1F86-01EA-DEDE-DE6F6FD177DD}"/>
              </a:ext>
            </a:extLst>
          </p:cNvPr>
          <p:cNvCxnSpPr>
            <a:cxnSpLocks/>
          </p:cNvCxnSpPr>
          <p:nvPr/>
        </p:nvCxnSpPr>
        <p:spPr>
          <a:xfrm>
            <a:off x="7820112" y="3076514"/>
            <a:ext cx="772002" cy="275964"/>
          </a:xfrm>
          <a:prstGeom prst="straightConnector1">
            <a:avLst/>
          </a:prstGeom>
          <a:ln w="444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F3A0DD62-BEB3-0389-8D3C-EA5A3738E87D}"/>
              </a:ext>
            </a:extLst>
          </p:cNvPr>
          <p:cNvCxnSpPr>
            <a:cxnSpLocks/>
          </p:cNvCxnSpPr>
          <p:nvPr/>
        </p:nvCxnSpPr>
        <p:spPr>
          <a:xfrm>
            <a:off x="7836485" y="4969154"/>
            <a:ext cx="924402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E5DF8D7-E7A3-C5CA-2B75-5DE812A01BD1}"/>
              </a:ext>
            </a:extLst>
          </p:cNvPr>
          <p:cNvCxnSpPr>
            <a:cxnSpLocks/>
          </p:cNvCxnSpPr>
          <p:nvPr/>
        </p:nvCxnSpPr>
        <p:spPr>
          <a:xfrm flipV="1">
            <a:off x="7851499" y="4668199"/>
            <a:ext cx="795969" cy="285141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F4DD84C-F2C6-635C-7EF8-5DB87188770B}"/>
              </a:ext>
            </a:extLst>
          </p:cNvPr>
          <p:cNvCxnSpPr>
            <a:cxnSpLocks/>
          </p:cNvCxnSpPr>
          <p:nvPr/>
        </p:nvCxnSpPr>
        <p:spPr>
          <a:xfrm>
            <a:off x="7849608" y="4993813"/>
            <a:ext cx="772002" cy="275964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41850A63-F6A2-52DD-A164-4CFAA0B7713B}"/>
              </a:ext>
            </a:extLst>
          </p:cNvPr>
          <p:cNvCxnSpPr>
            <a:cxnSpLocks/>
          </p:cNvCxnSpPr>
          <p:nvPr/>
        </p:nvCxnSpPr>
        <p:spPr>
          <a:xfrm>
            <a:off x="7806987" y="2147286"/>
            <a:ext cx="924402" cy="0"/>
          </a:xfrm>
          <a:prstGeom prst="straightConnector1">
            <a:avLst/>
          </a:prstGeom>
          <a:ln w="4445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F57BA0B-2842-4B87-A0AC-436CBA5FD8A2}"/>
              </a:ext>
            </a:extLst>
          </p:cNvPr>
          <p:cNvCxnSpPr>
            <a:cxnSpLocks/>
          </p:cNvCxnSpPr>
          <p:nvPr/>
        </p:nvCxnSpPr>
        <p:spPr>
          <a:xfrm flipV="1">
            <a:off x="7822001" y="1846331"/>
            <a:ext cx="795969" cy="285141"/>
          </a:xfrm>
          <a:prstGeom prst="straightConnector1">
            <a:avLst/>
          </a:prstGeom>
          <a:ln w="4445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03D2C9A6-9FF6-A501-AAD1-19D97F180321}"/>
              </a:ext>
            </a:extLst>
          </p:cNvPr>
          <p:cNvCxnSpPr>
            <a:cxnSpLocks/>
          </p:cNvCxnSpPr>
          <p:nvPr/>
        </p:nvCxnSpPr>
        <p:spPr>
          <a:xfrm>
            <a:off x="7820110" y="2171945"/>
            <a:ext cx="772002" cy="275964"/>
          </a:xfrm>
          <a:prstGeom prst="straightConnector1">
            <a:avLst/>
          </a:prstGeom>
          <a:ln w="44450">
            <a:solidFill>
              <a:srgbClr val="0000FF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DAB9596-A9D5-089C-D2DD-B79A5EC5920A}"/>
              </a:ext>
            </a:extLst>
          </p:cNvPr>
          <p:cNvCxnSpPr>
            <a:cxnSpLocks/>
          </p:cNvCxnSpPr>
          <p:nvPr/>
        </p:nvCxnSpPr>
        <p:spPr>
          <a:xfrm>
            <a:off x="7806994" y="3936763"/>
            <a:ext cx="924402" cy="0"/>
          </a:xfrm>
          <a:prstGeom prst="straightConnector1">
            <a:avLst/>
          </a:prstGeom>
          <a:ln w="444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075CECF-5EED-F3F7-3E3C-A7288DAD057C}"/>
              </a:ext>
            </a:extLst>
          </p:cNvPr>
          <p:cNvCxnSpPr>
            <a:cxnSpLocks/>
          </p:cNvCxnSpPr>
          <p:nvPr/>
        </p:nvCxnSpPr>
        <p:spPr>
          <a:xfrm flipV="1">
            <a:off x="7822008" y="3635808"/>
            <a:ext cx="795969" cy="285141"/>
          </a:xfrm>
          <a:prstGeom prst="straightConnector1">
            <a:avLst/>
          </a:prstGeom>
          <a:ln w="444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C57CC1CA-1FDB-B8AE-27C6-42BE84961344}"/>
              </a:ext>
            </a:extLst>
          </p:cNvPr>
          <p:cNvCxnSpPr>
            <a:cxnSpLocks/>
          </p:cNvCxnSpPr>
          <p:nvPr/>
        </p:nvCxnSpPr>
        <p:spPr>
          <a:xfrm>
            <a:off x="7820117" y="3961422"/>
            <a:ext cx="772002" cy="275964"/>
          </a:xfrm>
          <a:prstGeom prst="straightConnector1">
            <a:avLst/>
          </a:prstGeom>
          <a:ln w="4445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6679DAF9-9699-2375-4FF3-3E54EC5D9BA7}"/>
              </a:ext>
            </a:extLst>
          </p:cNvPr>
          <p:cNvCxnSpPr>
            <a:cxnSpLocks/>
          </p:cNvCxnSpPr>
          <p:nvPr/>
        </p:nvCxnSpPr>
        <p:spPr>
          <a:xfrm>
            <a:off x="7865987" y="5844227"/>
            <a:ext cx="924402" cy="0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86D7787-A672-DF0F-B765-2EF456889B84}"/>
              </a:ext>
            </a:extLst>
          </p:cNvPr>
          <p:cNvCxnSpPr>
            <a:cxnSpLocks/>
          </p:cNvCxnSpPr>
          <p:nvPr/>
        </p:nvCxnSpPr>
        <p:spPr>
          <a:xfrm flipV="1">
            <a:off x="7881001" y="5543272"/>
            <a:ext cx="795969" cy="285141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FB126260-B8B6-36B5-F1D0-FBA72AE9EE06}"/>
              </a:ext>
            </a:extLst>
          </p:cNvPr>
          <p:cNvCxnSpPr>
            <a:cxnSpLocks/>
          </p:cNvCxnSpPr>
          <p:nvPr/>
        </p:nvCxnSpPr>
        <p:spPr>
          <a:xfrm>
            <a:off x="7879110" y="5868886"/>
            <a:ext cx="772002" cy="275964"/>
          </a:xfrm>
          <a:prstGeom prst="straightConnector1">
            <a:avLst/>
          </a:prstGeom>
          <a:ln w="44450">
            <a:solidFill>
              <a:srgbClr val="FFC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957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F4DA9F3-EC05-9F3A-6C42-771884876EC0}"/>
              </a:ext>
            </a:extLst>
          </p:cNvPr>
          <p:cNvSpPr txBox="1"/>
          <p:nvPr/>
        </p:nvSpPr>
        <p:spPr>
          <a:xfrm>
            <a:off x="68824" y="787401"/>
            <a:ext cx="447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Khung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GV </a:t>
            </a:r>
            <a:r>
              <a:rPr lang="en-US" sz="2500" b="1" dirty="0" err="1">
                <a:solidFill>
                  <a:srgbClr val="C00000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rPr>
              <a:t> Nam Á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/>
              <a:t>Southeast Asia Teachers Competency Framework (SEA-TCF) </a:t>
            </a:r>
            <a:endParaRPr lang="vi-VN" sz="1700" dirty="0">
              <a:latin typeface="Bahnschrift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(1)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8613D15-F271-6D44-1D59-6EE03E423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173" y="825548"/>
            <a:ext cx="6061546" cy="54333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3D8947-BB06-2406-FCF5-05134C2336BD}"/>
                  </a:ext>
                </a:extLst>
              </p14:cNvPr>
              <p14:cNvContentPartPr/>
              <p14:nvPr/>
            </p14:nvContentPartPr>
            <p14:xfrm>
              <a:off x="7283225" y="1023461"/>
              <a:ext cx="1311120" cy="2154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3D8947-BB06-2406-FCF5-05134C2336B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258025" y="998261"/>
                <a:ext cx="1361880" cy="2205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F0C28FE6-0391-E0CD-C5BE-7908F1E52358}"/>
              </a:ext>
            </a:extLst>
          </p:cNvPr>
          <p:cNvGrpSpPr/>
          <p:nvPr/>
        </p:nvGrpSpPr>
        <p:grpSpPr>
          <a:xfrm>
            <a:off x="1489140" y="4666301"/>
            <a:ext cx="3364388" cy="861774"/>
            <a:chOff x="1489140" y="4666301"/>
            <a:chExt cx="3364388" cy="86177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29606C9-002D-7FA3-C810-F889D8D559B4}"/>
                    </a:ext>
                  </a:extLst>
                </p14:cNvPr>
                <p14:cNvContentPartPr/>
                <p14:nvPr/>
              </p14:nvContentPartPr>
              <p14:xfrm>
                <a:off x="3539168" y="4666301"/>
                <a:ext cx="1314360" cy="230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29606C9-002D-7FA3-C810-F889D8D559B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503528" y="4630301"/>
                  <a:ext cx="1386000" cy="3020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460D678-5E64-562F-6CA8-58DD3A486DFE}"/>
                </a:ext>
              </a:extLst>
            </p:cNvPr>
            <p:cNvSpPr txBox="1"/>
            <p:nvPr/>
          </p:nvSpPr>
          <p:spPr>
            <a:xfrm>
              <a:off x="1489140" y="4666301"/>
              <a:ext cx="20500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Các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biểu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hiện/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thành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tố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lực</a:t>
              </a:r>
              <a:endPara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CD045B8-E790-3E59-A0C2-313F7FC6BF6D}"/>
              </a:ext>
            </a:extLst>
          </p:cNvPr>
          <p:cNvGrpSpPr/>
          <p:nvPr/>
        </p:nvGrpSpPr>
        <p:grpSpPr>
          <a:xfrm>
            <a:off x="1796643" y="2990308"/>
            <a:ext cx="4330224" cy="558683"/>
            <a:chOff x="1796643" y="2990308"/>
            <a:chExt cx="4330224" cy="55868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4D8A329-8D7E-B8E0-8192-3B4E4F3A4A91}"/>
                    </a:ext>
                  </a:extLst>
                </p14:cNvPr>
                <p14:cNvContentPartPr/>
                <p14:nvPr/>
              </p14:nvContentPartPr>
              <p14:xfrm>
                <a:off x="3706587" y="2990308"/>
                <a:ext cx="2420280" cy="372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4D8A329-8D7E-B8E0-8192-3B4E4F3A4A9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670587" y="2954308"/>
                  <a:ext cx="2491920" cy="44424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88936AC-84B8-3C02-E5DC-E94375A7FD56}"/>
                </a:ext>
              </a:extLst>
            </p:cNvPr>
            <p:cNvSpPr txBox="1"/>
            <p:nvPr/>
          </p:nvSpPr>
          <p:spPr>
            <a:xfrm>
              <a:off x="1796643" y="3071937"/>
              <a:ext cx="205002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Năng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lực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cốt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lõi</a:t>
              </a:r>
              <a:endParaRPr lang="en-US" sz="2500" b="1" dirty="0">
                <a:solidFill>
                  <a:srgbClr val="C00000"/>
                </a:solidFill>
                <a:latin typeface="Bahnschrift Condensed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594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ý: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đã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sử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dụng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ký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hiệu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CĐR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theo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CDIO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để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biểu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diễn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và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PLO.x.x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ở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đây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với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PLO.x.x.x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cấp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3)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phiên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CTĐT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trước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đây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 defTabSz="1219170">
              <a:defRPr/>
            </a:pP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4.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(1)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Phân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nhiệm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CĐR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theo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lực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Ví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dụ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nhóm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ngành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phạm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0EC809-324B-A817-3703-D86217FE30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D1FA740-5DC2-7457-52DD-323219694E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38" y="766506"/>
            <a:ext cx="11243389" cy="539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0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ý: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đã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sử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dụng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ký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hiệu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CĐR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theo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CDIO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để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biểu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diễn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và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PLO.x.x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ở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đây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với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PLO.x.x.x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(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cấp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3)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của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các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phiên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CTĐT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trước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đây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4.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(2)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Tổ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hợp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thành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PLO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và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CLO. 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VD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nhóm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ngành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Sư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phạm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0EC809-324B-A817-3703-D86217FE30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BEF24A-C054-F93B-0FC2-03647A1FC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213" y="735678"/>
            <a:ext cx="10166554" cy="562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3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474" y="6409712"/>
            <a:ext cx="12155055" cy="394732"/>
            <a:chOff x="0" y="4847451"/>
            <a:chExt cx="9116291" cy="296049"/>
          </a:xfrm>
        </p:grpSpPr>
        <p:sp>
          <p:nvSpPr>
            <p:cNvPr id="10" name="Rectangle 9"/>
            <p:cNvSpPr/>
            <p:nvPr/>
          </p:nvSpPr>
          <p:spPr>
            <a:xfrm>
              <a:off x="0" y="4857750"/>
              <a:ext cx="9116291" cy="28575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91">
              <a:extLst>
                <a:ext uri="{FF2B5EF4-FFF2-40B4-BE49-F238E27FC236}">
                  <a16:creationId xmlns:a16="http://schemas.microsoft.com/office/drawing/2014/main" id="{F7A23062-A942-5DA2-DEBE-C6B24296700C}"/>
                </a:ext>
              </a:extLst>
            </p:cNvPr>
            <p:cNvSpPr txBox="1"/>
            <p:nvPr/>
          </p:nvSpPr>
          <p:spPr>
            <a:xfrm>
              <a:off x="13855" y="4847451"/>
              <a:ext cx="9053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Bộ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chuẩn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Bảo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đảm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chất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lượng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chương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</a:t>
              </a:r>
              <a:r>
                <a:rPr kumimoji="0" lang="en-US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trình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 đào tạo 1.0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Arial" pitchFamily="34" charset="0"/>
                </a:rPr>
                <a:t>{Trang 174}</a:t>
              </a:r>
              <a:endPara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823095EB-2A88-D98F-B914-485E267943CD}"/>
              </a:ext>
            </a:extLst>
          </p:cNvPr>
          <p:cNvSpPr txBox="1">
            <a:spLocks/>
          </p:cNvSpPr>
          <p:nvPr/>
        </p:nvSpPr>
        <p:spPr>
          <a:xfrm>
            <a:off x="0" y="6032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4.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Xây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</a:t>
            </a:r>
            <a:r>
              <a:rPr lang="en-US" sz="3100" dirty="0" err="1">
                <a:solidFill>
                  <a:schemeClr val="tx1"/>
                </a:solidFill>
                <a:latin typeface="Bahnschrift Condensed" panose="020B0502040204020203" pitchFamily="34" charset="0"/>
              </a:rPr>
              <a:t>dựng</a:t>
            </a:r>
            <a:r>
              <a:rPr lang="en-US" sz="31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CĐR CTĐT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: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(1)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Thiết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kế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năng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lực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theo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quy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US" sz="31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trình</a:t>
            </a: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CDIO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0EC809-324B-A817-3703-D86217FE30F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6BCC9E80-1606-1838-7E1B-01D50CCA9A16}"/>
              </a:ext>
            </a:extLst>
          </p:cNvPr>
          <p:cNvSpPr txBox="1"/>
          <p:nvPr/>
        </p:nvSpPr>
        <p:spPr>
          <a:xfrm>
            <a:off x="1214824" y="4787282"/>
            <a:ext cx="9455017" cy="5847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E325BF"/>
                </a:solidFill>
                <a:effectLst/>
                <a:latin typeface="Bahnschrift Condensed" panose="020B0502040204020203" pitchFamily="34" charset="0"/>
              </a:rPr>
              <a:t>Competency: </a:t>
            </a:r>
            <a:r>
              <a:rPr lang="en-US" sz="3200" b="0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The ability </a:t>
            </a:r>
            <a:r>
              <a:rPr lang="en-US" sz="3200" b="0" i="0" dirty="0">
                <a:solidFill>
                  <a:srgbClr val="E325BF"/>
                </a:solidFill>
                <a:effectLst/>
                <a:latin typeface="Bahnschrift Condensed" panose="020B0502040204020203" pitchFamily="34" charset="0"/>
              </a:rPr>
              <a:t>to do</a:t>
            </a:r>
            <a:r>
              <a:rPr lang="en-US" sz="3200" b="0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</a:t>
            </a:r>
            <a:r>
              <a:rPr lang="en-US" sz="3200" b="0" i="0" dirty="0">
                <a:solidFill>
                  <a:srgbClr val="0000FF"/>
                </a:solidFill>
                <a:effectLst/>
                <a:latin typeface="Bahnschrift Condensed" panose="020B0502040204020203" pitchFamily="34" charset="0"/>
              </a:rPr>
              <a:t>something</a:t>
            </a:r>
            <a:r>
              <a:rPr lang="en-US" sz="3200" b="0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successfully or efficiently</a:t>
            </a:r>
            <a:endParaRPr lang="en-US" sz="3200" dirty="0">
              <a:latin typeface="Bahnschrift Condensed" panose="020B0502040204020203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73C80C5-7EFA-6E61-AF98-A25718BB9C48}"/>
              </a:ext>
            </a:extLst>
          </p:cNvPr>
          <p:cNvGrpSpPr/>
          <p:nvPr/>
        </p:nvGrpSpPr>
        <p:grpSpPr>
          <a:xfrm>
            <a:off x="1071717" y="841950"/>
            <a:ext cx="9332654" cy="3622440"/>
            <a:chOff x="1071717" y="841950"/>
            <a:chExt cx="9332654" cy="3622440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E792786-0DC9-603D-8111-785423C41717}"/>
                </a:ext>
              </a:extLst>
            </p:cNvPr>
            <p:cNvSpPr/>
            <p:nvPr/>
          </p:nvSpPr>
          <p:spPr>
            <a:xfrm>
              <a:off x="3687098" y="3932899"/>
              <a:ext cx="4409805" cy="531491"/>
            </a:xfrm>
            <a:prstGeom prst="rect">
              <a:avLst/>
            </a:prstGeom>
            <a:solidFill>
              <a:srgbClr val="E325B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A136253-C427-1F62-0D1D-4D10EE37C561}"/>
                </a:ext>
              </a:extLst>
            </p:cNvPr>
            <p:cNvGrpSpPr/>
            <p:nvPr/>
          </p:nvGrpSpPr>
          <p:grpSpPr>
            <a:xfrm>
              <a:off x="1071717" y="841950"/>
              <a:ext cx="9332654" cy="3355014"/>
              <a:chOff x="1071717" y="841950"/>
              <a:chExt cx="9332654" cy="3355014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A700FCAC-9F3B-8676-AD9B-00FB73A5F2F8}"/>
                  </a:ext>
                </a:extLst>
              </p:cNvPr>
              <p:cNvSpPr txBox="1"/>
              <p:nvPr/>
            </p:nvSpPr>
            <p:spPr>
              <a:xfrm>
                <a:off x="1681446" y="2597023"/>
                <a:ext cx="2121990" cy="644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Kiến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thức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(K)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Rectangle: Rounded Corners 78">
                <a:extLst>
                  <a:ext uri="{FF2B5EF4-FFF2-40B4-BE49-F238E27FC236}">
                    <a16:creationId xmlns:a16="http://schemas.microsoft.com/office/drawing/2014/main" id="{B9CE056E-80D9-5B34-766E-E023CF528A20}"/>
                  </a:ext>
                </a:extLst>
              </p:cNvPr>
              <p:cNvSpPr/>
              <p:nvPr/>
            </p:nvSpPr>
            <p:spPr>
              <a:xfrm>
                <a:off x="1640255" y="2367200"/>
                <a:ext cx="2165209" cy="1062405"/>
              </a:xfrm>
              <a:prstGeom prst="roundRect">
                <a:avLst/>
              </a:prstGeom>
              <a:noFill/>
              <a:ln w="381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916ECE9F-25C0-5A52-50A4-BCD88C5E0EA0}"/>
                  </a:ext>
                </a:extLst>
              </p:cNvPr>
              <p:cNvSpPr txBox="1"/>
              <p:nvPr/>
            </p:nvSpPr>
            <p:spPr>
              <a:xfrm>
                <a:off x="4955310" y="2563407"/>
                <a:ext cx="2121990" cy="644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Kỹ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năng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(S)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Rectangle: Rounded Corners 80">
                <a:extLst>
                  <a:ext uri="{FF2B5EF4-FFF2-40B4-BE49-F238E27FC236}">
                    <a16:creationId xmlns:a16="http://schemas.microsoft.com/office/drawing/2014/main" id="{20BCD7DF-2BBE-56A9-5F42-CB169168D0B6}"/>
                  </a:ext>
                </a:extLst>
              </p:cNvPr>
              <p:cNvSpPr/>
              <p:nvPr/>
            </p:nvSpPr>
            <p:spPr>
              <a:xfrm>
                <a:off x="4914119" y="2333584"/>
                <a:ext cx="2165209" cy="1062405"/>
              </a:xfrm>
              <a:prstGeom prst="round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33B0F3D8-03F9-55BA-FAD3-0E5F86079207}"/>
                  </a:ext>
                </a:extLst>
              </p:cNvPr>
              <p:cNvSpPr txBox="1"/>
              <p:nvPr/>
            </p:nvSpPr>
            <p:spPr>
              <a:xfrm>
                <a:off x="7990609" y="2560794"/>
                <a:ext cx="2121990" cy="6449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Thái </a:t>
                </a:r>
                <a:r>
                  <a:rPr kumimoji="0" lang="en-US" sz="27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độ</a:t>
                </a:r>
                <a:r>
                  <a:rPr kumimoji="0" lang="en-US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(A)</a:t>
                </a:r>
                <a:endParaRPr kumimoji="0" lang="en-US" sz="27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F3EB0AED-E517-6786-6E77-29B91EE15119}"/>
                  </a:ext>
                </a:extLst>
              </p:cNvPr>
              <p:cNvSpPr/>
              <p:nvPr/>
            </p:nvSpPr>
            <p:spPr>
              <a:xfrm>
                <a:off x="7949418" y="2330971"/>
                <a:ext cx="2165209" cy="1062405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Rectangle: Rounded Corners 83">
                <a:extLst>
                  <a:ext uri="{FF2B5EF4-FFF2-40B4-BE49-F238E27FC236}">
                    <a16:creationId xmlns:a16="http://schemas.microsoft.com/office/drawing/2014/main" id="{020CBA10-7525-282D-148B-06A3E128F0A1}"/>
                  </a:ext>
                </a:extLst>
              </p:cNvPr>
              <p:cNvSpPr/>
              <p:nvPr/>
            </p:nvSpPr>
            <p:spPr>
              <a:xfrm>
                <a:off x="1071717" y="1399944"/>
                <a:ext cx="9332654" cy="2797020"/>
              </a:xfrm>
              <a:prstGeom prst="roundRect">
                <a:avLst/>
              </a:prstGeom>
              <a:noFill/>
              <a:ln w="31750">
                <a:solidFill>
                  <a:srgbClr val="E325B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Plus Sign 84">
                <a:extLst>
                  <a:ext uri="{FF2B5EF4-FFF2-40B4-BE49-F238E27FC236}">
                    <a16:creationId xmlns:a16="http://schemas.microsoft.com/office/drawing/2014/main" id="{C0357B4D-297D-3861-F6E2-F5B19F6DAF1F}"/>
                  </a:ext>
                </a:extLst>
              </p:cNvPr>
              <p:cNvSpPr/>
              <p:nvPr/>
            </p:nvSpPr>
            <p:spPr>
              <a:xfrm>
                <a:off x="4131970" y="2616687"/>
                <a:ext cx="444186" cy="429143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Plus Sign 85">
                <a:extLst>
                  <a:ext uri="{FF2B5EF4-FFF2-40B4-BE49-F238E27FC236}">
                    <a16:creationId xmlns:a16="http://schemas.microsoft.com/office/drawing/2014/main" id="{AA631CD5-D847-DFCC-CF9D-B3931C80415F}"/>
                  </a:ext>
                </a:extLst>
              </p:cNvPr>
              <p:cNvSpPr/>
              <p:nvPr/>
            </p:nvSpPr>
            <p:spPr>
              <a:xfrm>
                <a:off x="7325920" y="2635419"/>
                <a:ext cx="444186" cy="429143"/>
              </a:xfrm>
              <a:prstGeom prst="mathPlus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37F01804-BCAB-A92B-3C04-D5B5D8336137}"/>
                  </a:ext>
                </a:extLst>
              </p:cNvPr>
              <p:cNvSpPr/>
              <p:nvPr/>
            </p:nvSpPr>
            <p:spPr>
              <a:xfrm>
                <a:off x="4145927" y="841950"/>
                <a:ext cx="3337201" cy="1062405"/>
              </a:xfrm>
              <a:prstGeom prst="ellipse">
                <a:avLst/>
              </a:prstGeom>
              <a:solidFill>
                <a:srgbClr val="CC00CC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6C302FE1-B2A1-317F-AC91-416BC9A936A3}"/>
                  </a:ext>
                </a:extLst>
              </p:cNvPr>
              <p:cNvSpPr txBox="1"/>
              <p:nvPr/>
            </p:nvSpPr>
            <p:spPr>
              <a:xfrm>
                <a:off x="4191173" y="1113280"/>
                <a:ext cx="3232694" cy="5386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900" b="1" dirty="0" err="1">
                    <a:latin typeface="Bahnschrift Condensed" panose="020B0502040204020203" pitchFamily="34" charset="0"/>
                  </a:rPr>
                  <a:t>Mô</a:t>
                </a:r>
                <a:r>
                  <a:rPr lang="en-US" sz="29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900" b="1" dirty="0" err="1">
                    <a:latin typeface="Bahnschrift Condensed" panose="020B0502040204020203" pitchFamily="34" charset="0"/>
                  </a:rPr>
                  <a:t>hình</a:t>
                </a:r>
                <a:r>
                  <a:rPr lang="en-US" sz="29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900" b="1" dirty="0" err="1">
                    <a:latin typeface="Bahnschrift Condensed" panose="020B0502040204020203" pitchFamily="34" charset="0"/>
                  </a:rPr>
                  <a:t>năng</a:t>
                </a:r>
                <a:r>
                  <a:rPr lang="en-US" sz="2900" b="1" dirty="0">
                    <a:latin typeface="Bahnschrift Condensed" panose="020B0502040204020203" pitchFamily="34" charset="0"/>
                  </a:rPr>
                  <a:t> </a:t>
                </a:r>
                <a:r>
                  <a:rPr lang="en-US" sz="2900" b="1" dirty="0" err="1">
                    <a:latin typeface="Bahnschrift Condensed" panose="020B0502040204020203" pitchFamily="34" charset="0"/>
                  </a:rPr>
                  <a:t>lực</a:t>
                </a:r>
                <a:endParaRPr lang="en-US" sz="2900" b="1" dirty="0">
                  <a:latin typeface="Bahnschrift Condensed" panose="020B0502040204020203" pitchFamily="34" charset="0"/>
                </a:endParaRP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DC5BCB1-3219-988A-7D3A-2439CE84681E}"/>
                </a:ext>
              </a:extLst>
            </p:cNvPr>
            <p:cNvSpPr txBox="1"/>
            <p:nvPr/>
          </p:nvSpPr>
          <p:spPr>
            <a:xfrm>
              <a:off x="3687098" y="3950967"/>
              <a:ext cx="4409805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dirty="0">
                  <a:latin typeface="Bahnschrift Condensed" panose="020B0502040204020203" pitchFamily="34" charset="0"/>
                </a:rPr>
                <a:t>C-D-I-O 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cho</a:t>
              </a:r>
              <a:r>
                <a:rPr lang="en-US" sz="2700" b="1" dirty="0">
                  <a:latin typeface="Bahnschrift Condensed" panose="020B0502040204020203" pitchFamily="34" charset="0"/>
                </a:rPr>
                <a:t> “sản 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phẩm</a:t>
              </a:r>
              <a:r>
                <a:rPr lang="en-US" sz="2700" b="1" dirty="0">
                  <a:latin typeface="Bahnschrift Condensed" panose="020B0502040204020203" pitchFamily="34" charset="0"/>
                </a:rPr>
                <a:t>/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quy</a:t>
              </a:r>
              <a:r>
                <a:rPr lang="en-US" sz="2700" b="1" dirty="0">
                  <a:latin typeface="Bahnschrift Condensed" panose="020B0502040204020203" pitchFamily="34" charset="0"/>
                </a:rPr>
                <a:t> </a:t>
              </a:r>
              <a:r>
                <a:rPr lang="en-US" sz="2700" b="1" dirty="0" err="1">
                  <a:latin typeface="Bahnschrift Condensed" panose="020B0502040204020203" pitchFamily="34" charset="0"/>
                </a:rPr>
                <a:t>trình</a:t>
              </a:r>
              <a:r>
                <a:rPr lang="en-US" sz="2700" b="1" dirty="0">
                  <a:latin typeface="Bahnschrift Condensed" panose="020B0502040204020203" pitchFamily="34" charset="0"/>
                </a:rPr>
                <a:t>….”</a:t>
              </a: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F305A752-FE29-E3A2-A9D3-50BA9582BAA9}"/>
              </a:ext>
            </a:extLst>
          </p:cNvPr>
          <p:cNvSpPr txBox="1"/>
          <p:nvPr/>
        </p:nvSpPr>
        <p:spPr>
          <a:xfrm>
            <a:off x="1268908" y="5588611"/>
            <a:ext cx="3961707" cy="5078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i="0" dirty="0">
                <a:solidFill>
                  <a:srgbClr val="CC00CC"/>
                </a:solidFill>
                <a:effectLst/>
                <a:latin typeface="Bahnschrift Condensed" panose="020B0502040204020203" pitchFamily="34" charset="0"/>
              </a:rPr>
              <a:t>to do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 = C-D-I-O</a:t>
            </a:r>
            <a:endParaRPr lang="en-US" sz="2700" b="1" dirty="0">
              <a:latin typeface="Bahnschrift Condensed" panose="020B0502040204020203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39CF78B-298D-7C60-B98D-348F6CFAD15D}"/>
              </a:ext>
            </a:extLst>
          </p:cNvPr>
          <p:cNvSpPr txBox="1"/>
          <p:nvPr/>
        </p:nvSpPr>
        <p:spPr>
          <a:xfrm>
            <a:off x="6184494" y="5583694"/>
            <a:ext cx="4449114" cy="507831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700" b="1" i="0" dirty="0">
                <a:solidFill>
                  <a:srgbClr val="0000FF"/>
                </a:solidFill>
                <a:effectLst/>
                <a:latin typeface="Bahnschrift Condensed" panose="020B0502040204020203" pitchFamily="34" charset="0"/>
              </a:rPr>
              <a:t>something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 = “sản </a:t>
            </a:r>
            <a:r>
              <a:rPr lang="en-US" sz="2700" b="1" i="0" dirty="0" err="1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phẩm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/</a:t>
            </a:r>
            <a:r>
              <a:rPr lang="en-US" sz="2700" b="1" i="0" dirty="0" err="1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quy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 </a:t>
            </a:r>
            <a:r>
              <a:rPr lang="en-US" sz="2700" b="1" i="0" dirty="0" err="1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trình</a:t>
            </a:r>
            <a:r>
              <a:rPr lang="en-US" sz="2700" b="1" i="0" dirty="0">
                <a:solidFill>
                  <a:srgbClr val="111111"/>
                </a:solidFill>
                <a:effectLst/>
                <a:latin typeface="Bahnschrift Condensed" panose="020B0502040204020203" pitchFamily="34" charset="0"/>
              </a:rPr>
              <a:t>….”</a:t>
            </a:r>
            <a:endParaRPr lang="en-US" sz="2700" b="1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9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0D062D7-BEC1-1B18-2FEC-07260EB59B63}"/>
              </a:ext>
            </a:extLst>
          </p:cNvPr>
          <p:cNvSpPr txBox="1">
            <a:spLocks/>
          </p:cNvSpPr>
          <p:nvPr/>
        </p:nvSpPr>
        <p:spPr>
          <a:xfrm>
            <a:off x="54592" y="6377295"/>
            <a:ext cx="12192000" cy="508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 err="1">
                <a:latin typeface="Bahnschrift SemiBold Condensed" panose="020B0502040204020203" pitchFamily="34" charset="0"/>
              </a:rPr>
              <a:t>Cải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tiến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chất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lượng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các</a:t>
            </a:r>
            <a:r>
              <a:rPr lang="en-US" sz="1800" dirty="0">
                <a:latin typeface="Bahnschrift SemiBold Condensed" panose="020B0502040204020203" pitchFamily="34" charset="0"/>
              </a:rPr>
              <a:t> CTĐT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trình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độ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Thạc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sĩ</a:t>
            </a:r>
            <a:r>
              <a:rPr lang="en-US" sz="1800" dirty="0">
                <a:latin typeface="Bahnschrift SemiBold Condensed" panose="020B0502040204020203" pitchFamily="34" charset="0"/>
              </a:rPr>
              <a:t> chu </a:t>
            </a:r>
            <a:r>
              <a:rPr lang="en-US" sz="1800" dirty="0" err="1">
                <a:latin typeface="Bahnschrift SemiBold Condensed" panose="020B0502040204020203" pitchFamily="34" charset="0"/>
              </a:rPr>
              <a:t>kỳ</a:t>
            </a:r>
            <a:r>
              <a:rPr lang="en-US" sz="1800" dirty="0">
                <a:latin typeface="Bahnschrift SemiBold Condensed" panose="020B0502040204020203" pitchFamily="34" charset="0"/>
              </a:rPr>
              <a:t> 2018-2024 ở </a:t>
            </a:r>
            <a:r>
              <a:rPr lang="en-US" sz="1800" dirty="0" err="1">
                <a:latin typeface="Bahnschrift SemiBold Condensed" panose="020B0502040204020203" pitchFamily="34" charset="0"/>
              </a:rPr>
              <a:t>Trường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Đại</a:t>
            </a:r>
            <a:r>
              <a:rPr lang="en-US" sz="1800" dirty="0">
                <a:latin typeface="Bahnschrift SemiBold Condensed" panose="020B0502040204020203" pitchFamily="34" charset="0"/>
              </a:rPr>
              <a:t> </a:t>
            </a:r>
            <a:r>
              <a:rPr lang="en-US" sz="1800" dirty="0" err="1">
                <a:latin typeface="Bahnschrift SemiBold Condensed" panose="020B0502040204020203" pitchFamily="34" charset="0"/>
              </a:rPr>
              <a:t>học</a:t>
            </a:r>
            <a:r>
              <a:rPr lang="en-US" sz="1800" dirty="0">
                <a:latin typeface="Bahnschrift SemiBold Condensed" panose="020B0502040204020203" pitchFamily="34" charset="0"/>
              </a:rPr>
              <a:t> Vinh</a:t>
            </a:r>
            <a:endParaRPr lang="vi-VN" sz="1800" dirty="0">
              <a:latin typeface="Bahnschrift SemiBold Condensed" panose="020B0502040204020203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547C6B-B7E8-F15D-C44D-B65E0DB62960}"/>
              </a:ext>
            </a:extLst>
          </p:cNvPr>
          <p:cNvSpPr/>
          <p:nvPr/>
        </p:nvSpPr>
        <p:spPr>
          <a:xfrm>
            <a:off x="0" y="1"/>
            <a:ext cx="12192000" cy="6363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6.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Khung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Chuẩn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đầu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ra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chương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trinh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Đại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học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các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Ngành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đào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tạo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Giáo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</a:t>
            </a:r>
            <a:r>
              <a:rPr lang="en-US" sz="2800" b="1" dirty="0" err="1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viên</a:t>
            </a:r>
            <a:r>
              <a:rPr lang="en-US" sz="2800" b="1" dirty="0">
                <a:solidFill>
                  <a:srgbClr val="3333FF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Bahnschrift Condensed" panose="020B0502040204020203" pitchFamily="34" charset="0"/>
                <a:cs typeface="Bai Jamjuree" panose="00000500000000000000" pitchFamily="2" charset="-34"/>
              </a:rPr>
              <a:t>(18 CĐT)</a:t>
            </a: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656150F-12C0-22F8-4D61-08A4E0AF0F0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" y="0"/>
            <a:ext cx="758779" cy="6798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6780ED-0EBC-9733-03FF-46282A46A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113" y="679862"/>
            <a:ext cx="4635773" cy="56974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C12B2E-77FC-B154-01EF-1A6018FBA092}"/>
              </a:ext>
            </a:extLst>
          </p:cNvPr>
          <p:cNvSpPr/>
          <p:nvPr/>
        </p:nvSpPr>
        <p:spPr>
          <a:xfrm>
            <a:off x="1859279" y="3779520"/>
            <a:ext cx="8067041" cy="2597775"/>
          </a:xfrm>
          <a:prstGeom prst="roundRect">
            <a:avLst/>
          </a:prstGeom>
          <a:noFill/>
          <a:ln w="635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4C6D80-0223-06FF-2A8F-15F16D98DE1E}"/>
              </a:ext>
            </a:extLst>
          </p:cNvPr>
          <p:cNvGrpSpPr/>
          <p:nvPr/>
        </p:nvGrpSpPr>
        <p:grpSpPr>
          <a:xfrm>
            <a:off x="10332721" y="3779520"/>
            <a:ext cx="1093185" cy="2354277"/>
            <a:chOff x="11001405" y="3450165"/>
            <a:chExt cx="1093185" cy="284230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57733688-19A5-1862-19B4-5843F08BD604}"/>
                </a:ext>
              </a:extLst>
            </p:cNvPr>
            <p:cNvSpPr/>
            <p:nvPr/>
          </p:nvSpPr>
          <p:spPr>
            <a:xfrm>
              <a:off x="11001405" y="3450165"/>
              <a:ext cx="1093185" cy="2842301"/>
            </a:xfrm>
            <a:prstGeom prst="roundRect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11D1E8-BF42-7449-2C55-38518AEA858E}"/>
                </a:ext>
              </a:extLst>
            </p:cNvPr>
            <p:cNvSpPr txBox="1"/>
            <p:nvPr/>
          </p:nvSpPr>
          <p:spPr>
            <a:xfrm>
              <a:off x="11025435" y="3450165"/>
              <a:ext cx="98834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CDIO;</a:t>
              </a:r>
            </a:p>
            <a:p>
              <a:pPr algn="ctr"/>
              <a:r>
                <a:rPr lang="en-US" sz="24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Tầm</a:t>
              </a:r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nhìn</a:t>
              </a:r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; </a:t>
              </a:r>
              <a:r>
                <a:rPr lang="en-US" sz="24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Sứ</a:t>
              </a:r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mang</a:t>
              </a:r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:</a:t>
              </a:r>
            </a:p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Bahnschrift SemiBold Condensed" panose="020B0502040204020203" pitchFamily="34" charset="0"/>
                </a:rPr>
                <a:t>TLGD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55098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12800" y="1898017"/>
            <a:ext cx="10305360" cy="838911"/>
          </a:xfrm>
        </p:spPr>
        <p:txBody>
          <a:bodyPr>
            <a:noAutofit/>
          </a:bodyPr>
          <a:lstStyle/>
          <a:p>
            <a:pPr algn="ctr"/>
            <a:r>
              <a:rPr lang="en-US" sz="8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vi-VN" sz="8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C6F30-CF98-9A88-3A49-376AD3F27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511" y="2955"/>
            <a:ext cx="12357397" cy="68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8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FF4DA9F3-EC05-9F3A-6C42-771884876EC0}"/>
              </a:ext>
            </a:extLst>
          </p:cNvPr>
          <p:cNvSpPr txBox="1"/>
          <p:nvPr/>
        </p:nvSpPr>
        <p:spPr>
          <a:xfrm>
            <a:off x="68824" y="787401"/>
            <a:ext cx="4837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: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Khung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lực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GV </a:t>
            </a:r>
            <a:r>
              <a:rPr lang="en-US" sz="2800" b="1" dirty="0" err="1">
                <a:solidFill>
                  <a:srgbClr val="0000FF"/>
                </a:solidFill>
                <a:latin typeface="Bahnschrift Condensed" panose="020B0502040204020203" pitchFamily="34" charset="0"/>
              </a:rPr>
              <a:t>Đông</a:t>
            </a:r>
            <a:r>
              <a:rPr lang="en-US" sz="2800" b="1" dirty="0">
                <a:solidFill>
                  <a:srgbClr val="0000FF"/>
                </a:solidFill>
                <a:latin typeface="Bahnschrift Condensed" panose="020B0502040204020203" pitchFamily="34" charset="0"/>
              </a:rPr>
              <a:t> Nam Á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9F2F54-5E41-5429-A6A2-366BAD1297A9}"/>
              </a:ext>
            </a:extLst>
          </p:cNvPr>
          <p:cNvSpPr txBox="1">
            <a:spLocks/>
          </p:cNvSpPr>
          <p:nvPr/>
        </p:nvSpPr>
        <p:spPr>
          <a:xfrm>
            <a:off x="5432" y="6377295"/>
            <a:ext cx="12192000" cy="508001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l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1800" dirty="0"/>
              <a:t>Southeast Asia Teachers Competency Framework (SEA-TCF) </a:t>
            </a:r>
            <a:endParaRPr lang="vi-VN" sz="1700" dirty="0">
              <a:latin typeface="Bahnschrift Condensed" panose="020B0502040204020203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E9C626B-377C-27DB-00B8-63396A519528}"/>
              </a:ext>
            </a:extLst>
          </p:cNvPr>
          <p:cNvSpPr txBox="1">
            <a:spLocks/>
          </p:cNvSpPr>
          <p:nvPr/>
        </p:nvSpPr>
        <p:spPr>
          <a:xfrm>
            <a:off x="0" y="6031"/>
            <a:ext cx="12192000" cy="64171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2060"/>
                </a:solidFill>
                <a:latin typeface="UTM Swiss Condensed"/>
                <a:ea typeface="+mj-ea"/>
                <a:cs typeface="+mj-cs"/>
              </a:defRPr>
            </a:lvl1pPr>
          </a:lstStyle>
          <a:p>
            <a:pPr algn="l"/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        1</a:t>
            </a:r>
            <a:r>
              <a:rPr lang="vi-VN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. </a:t>
            </a:r>
            <a:r>
              <a:rPr lang="en-US" sz="3300" dirty="0">
                <a:solidFill>
                  <a:schemeClr val="tx1"/>
                </a:solidFill>
                <a:latin typeface="Bahnschrift Condensed" panose="020B0502040204020203" pitchFamily="34" charset="0"/>
              </a:rPr>
              <a:t>X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u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và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quy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định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của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Việt Nam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về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phát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3300" spc="-67" dirty="0" err="1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triển</a:t>
            </a:r>
            <a:r>
              <a:rPr lang="en-US" sz="3300" spc="-67" dirty="0">
                <a:solidFill>
                  <a:schemeClr val="tx1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CTĐT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: Xu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thế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quốc </a:t>
            </a:r>
            <a:r>
              <a:rPr lang="en-US" sz="3300" spc="-67" dirty="0" err="1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tế</a:t>
            </a:r>
            <a:r>
              <a:rPr lang="en-US" sz="3300" spc="-67" dirty="0">
                <a:solidFill>
                  <a:srgbClr val="0000FF"/>
                </a:solidFill>
                <a:latin typeface="Bahnschrift Condensed" panose="020B0502040204020203" pitchFamily="34" charset="0"/>
                <a:cs typeface="Times New Roman" panose="02020603050405020304" pitchFamily="18" charset="0"/>
              </a:rPr>
              <a:t> (1)</a:t>
            </a:r>
            <a:endParaRPr lang="vi-VN" sz="3300" dirty="0">
              <a:solidFill>
                <a:srgbClr val="FF0000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E508330-AF18-43EA-C56C-77ABE4042A7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513" y="-53349"/>
            <a:ext cx="760474" cy="7604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672237-229E-C887-9603-512623A14E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35" y="1360946"/>
            <a:ext cx="11774349" cy="48139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9632670-1167-6EA8-95CC-FB89024D3164}"/>
              </a:ext>
            </a:extLst>
          </p:cNvPr>
          <p:cNvGrpSpPr/>
          <p:nvPr/>
        </p:nvGrpSpPr>
        <p:grpSpPr>
          <a:xfrm>
            <a:off x="5514488" y="729562"/>
            <a:ext cx="6825960" cy="5799738"/>
            <a:chOff x="5514488" y="729562"/>
            <a:chExt cx="6825960" cy="579973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247E929-2C6B-E6F9-952A-81878357314A}"/>
                    </a:ext>
                  </a:extLst>
                </p14:cNvPr>
                <p14:cNvContentPartPr/>
                <p14:nvPr/>
              </p14:nvContentPartPr>
              <p14:xfrm>
                <a:off x="5514488" y="1253291"/>
                <a:ext cx="6825960" cy="5276009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247E929-2C6B-E6F9-952A-81878357314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78848" y="1217652"/>
                  <a:ext cx="6897600" cy="5347647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5203E9-30EF-3901-7FDE-D14FE0C2757F}"/>
                </a:ext>
              </a:extLst>
            </p:cNvPr>
            <p:cNvSpPr txBox="1"/>
            <p:nvPr/>
          </p:nvSpPr>
          <p:spPr>
            <a:xfrm>
              <a:off x="9325918" y="729562"/>
              <a:ext cx="2738262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Đo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lường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</a:t>
              </a:r>
              <a:r>
                <a:rPr lang="en-US" sz="2500" b="1" dirty="0" err="1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được</a:t>
              </a:r>
              <a:r>
                <a:rPr lang="en-US" sz="2500" b="1" dirty="0">
                  <a:solidFill>
                    <a:srgbClr val="C00000"/>
                  </a:solidFill>
                  <a:latin typeface="Bahnschrift Condensed" panose="020B0502040204020203" pitchFamily="34" charset="0"/>
                </a:rPr>
                <a:t> (CĐR)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935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3A8FF04C-EE13-4DF7-8205-7738E19587A2}"/>
  <p:tag name="ISPRING_RESOURCE_FOLDER" val="D:\Cyber School\Đề án chuyển đổi số\Đề án CĐS_Seminar 1_10.2021\"/>
  <p:tag name="ISPRING_PRESENTATION_PATH" val="D:\Cyber School\Đề án chuyển đổi số\Đề án CĐS_Seminar 1_10.2021.pptx"/>
  <p:tag name="ISPRING_PROJECT_VERSION" val="9.3"/>
  <p:tag name="ISPRING_PROJECT_FOLDER_UPDATED" val="1"/>
  <p:tag name="ISPRING_SCREEN_RECS_UPDATED" val="D:\Cyber School\Đề án chuyển đổi số\Đề án CĐS_Seminar 1_10.2021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9_主题1">
  <a:themeElements>
    <a:clrScheme name="default 5">
      <a:dk1>
        <a:srgbClr val="000000"/>
      </a:dk1>
      <a:lt1>
        <a:srgbClr val="FFFFFF"/>
      </a:lt1>
      <a:dk2>
        <a:srgbClr val="990000"/>
      </a:dk2>
      <a:lt2>
        <a:srgbClr val="B2B2B2"/>
      </a:lt2>
      <a:accent1>
        <a:srgbClr val="FFCC66"/>
      </a:accent1>
      <a:accent2>
        <a:srgbClr val="FFCC99"/>
      </a:accent2>
      <a:accent3>
        <a:srgbClr val="FFFFFF"/>
      </a:accent3>
      <a:accent4>
        <a:srgbClr val="000000"/>
      </a:accent4>
      <a:accent5>
        <a:srgbClr val="FFE2B8"/>
      </a:accent5>
      <a:accent6>
        <a:srgbClr val="E7B98A"/>
      </a:accent6>
      <a:hlink>
        <a:srgbClr val="FF9900"/>
      </a:hlink>
      <a:folHlink>
        <a:srgbClr val="990000"/>
      </a:folHlink>
    </a:clrScheme>
    <a:fontScheme name="default">
      <a:majorFont>
        <a:latin typeface="FrutigerNext LT Medium"/>
        <a:ea typeface="华文细黑"/>
        <a:cs typeface="宋体"/>
      </a:majorFont>
      <a:minorFont>
        <a:latin typeface="FrutigerNext LT Medium"/>
        <a:ea typeface="华文细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9900"/>
          </a:buClr>
          <a:buSzTx/>
          <a:buFont typeface="Wingdings" pitchFamily="2" charset="2"/>
          <a:buChar char="n"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CC9900"/>
          </a:buClr>
          <a:buSzTx/>
          <a:buFont typeface="Wingdings" pitchFamily="2" charset="2"/>
          <a:buChar char="n"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default 1">
        <a:dk1>
          <a:srgbClr val="000000"/>
        </a:dk1>
        <a:lt1>
          <a:srgbClr val="FFFFFF"/>
        </a:lt1>
        <a:dk2>
          <a:srgbClr val="990000"/>
        </a:dk2>
        <a:lt2>
          <a:srgbClr val="808080"/>
        </a:lt2>
        <a:accent1>
          <a:srgbClr val="99CCFF"/>
        </a:accent1>
        <a:accent2>
          <a:srgbClr val="669900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5C8A00"/>
        </a:accent6>
        <a:hlink>
          <a:srgbClr val="FF99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99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7B95C"/>
        </a:accent6>
        <a:hlink>
          <a:srgbClr val="FF99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99CCCC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4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FF99"/>
        </a:accent1>
        <a:accent2>
          <a:srgbClr val="99CCCC"/>
        </a:accent2>
        <a:accent3>
          <a:srgbClr val="FFFFFF"/>
        </a:accent3>
        <a:accent4>
          <a:srgbClr val="000000"/>
        </a:accent4>
        <a:accent5>
          <a:srgbClr val="E2FFCA"/>
        </a:accent5>
        <a:accent6>
          <a:srgbClr val="8AB9B9"/>
        </a:accent6>
        <a:hlink>
          <a:srgbClr val="0099CC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5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6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7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99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8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9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0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1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FFCC66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E7B98A"/>
        </a:accent6>
        <a:hlink>
          <a:srgbClr val="FF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2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CCCCFF"/>
        </a:accent1>
        <a:accent2>
          <a:srgbClr val="99CCFF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B9E7"/>
        </a:accent6>
        <a:hlink>
          <a:srgbClr val="006699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13">
        <a:dk1>
          <a:srgbClr val="000000"/>
        </a:dk1>
        <a:lt1>
          <a:srgbClr val="FFFFFF"/>
        </a:lt1>
        <a:dk2>
          <a:srgbClr val="990000"/>
        </a:dk2>
        <a:lt2>
          <a:srgbClr val="B2B2B2"/>
        </a:lt2>
        <a:accent1>
          <a:srgbClr val="99CCCC"/>
        </a:accent1>
        <a:accent2>
          <a:srgbClr val="CCFF99"/>
        </a:accent2>
        <a:accent3>
          <a:srgbClr val="FFFFFF"/>
        </a:accent3>
        <a:accent4>
          <a:srgbClr val="000000"/>
        </a:accent4>
        <a:accent5>
          <a:srgbClr val="CAE2E2"/>
        </a:accent5>
        <a:accent6>
          <a:srgbClr val="B9E78A"/>
        </a:accent6>
        <a:hlink>
          <a:srgbClr val="0099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bg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39827</TotalTime>
  <Words>5795</Words>
  <Application>Microsoft Office PowerPoint</Application>
  <PresentationFormat>Widescreen</PresentationFormat>
  <Paragraphs>735</Paragraphs>
  <Slides>84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84</vt:i4>
      </vt:variant>
    </vt:vector>
  </HeadingPairs>
  <TitlesOfParts>
    <vt:vector size="102" baseType="lpstr">
      <vt:lpstr>Algerian</vt:lpstr>
      <vt:lpstr>Arial</vt:lpstr>
      <vt:lpstr>Bahnschrift</vt:lpstr>
      <vt:lpstr>Bahnschrift Condensed</vt:lpstr>
      <vt:lpstr>Bahnschrift SemiBold Condensed</vt:lpstr>
      <vt:lpstr>Calibri</vt:lpstr>
      <vt:lpstr>Calibri Light</vt:lpstr>
      <vt:lpstr>FrutigerNext LT Medium</vt:lpstr>
      <vt:lpstr>FrutigerNext LT Regular</vt:lpstr>
      <vt:lpstr>Minion</vt:lpstr>
      <vt:lpstr>Times New Roman</vt:lpstr>
      <vt:lpstr>UTM Swiss Condensed</vt:lpstr>
      <vt:lpstr>Verdana</vt:lpstr>
      <vt:lpstr>Wingdings</vt:lpstr>
      <vt:lpstr>Office Theme</vt:lpstr>
      <vt:lpstr>19_主题1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 Van Diep</dc:creator>
  <cp:lastModifiedBy>Nguyen Thanh Dieu</cp:lastModifiedBy>
  <cp:revision>791</cp:revision>
  <cp:lastPrinted>2024-04-19T07:08:31Z</cp:lastPrinted>
  <dcterms:created xsi:type="dcterms:W3CDTF">2021-07-26T02:10:18Z</dcterms:created>
  <dcterms:modified xsi:type="dcterms:W3CDTF">2024-08-24T08:21:52Z</dcterms:modified>
</cp:coreProperties>
</file>