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4" r:id="rId2"/>
    <p:sldMasterId id="2147483674" r:id="rId3"/>
    <p:sldMasterId id="2147483689" r:id="rId4"/>
  </p:sldMasterIdLst>
  <p:notesMasterIdLst>
    <p:notesMasterId r:id="rId70"/>
  </p:notesMasterIdLst>
  <p:sldIdLst>
    <p:sldId id="256" r:id="rId5"/>
    <p:sldId id="1297" r:id="rId6"/>
    <p:sldId id="1300" r:id="rId7"/>
    <p:sldId id="1254" r:id="rId8"/>
    <p:sldId id="1343" r:id="rId9"/>
    <p:sldId id="1344" r:id="rId10"/>
    <p:sldId id="1346" r:id="rId11"/>
    <p:sldId id="1347" r:id="rId12"/>
    <p:sldId id="1348" r:id="rId13"/>
    <p:sldId id="1110" r:id="rId14"/>
    <p:sldId id="1345" r:id="rId15"/>
    <p:sldId id="1322" r:id="rId16"/>
    <p:sldId id="1259" r:id="rId17"/>
    <p:sldId id="1264" r:id="rId18"/>
    <p:sldId id="1340" r:id="rId19"/>
    <p:sldId id="1257" r:id="rId20"/>
    <p:sldId id="1266" r:id="rId21"/>
    <p:sldId id="1323" r:id="rId22"/>
    <p:sldId id="1324" r:id="rId23"/>
    <p:sldId id="1111" r:id="rId24"/>
    <p:sldId id="1337" r:id="rId25"/>
    <p:sldId id="1339" r:id="rId26"/>
    <p:sldId id="1351" r:id="rId27"/>
    <p:sldId id="1349" r:id="rId28"/>
    <p:sldId id="1350" r:id="rId29"/>
    <p:sldId id="1357" r:id="rId30"/>
    <p:sldId id="1136" r:id="rId31"/>
    <p:sldId id="1359" r:id="rId32"/>
    <p:sldId id="1135" r:id="rId33"/>
    <p:sldId id="1137" r:id="rId34"/>
    <p:sldId id="1268" r:id="rId35"/>
    <p:sldId id="1269" r:id="rId36"/>
    <p:sldId id="1271" r:id="rId37"/>
    <p:sldId id="1270" r:id="rId38"/>
    <p:sldId id="1182" r:id="rId39"/>
    <p:sldId id="1370" r:id="rId40"/>
    <p:sldId id="1371" r:id="rId41"/>
    <p:sldId id="1372" r:id="rId42"/>
    <p:sldId id="1183" r:id="rId43"/>
    <p:sldId id="1184" r:id="rId44"/>
    <p:sldId id="1185" r:id="rId45"/>
    <p:sldId id="1361" r:id="rId46"/>
    <p:sldId id="1362" r:id="rId47"/>
    <p:sldId id="1191" r:id="rId48"/>
    <p:sldId id="1192" r:id="rId49"/>
    <p:sldId id="1365" r:id="rId50"/>
    <p:sldId id="409" r:id="rId51"/>
    <p:sldId id="1328" r:id="rId52"/>
    <p:sldId id="388" r:id="rId53"/>
    <p:sldId id="1309" r:id="rId54"/>
    <p:sldId id="1305" r:id="rId55"/>
    <p:sldId id="1366" r:id="rId56"/>
    <p:sldId id="1378" r:id="rId57"/>
    <p:sldId id="1368" r:id="rId58"/>
    <p:sldId id="1326" r:id="rId59"/>
    <p:sldId id="1315" r:id="rId60"/>
    <p:sldId id="1369" r:id="rId61"/>
    <p:sldId id="1316" r:id="rId62"/>
    <p:sldId id="1327" r:id="rId63"/>
    <p:sldId id="1375" r:id="rId64"/>
    <p:sldId id="1377" r:id="rId65"/>
    <p:sldId id="1363" r:id="rId66"/>
    <p:sldId id="1298" r:id="rId67"/>
    <p:sldId id="1379" r:id="rId68"/>
    <p:sldId id="263" r:id="rId69"/>
  </p:sldIdLst>
  <p:sldSz cx="12192000" cy="6858000"/>
  <p:notesSz cx="6950075" cy="9236075"/>
  <p:custDataLst>
    <p:tags r:id="rId7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Van Diep" initials="LVD" lastIdx="1" clrIdx="0">
    <p:extLst>
      <p:ext uri="{19B8F6BF-5375-455C-9EA6-DF929625EA0E}">
        <p15:presenceInfo xmlns:p15="http://schemas.microsoft.com/office/powerpoint/2012/main" userId="S::levandiep@vinhuni.edu.vn::78ee1208-61b9-45fd-b641-1d3a2f5859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CC00CC"/>
    <a:srgbClr val="E325BF"/>
    <a:srgbClr val="339966"/>
    <a:srgbClr val="FFFFCC"/>
    <a:srgbClr val="00B5EE"/>
    <a:srgbClr val="3333FF"/>
    <a:srgbClr val="FF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3" autoAdjust="0"/>
    <p:restoredTop sz="94601" autoAdjust="0"/>
  </p:normalViewPr>
  <p:slideViewPr>
    <p:cSldViewPr snapToGrid="0">
      <p:cViewPr>
        <p:scale>
          <a:sx n="100" d="100"/>
          <a:sy n="100" d="100"/>
        </p:scale>
        <p:origin x="276" y="152"/>
      </p:cViewPr>
      <p:guideLst/>
    </p:cSldViewPr>
  </p:slideViewPr>
  <p:outlineViewPr>
    <p:cViewPr>
      <p:scale>
        <a:sx n="33" d="100"/>
        <a:sy n="33" d="100"/>
      </p:scale>
      <p:origin x="0" y="-8024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3T08:43:11.377"/>
    </inkml:context>
    <inkml:brush xml:id="br0">
      <inkml:brushProperty name="width" value="0.14111" units="cm"/>
      <inkml:brushProperty name="height" value="0.14111" units="cm"/>
      <inkml:brushProperty name="color" value="#008C3A"/>
    </inkml:brush>
  </inkml:definitions>
  <inkml:trace contextRef="#ctx0" brushRef="#br0">1454 107 24575,'-14'0'0,"0"1"0,-1 1 0,1 0 0,0 1 0,0 1 0,0 0 0,1 0 0,-1 2 0,1 0 0,-13 8 0,-48 18 0,46-21 0,-29 17 0,48-24 0,1 0 0,-1-1 0,0 0 0,0 0 0,-1-1 0,1 0 0,0-1 0,-11 1 0,-81-4 0,50 0 0,-26 0 0,-125 4 0,193 0 0,0 0 0,0 1 0,1 0 0,-1 0 0,1 0 0,0 1 0,0 1 0,0 0 0,0 0 0,1 0 0,-13 13 0,-34 21 0,25-22 0,0 1 0,2 1 0,-35 33 0,31-24 0,1 1 0,-51 65 0,72-82 0,1 1 0,1 0 0,0 0 0,0 0 0,2 1 0,-1 0 0,2 0 0,0 0 0,0 0 0,2 1 0,-3 29 0,5-44 0,-4 44 0,3-42 0,1 1 0,-1-1 0,0 0 0,-1 1 0,1-1 0,0 0 0,-1 0 0,1 0 0,-1 0 0,1 0 0,-1 0 0,0 0 0,0-1 0,0 1 0,-3 1 0,1 0 0,0 0 0,0 1 0,0 0 0,0 0 0,1 0 0,0 0 0,-1 0 0,1 0 0,1 1 0,-1 0 0,1-1 0,0 1 0,0 0 0,0 0 0,1 0 0,-1 1 0,0 9 0,0 8 0,1 0 0,3 45 0,1-22 0,-2 482 0,-1-290 0,2-211 0,2 1 0,1-1 0,1 0 0,1-1 0,18 44 0,-7-19 0,-4-12 0,-4-13 0,8 38 0,-8-18 0,-2 2 0,-3-1 0,1 55 0,-9-3 0,5 129 0,-1-222 0,0 0 0,1-1 0,0 1 0,0-1 0,0 1 0,0-1 0,1 0 0,0 0 0,4 6 0,-3-5 0,0-1 0,-1 1 0,0 0 0,0 0 0,0 1 0,2 11 0,8 38 0,-7-30 0,-1 0 0,4 52 0,-8 671 0,-3-350 0,2 666 0,0-1057 0,1 0 0,0 0 0,0 0 0,1-1 0,0 1 0,0 0 0,0-1 0,1 0 0,1 1 0,-1-1 0,1-1 0,0 1 0,1 0 0,-1-1 0,1 0 0,1 0 0,-1 0 0,11 7 0,7 5 0,2-1 0,1-1 0,44 20 0,-9-4 0,-39-22 0,0-1 0,0-1 0,1-1 0,0-1 0,0-1 0,33 3 0,-18-2 0,49 13 0,-70-15 0,0-1 0,0 0 0,0-2 0,24 0 0,-23-1 0,0 1 0,0 1 0,26 5 0,-32-3 0,1 1 0,-2 1 0,1 0 0,0 0 0,19 15 0,-21-13 0,1-1 0,0 0 0,0 0 0,1-2 0,0 1 0,16 4 0,136 24 0,-145-30 0,0 0 0,0 2 0,32 14 0,28 8 0,205 36 0,-229-57 0,-1-2 0,1-3 0,63-5 0,-21 1 0,648 2 0,-734 0 0,0 0 0,0-1 0,0 0 0,19-5 0,-27 5 0,0 0 0,0 0 0,-1 0 0,1 0 0,0 0 0,-1-1 0,1 1 0,-1-1 0,1 0 0,-1 0 0,0 0 0,0 0 0,0 0 0,0 0 0,0-1 0,-1 1 0,1-1 0,-1 1 0,1-1 0,-1 1 0,0-1 0,0 0 0,1-3 0,1-13 0,-1 0 0,0 1 0,-2-22 0,0 18 0,6-42 0,1 12 0,-5 35 0,0-1 0,1 0 0,1 1 0,1-1 0,0 1 0,1 0 0,12-23 0,-10 27 0,-2 0 0,1-1 0,-2 0 0,0 0 0,0 0 0,-2 0 0,0-1 0,0 1 0,-1-1 0,-1 0 0,-1 0 0,-1-17 0,-2-557 0,4 385 0,-2 193 0,0 1 0,0 0 0,-1-1 0,0 1 0,-1 0 0,0 0 0,-5-10 0,-37-67 0,32 65 0,-4-14 0,-19-51 0,27 62 0,0 9 0,0 0 0,0 0 0,-2 1 0,0 1 0,0 0 0,-17-15 0,-1-4 0,-2-5 0,23 27 0,0-1 0,-1 1 0,0 1 0,-1 0 0,0 0 0,-1 1 0,0 1 0,0-1 0,-1 2 0,-16-9 0,26 15 0,-7-2 0,-1 0 0,1-1 0,-1 0 0,1-1 0,0 0 0,1 0 0,-1-1 0,1 0 0,0 0 0,1-1 0,-11-10 0,4 0 0,1 0 0,1 0 0,0-2 0,1 1 0,1-1 0,0-1 0,-9-30 0,9 13 0,-6-47 0,2 3 0,9 52 0,2 0 0,0-1 0,4-53 0,-2-34 0,-3 88 0,-2 0 0,-9-29 0,9 36 0,-14-40 0,13 43 0,0-1 0,2 0 0,0 0 0,-2-30 0,5 23 0,2-1 0,0 0 0,8-45 0,-6 61 0,1 0 0,1-1 0,0 1 0,0 0 0,1 1 0,1-1 0,0 1 0,1 0 0,0 1 0,10-13 0,-10 15 0,60-65 0,-58 65 0,0 0 0,1 0 0,-1 1 0,2 0 0,20-10 0,-25 14 0,-1-1 0,0 1 0,0-1 0,0 0 0,-1 0 0,1 0 0,-1 0 0,0-1 0,0 0 0,-1 0 0,5-7 0,21-26 0,-8 19 0,2 1 0,29-19 0,-26 19 0,35-30 0,-53 41 0,2 1 0,-1 0 0,1 0 0,-1 1 0,1 1 0,1-1 0,-1 2 0,1-1 0,0 1 0,13-1 0,-9 1 0,0-1 0,0-1 0,-1 0 0,21-10 0,-11 1 0,-7 3 0,1 2 0,-1 0 0,23-7 0,-28 11 0,1 0 0,0-1 0,-1 0 0,0-1 0,-1 0 0,0-1 0,0 0 0,0-1 0,13-15 0,6-10 0,39-59 0,-10 12 0,-49 69 0,0 0 0,-1-1 0,-1 0 0,0 0 0,-1-1 0,0 0 0,-1 0 0,-1-1 0,0 1 0,-1-1 0,0 0 0,-1-1 0,-1 1 0,0-25 0,-5-315 0,3 348 0,0 1 0,0 0 0,-1-1 0,0 1 0,0 0 0,-1 0 0,0 0 0,0 0 0,0 0 0,0 0 0,-1 0 0,0 1 0,0 0 0,-7-8 0,3 5 0,0 2 0,0-1 0,-1 1 0,0 0 0,0 1 0,0-1 0,-1 2 0,-14-7 0,10 4 0,0-1 0,0 0 0,1-1 0,1 0 0,0-1 0,0-1 0,0 1 0,-8-14 0,-24-22 0,-25-15 0,35 32 0,-48-52 0,18 17 0,40 42 0,-21-25 0,29 31 0,-2 1 0,0 1 0,0 1 0,-1 1 0,-1 0 0,0 1 0,-24-10 0,-1-1 0,7 7 0,31 13 0,0 0 0,0 0 0,0-1 0,1 1 0,-1-1 0,1-1 0,-10-6 0,-10-10 0,-35-23 0,-4-2 0,57 40 0,0 0 0,0 1 0,0 0 0,-1 0 0,0 0 0,1 1 0,-1 1 0,-1-1 0,-13-1 0,-4 1 0,-48 0 0,49 4 0,0-2 0,-30-5 0,-35-7 0,-31-7 0,78 12 0,32 7 0,1-1 0,0 0 0,0 0 0,-1-1 0,1 0 0,-16-9 0,2-1 0,0-2 0,-1 2 0,-1 1 0,0 0 0,-36-9 0,38 15 0,0 0 0,-41-6 0,55 11 0,0 1 0,0 0 0,0 1 0,0 0 0,0 1 0,0-1 0,-13 6 0,-150 50-1365,147-50-5461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27:03.5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2512 0 24575,'-1352'0'0,"1329"1"0,2-1 0,-1 2 0,2-1 0,-1 1 0,0 0 0,-34 5 0,26-3 0,-61 5 0,58-6 0,-1 0 0,-33 5 0,44-5 0,-1-1 0,1 0 0,-2-1 0,1 0 0,0-1 0,-1 0 0,1 0 0,-32-1 0,-25 0 0,37 2 0,-51 2 0,18 1 0,52-3-38,1 0 1,0 1-1,0 1 0,-27 3 0,13-1-1138,23-4-5650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35:54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18847 1 24575,'-123'0'0,"0"1"0,1 5 0,-237 32 0,-306 34 0,409-8 0,87-46 0,-5-2 0,-1-7 0,-2-3 0,-265-14 0,67 4 0,-2474 4 0,2808 3 0,1-2 0,-4 4 0,5 1 0,0-1 0,-50 13 0,47-11 0,1 1 0,-4 0 0,4-5 0,-75 8 0,3-10 0,47-2 0,0 2 0,4 2 0,-4 0 0,5 3 0,-94 17 0,-27 11 0,-2-4 0,0-3 0,-5-8 0,2-3 0,-333 1 0,-4146-19 0,4570 2 0,-2 4 0,0 0 0,5 4 0,-3 2 0,0 3 0,3 0 0,-148 38 0,-4 1 0,171-41 0,-2 4 0,-121 36 0,23 3 0,-5-3 0,-5-4 0,-214 34 0,-150 39 0,408-104 0,3-5 0,-6 0 0,4-8 0,-252-9 0,67 3 0,236-2 0,4 0 0,-4-3 0,2-2 0,5-3 0,-5-2 0,-84-23 0,-24-1 0,153 33-81,-4 1-1,4 2 0,-6 1 0,5 0 1,-76 4-1,69 0-793,10-2-5951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27:35.603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6344 667 24575,'-32'-4'0,"-1"-1"0,0-2 0,2-1 0,0-1 0,-52-23 0,17 6 0,37 13 0,2 0 0,1-3 0,0 0 0,1-2 0,-34-30 0,23 18 0,-48-31 0,65 50 0,-151-81 0,137 80 0,-2 1 0,1 3 0,-3 1 0,2 1 0,-1 2 0,-44 1 0,-13-2 0,70 1 0,4 0 0,-4-3 0,2 0 0,-1-1 0,2-1 0,-27-13 0,27 10 0,-1 2 0,0 0 0,-1 2 0,-1 2 0,-34-9 0,-53-10 0,87 18 0,-2 1 0,2 2 0,0 0 0,-28-1 0,6 5 0,-2-3 0,-50-10 0,33 5 0,-1 4 0,-106 7 0,42-1 0,-20-4 0,-161 6 0,295-2 0,-1 1 0,1 2 0,-26 10 0,-32 7 0,-114 28 0,10-3 0,-99 20 0,115-33 0,98-12 0,53-16 0,2-2 0,0 0 0,-3-2 0,3 1 0,-21 4 0,-24-1 0,-84 25 0,81-16 0,-65 8 0,96-21 0,1 1 0,1 1 0,-1 1 0,-1 2 0,2 0 0,-25 12 0,14-5 0,2 0 0,-3-2 0,0-3 0,-68 11 0,8-12 0,69-7 0,0 2 0,0 0 0,1 2 0,-47 13 0,-11 6 0,63-20 0,1 0 0,1 2 0,-3 1 0,-23 13 0,2 2 0,-50 18 0,11-7 0,55-21 0,-4 2 0,0-1 0,-1-1 0,-58 15 0,75-25 0,0 2 0,3 2 0,-3-1 0,2 2 0,0-2 0,-1 2 0,-17 14 0,19-13 0,-1 0 0,1 0 0,-1-1 0,0 0 0,-1-2 0,1 0 0,0-1 0,-23 6 0,5-6 0,1 3 0,1 1 0,-1 1 0,0 2 0,3 1 0,-1 1 0,-45 29 0,-3-14 0,13-7 0,46-13-1365,1-3-5461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36:10.9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6449 0 24575,'-16'3'0,"0"-2"0,0 3 0,1 0 0,-1 0 0,-26 12 0,-22 7 0,-231 38 0,166-33 0,74-17 0,0 2 0,1 2 0,-82 34 0,121-42 0,-1-3 0,0 0 0,-1 0 0,1-2 0,-28 2 0,-11 3 0,18-2 0,-93 18 0,0-7 0,-136-1 0,185-14 0,-106 16 0,103-10 0,-153-8 0,-44 2 0,262 2 0,2 1 0,-2 0 0,-25 10 0,-33 9 0,-7-8 0,21-2 0,-1-2 0,-103 1 0,138-14 0,0 1 0,-1 2 0,2 1 0,-1 2 0,1 0 0,-1 1 0,1 2 0,0 1 0,-40 17 0,44-14 0,-2-3 0,1-2 0,0 1 0,-2-2 0,-33 2 0,-45 10 0,-237 55 0,300-61 0,24-8 0,1 1 0,0 1 0,-1 2 0,-23 10 0,9-4 0,-1-1 0,-1 0 0,-55 10 0,18-5 0,-42 8 0,69-15 0,1-1 0,1 4 0,-58 23 0,84-30 0,1-1 0,-1-1 0,-1-1 0,1-1 0,0 0 0,0-1 0,-2-1 0,2 0 0,-25-4 0,21 3 0,0-1 0,0 1 0,0 2 0,0 1 0,-37 7 0,14-1 0,-1-1 0,1-2 0,-1-2 0,0-3 0,-53-4 0,-18 0 0,-54 18 0,68-2 0,7-1 0,49-4 0,-64-1 0,-237-7-1365,325 1-5461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27:03.5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3047 0 24575,'-1640'0'0,"1612"3"0,3-1 0,-1 2 0,0 2 0,1 0 0,0 1 0,-41 18 0,30-11 0,-73 18 0,70-23 0,-1 3 0,-40 16 0,53-17 0,0-5 0,-1 0 0,0-1 0,-1-2 0,2-1 0,-3-2 0,2 0 0,-38-5 0,-31 2 0,45 5 0,-63 11 0,23-1 0,63-8-38,1 1 1,1 2-1,-2 1 0,-31 15 0,15-7-1138,28-11-5650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35:54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8382 1 24575,'-55'0'0,"1"1"0,-1 3 0,-104 22 0,-137 23 0,182-5 0,39-32 0,-3-1 0,1-5 0,-2-2 0,-117-9 0,29 2 0,-1100 3 0,1248 2 0,2-1 0,-3 2 0,3 1 0,-1 0 0,-21 8 0,20-7 0,1 0 0,-2 1 0,2-4 0,-34 5 0,2-6 0,21-2 0,-1 2 0,3 1 0,-3 0 0,3 2 0,-42 12 0,-12 7 0,-1-2 0,1-3 0,-4-5 0,2-2 0,-148 1 0,-1844-14 0,2033 2 0,-2 3 0,0 0 0,3 2 0,-2 2 0,1 2 0,0 0 0,-65 26 0,-2 0 0,76-27 0,-1 2 0,-53 25 0,9 2 0,-1-2 0,-3-3 0,-95 23 0,-67 27 0,182-71 0,1-3 0,-2-1 0,0-5 0,-110-6 0,29 2 0,104-1 0,3-1 0,-2-1 0,1-2 0,2-2 0,-3-1 0,-36-16 0,-11-1 0,67 23-81,0 1-1,0 1 0,-2 0 0,3 1 1,-35 2-1,31 1-793,5-2-5951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07.5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2710 390 24575,'-16'-1'0,"-1"-1"0,1-1 0,0 0 0,0-1 0,0-1 0,1 0 0,-19-10 0,8 4 0,-34-9 0,-145-26 0,169 34 0,-46-22 0,47 19 0,-46-14 0,-216-46 0,241 53 0,44 16 0,0 1 0,0 1 0,-1 0 0,-22-5 0,-38-4 0,46 7 0,-1 2 0,-34-2 0,39 4 0,-1-1 0,-25-6 0,25 4 0,-50-3 0,-581 6 0,316 4 0,289-3 0,27-1 0,-1 2 0,-44 5 0,65-4 0,1 0 0,-1 0 0,0 0 0,0 0 0,1 1 0,-1-1 0,1 1 0,-1 0 0,1-1 0,0 1 0,0 0 0,0 1 0,0-1 0,0 0 0,0 1 0,1-1 0,-1 1 0,1-1 0,-1 1 0,1 0 0,0-1 0,0 1 0,0 0 0,0 5 0,-3 8 0,2 0 0,0 0 0,1 21 0,0-27 0,3 199 0,1-69 0,-3-129 0,1-1 0,0 1 0,0-1 0,1 1 0,0-1 0,1 1 0,0-1 0,0 0 0,1 0 0,1 0 0,0-1 0,0 0 0,1 0 0,0 0 0,0 0 0,10 8 0,-8-8 0,1 0 0,-2 1 0,1-1 0,8 17 0,13 16 0,-13-23 0,4 8 0,2-1 0,0 0 0,2-2 0,1-1 0,30 22 0,-24-23 0,-20-14 0,0 0 0,0 0 0,1-1 0,0-1 0,20 9 0,21 5 0,77 41 0,-110-51 0,-6-4 0,0-1 0,0-1 0,0 0 0,1-1 0,0-1 0,-1 0 0,1-1 0,17-1 0,-18 0 0,-1 0 0,1 0 0,-1 2 0,0-1 0,1 2 0,-1 0 0,0 0 0,0 1 0,-1 1 0,19 9 0,-21-8 0,1 0 0,0 0 0,0-2 0,1 1 0,0-2 0,-1 1 0,1-1 0,15 1 0,8-1 0,54-3 0,-49-1 0,-26 2 0,1 0 0,-1 1 0,0 1 0,1 0 0,-1 1 0,19 9 0,-17-7 0,1 0 0,0-1 0,35 5 0,205-8 0,-128-4 0,810 2 0,-935 0 0,0 0 0,0 0 0,0 0 0,0-1 0,0 1 0,0-1 0,0 0 0,-1 0 0,1 0 0,0-1 0,0 1 0,-1-1 0,1 0 0,5-4 0,-7 3 0,1 0 0,-1 1 0,0-1 0,0-1 0,0 1 0,-1 0 0,1 0 0,-1-1 0,1 1 0,-1-1 0,0 1 0,-1-1 0,1 1 0,-1-1 0,1 0 0,-1-4 0,-2-213 0,-1 77 0,4 112 0,2 1 0,1 0 0,1 1 0,2-1 0,1 1 0,1 0 0,13-28 0,9-4-1365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09.1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14.1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1360 30 24575,'-88'1'0,"-97"-3"0,98-10 0,56 6 0,-37-2 0,-480 6 0,283 4 0,261-2 0,0-1 0,0 2 0,0-1 0,0 0 0,0 1 0,0 0 0,1-1 0,-1 2 0,0-1 0,0 0 0,1 1 0,-1 0 0,-5 3 0,7-2 0,-1-1 0,1 1 0,0-1 0,0 1 0,0 0 0,0 0 0,1 0 0,-1 0 0,1 1 0,0-1 0,0 0 0,0 0 0,0 1 0,1-1 0,-1 7 0,-3 50 0,6 105 0,2-44 0,-6-5 0,5 125 0,-2-234 0,0 0 0,0 0 0,1 0 0,0 0 0,1 0 0,-1 0 0,1-1 0,1 1 0,-1-1 0,1 0 0,0 0 0,0-1 0,10 10 0,3 2 0,1-2 0,37 24 0,5 5 0,-48-35 0,0 0 0,1 0 0,0-1 0,0-1 0,1 0 0,24 8 0,-10-7 0,0-1 0,43 4 0,-26-3 0,52 16 0,-55-13 0,-18-3 0,33 14 0,-42-15 0,1 0 0,0-1 0,0-1 0,1-1 0,27 4 0,-18-6 0,0-1 0,0-1 0,-1-1 0,1-2 0,0 0 0,38-12 0,-60 14 0,-1 0 0,0 0 0,0-1 0,0 0 0,0 0 0,0 0 0,0 0 0,0 0 0,-1 0 0,1-1 0,-1 1 0,0-1 0,1 0 0,-1 0 0,-1 0 0,1 0 0,0 0 0,-1 0 0,1 0 0,-1-1 0,0 1 0,1-6 0,1-8 0,-1 0 0,0 0 0,-2-29 0,2-15 0,7 2 0,3 1 0,25-78 0,-6 70 0,-24 54 0,-1 0 0,0 0 0,-1 0 0,0-1 0,-1 0 0,5-23 0,-6-20 40,-5-88-1,0 43-1483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21.44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1587 1 24575,'1'12'0,"-1"3"0,1 0 0,-2 0 0,0 1 0,-1-1 0,0 0 0,-1 0 0,-1-1 0,0 1 0,-7 15 0,-5 7 0,1 1 0,2 0 0,2 2 0,1-1 0,2 1 0,2 0 0,2 1 0,2 77 0,2-93 0,-1-1 0,-1 1 0,-1-1 0,-7 27 0,-18 86 0,18-90 0,8-31 0,-1-1 0,-1 0 0,0 0 0,-1 0 0,0 0 0,-14 24 0,-7 6 0,15-25 0,-23 31 0,-37 58 0,-37 49 0,86-126 0,0 2 0,2 0 0,-28 67 0,46-97 0,-1 0 0,1 0 0,0 0 0,-1 0 0,0-1 0,0 1 0,0-1 0,0 0 0,-1 0 0,1 0 0,-1 0 0,0-1 0,0 1 0,0-1 0,0 0 0,0 0 0,0 0 0,0-1 0,-1 0 0,1 0 0,-1 0 0,-4 1 0,-12 0 0,-1-1 0,1-1 0,-35-4 0,8 1 0,27 3 0,1-1 0,-1-1 0,0-1 0,1-1 0,-40-13 0,53 15 0,0-1 0,0 0 0,1-1 0,-1 0 0,1 0 0,0 0 0,0-1 0,0 0 0,0 0 0,1 0 0,0-1 0,0 0 0,0 0 0,1 0 0,0 0 0,0-1 0,1 0 0,0 0 0,-4-11 0,-4-19 0,0-1 0,-20-48 0,25 74 0,0 0 0,-1 0 0,0 0 0,-1 1 0,0 0 0,-1 0 0,-16-14 0,18 18 0,-13-10 0,1-1 0,-25-32 0,39 43 0,0 0 0,0-1 0,1 1 0,0-1 0,1 0 0,0 0 0,0 0 0,0 0 0,1-1 0,0 1 0,0-16 0,2-32 0,2 42 0,-2 1 0,0 0 0,0-1 0,-2 1 0,-3-22 0,4 32 0,-1-1 0,1 1 0,-1-1 0,0 1 0,1 0 0,-1 0 0,-1-1 0,1 1 0,0 1 0,-1-1 0,0 0 0,1 1 0,-1-1 0,0 1 0,0 0 0,-1 0 0,1 0 0,0 0 0,-1 0 0,1 1 0,-1 0 0,1 0 0,-1 0 0,-5-1 0,-34-6 0,28 6 0,-1 0 0,1-2 0,0 0 0,-16-6 0,29 9 0,1 1 0,0-1 0,0 0 0,0 1 0,0-1 0,0 0 0,0 0 0,0 0 0,0 0 0,0 0 0,0 0 0,0 0 0,0 0 0,1 0 0,-1-1 0,0 1 0,1 0 0,-1 0 0,1-1 0,-1 1 0,1 0 0,0-1 0,0 1 0,0 0 0,-1-1 0,1 1 0,0 0 0,0-1 0,1 1 0,-1-3 0,2-4 0,1 1 0,-1-1 0,1 0 0,5-9 0,4-12 0,-7 6 0,-2 0 0,0 0 0,-1-32 0,-2 37 0,0-1 0,2 1 0,0-1 0,1 1 0,1-1 0,9-26 0,6-17 0,-15 48 0,0-1 0,1 1 0,11-24 0,-13 33 0,0 0 0,0 1 0,0 0 0,1-1 0,0 1 0,-1 0 0,2 0 0,-1 1 0,0 0 0,1-1 0,-1 1 0,1 1 0,0-1 0,6-2 0,8-2 0,-6 2 0,0 0 0,0-1 0,0 0 0,-1 0 0,0-2 0,0 1 0,14-14 0,-16 11 0,1 1 0,0 0 0,0 0 0,0 1 0,1 1 0,0 0 0,1 1 0,15-6 0,-21 9 0,0-1 0,1 1 0,-1-1 0,9-8 0,-10 9 0,-1-1 0,0 0 0,1 1 0,-1 0 0,1 1 0,0-1 0,0 1 0,12-3 0,33 0 0,-34 4 0,1-1 0,19-4 0,10-2 0,0 2 0,1 1 0,0 4 0,60 4 0,-7-1 0,423-2-1365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3T08:47:02.9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1 639 24575,'15'0'0,"0"-2"0,1 0 0,-1 0 0,0-2 0,26-9 0,72-36 0,-80 33 0,6-3 0,0 2 0,0 2 0,2 1 0,74-15 0,-52 21 0,-14 2 0,-1-1 0,86-26 0,-103 21 0,-19 7 0,0 0 0,0 1 0,0 0 0,1 1 0,23-2 0,-4 4 0,-17 1 0,0-1 0,0 0 0,0-1 0,0 0 0,0-1 0,-1-1 0,1-1 0,17-7 0,-6 2 0,0 0 0,0 3 0,0 0 0,1 1 0,0 2 0,1 0 0,39 1 0,643 3 0,-321 2 0,-378-3 0,0 1 0,0-1 0,-1-1 0,1 0 0,0-1 0,-1 1 0,0-2 0,20-9 0,-14 7 0,1 1 0,0 0 0,0 1 0,0 1 0,1 1 0,-1 0 0,1 1 0,20 2 0,-15-1 0,1 0 0,-1-2 0,38-8 0,-35 2 0,0-1 0,32-16 0,-43 18 0,90-33 0,-67 27 0,61-30 0,-82 33 0,1 1 0,0 1 0,0 1 0,1 0 0,0 1 0,0 1 0,1 1 0,-1 0 0,30 0 0,-11 4-84,-22 1-129,0-1-1,-1 0 1,1-1-1,0-1 1,20-5-1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45.4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2598 249 24575,'-70'1'0,"-81"-3"0,76-13 0,35 5 0,14 4 0,-38-16 0,4 1 0,12 7 0,-110-37 0,140 45 0,0 0 0,-1 2 0,1 0 0,-1 1 0,0 1 0,-24 0 0,4 0 0,29 1 0,1-1 0,0 0 0,0-1 0,0 0 0,1 0 0,-14-7 0,12 5 0,0 0 0,0 1 0,-1 0 0,-13-2 0,-63-8 0,0 4 0,-100 2 0,-912 9 0,1096-1 0,-1 0 0,1 1 0,0-1 0,-1 1 0,1-1 0,-1 1 0,1 0 0,0 0 0,0 1 0,0-1 0,0 1 0,0-1 0,0 1 0,0 0 0,0 0 0,-2 3 0,1-1 0,0 1 0,0 0 0,1 0 0,0 0 0,0 0 0,0 0 0,0 0 0,-2 10 0,-1 5 0,1 0 0,1 0 0,1 1 0,-1 24 0,2 279 0,5-159 0,-4-153 0,1-1 0,1 0 0,0 0 0,0 0 0,1 1 0,1-1 0,0-1 0,0 1 0,1 0 0,1-1 0,-1 0 0,2 0 0,-1 0 0,1-1 0,1 1 0,14 14 0,-5-9 0,1-1 0,1-1 0,0 0 0,0-1 0,1-1 0,1-1 0,32 11 0,20 13 0,-31-16 0,53 17 0,-15-6 0,12 0 0,-60-21 0,44 19 0,-51-18 0,0 0 0,1-2 0,0-1 0,0-1 0,32 3 0,-48-6 0,-1 0 0,0 1 0,1 0 0,-1 1 0,0 0 0,0 0 0,-1 1 0,1 0 0,9 8 0,36 21 0,-23-21 0,34 9 0,22 8 0,-48-13 0,1-2 0,1-2 0,49 10 0,178 27 0,-240-45 0,2-2 0,41-1 0,2 1 0,-61-2 0,0 1 0,0 1 0,0 0 0,0 1 0,0 0 0,-1 0 0,0 1 0,0 0 0,0 1 0,12 9 0,-14-10 0,1 0 0,0-1 0,0-1 0,1 1 0,-1-1 0,1-1 0,-1 0 0,1 0 0,14 0 0,13 0 0,44-5 0,-20 0 0,652 3 0,-696 0 0,-1 0 0,0-1 0,0-1 0,0-1 0,22-5 0,-35 7 0,0 0 0,-1 0 0,1 0 0,0 0 0,0 0 0,0-1 0,-1 1 0,1-1 0,-1 0 0,1 0 0,-1 0 0,0 0 0,0 0 0,0 0 0,0-1 0,0 1 0,0-1 0,-1 1 0,1-1 0,-1 0 0,0 0 0,1 1 0,-1-1 0,-1 0 0,1 0 0,0 0 0,-1 0 0,1 0 0,-1 0 0,0 0 0,0 0 0,0-1 0,-1 1 0,1 0 0,-2-5 0,-1-3 0,-1 1 0,0-1 0,-1 1 0,0 0 0,-1 1 0,0-1 0,0 1 0,-12-13 0,8 10 0,0-1 0,2 0 0,-11-20 0,11 16 0,2 0 0,0 0 0,1 0 0,1 0 0,0-1 0,2 0 0,0 0 0,1 0 0,1-19 0,2-69 0,-3-148 0,-12 161 0,7 54 0,-2-47 0,8 55 0,0 16 0,0 1 0,-3-23 0,2 33 0,0 0 0,0 0 0,0-1 0,-1 1 0,1 0 0,-1 1 0,0-1 0,0 0 0,-1 0 0,1 1 0,-1-1 0,-5-5 0,3 4 0,-5-5 0,-1 0 0,0 0 0,0 1 0,-1 0 0,0 1 0,0 0 0,-1 1 0,0 0 0,-15-5 0,-15 0-38,21 6-405,-1-1 1,-28-13 0,28 7-6384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52.6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1162 1 24575,'-859'0'0,"851"0"0,0 1 0,0-1 0,0 2 0,0-1 0,0 1 0,0 1 0,0 0 0,1 0 0,-1 0 0,1 1 0,-11 7 0,-30 9 0,37-16 0,0 1 0,-21 11 0,29-14 0,0 0 0,1 0 0,-1 0 0,1 0 0,-1 0 0,1 1 0,0-1 0,0 1 0,0 0 0,0 0 0,0-1 0,1 1 0,-1 0 0,1 0 0,-1 4 0,-3 15 0,2-1 0,1 1 0,1-1 0,2 41 0,0-30 0,-4 36 0,-19 163 0,10-140 0,5-52 0,-1 61 0,7-76 0,1-7 0,0-1 0,0 1 0,6 26 0,-5-38 0,0 0 0,1 0 0,0 0 0,0 0 0,0 0 0,0-1 0,1 1 0,0-1 0,0 0 0,0 0 0,0 0 0,1 0 0,-1 0 0,1-1 0,8 7 0,11 3 0,0-1 0,48 19 0,-43-20 0,45 24 0,-57-28 0,-1 0 0,1-1 0,0-1 0,1 0 0,-1-1 0,1-1 0,30 2 0,26 5 0,-16-2 0,0-3 0,0-3 0,69-5 0,-15 1 0,-106 2 0,18 0 0,0 0 0,0-2 0,0 0 0,30-8 0,-47 9 0,-1 0 0,0-1 0,0 0 0,0 0 0,0-1 0,-1 1 0,1-1 0,-1 0 0,1 0 0,-1 0 0,0-1 0,0 1 0,0-1 0,-1 0 0,1 0 0,-1-1 0,0 1 0,0-1 0,-1 1 0,1-1 0,-1 0 0,0 0 0,0 0 0,1-8 0,0-9 0,-2-1 0,0 1 0,-1-1 0,-1 1 0,-1-1 0,-11-42 0,7 31 0,-4-67 0,10 77 0,0 12 0,1 0 0,-2 0 0,0 0 0,0 0 0,-1 0 0,-1 0 0,-5-18 0,2 16 0,3 5 0,-1-1 0,-1 1 0,1 0 0,-1 0 0,-1 0 0,0 1 0,-7-10 0,10 16 0,1 0 0,1 0 0,-1 0 0,0 0 0,0 0 0,1-1 0,-1 1 0,1-1 0,0 1 0,0-1 0,0 1 0,0-1 0,0 0 0,0 1 0,1-1 0,-1 0 0,1 0 0,0-3 0,0 3 0,1 1 0,0 0 0,-1-1 0,1 1 0,0 0 0,0 0 0,1 0 0,-1 0 0,0 0 0,1 0 0,-1 0 0,1 0 0,-1 1 0,1-1 0,0 0 0,0 1 0,0 0 0,0-1 0,0 1 0,0 0 0,4-2 0,12-7 0,0-1 0,0-1 0,-1-1 0,0 0 0,28-31 0,-41 39 0,0-1 0,0 1 0,0-1 0,-1 0 0,1-1 0,-1 1 0,-1-1 0,1 1 0,-1-1 0,-1 0 0,1 1 0,0-10 0,-2 12 0,1 1 0,-1-1 0,0 0 0,0 1 0,0-1 0,-1 0 0,1 1 0,-1-1 0,0 0 0,0 1 0,0-1 0,-1 1 0,1 0 0,-1-1 0,1 1 0,-1 0 0,0 0 0,-1 0 0,1 0 0,0 0 0,-1 1 0,0-1 0,-5-4 0,-8-3-204,2-1 1,-20-18-1,26 22-550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02.6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1431 171 24575,'-77'2'0,"35"0"0,0-2 0,-43-6 0,58 1 0,1-2 0,0 0 0,-27-13 0,29 10 0,0 2 0,-1 0 0,-49-8 0,38 10 0,0-1 0,0-2 0,-36-15 0,22 8 0,24 9 0,0 1 0,-1 1 0,-53-2 0,-85 9 0,56 0 0,76-2 0,23-1 0,-1 0 0,1 1 0,-1 0 0,1 1 0,0 0 0,-1 0 0,1 1 0,0 1 0,0 0 0,-9 4 0,17-6 0,-7 3 0,-1 2 0,1-1 0,0 1 0,1 0 0,-1 1 0,-7 7 0,14-12 0,1 0 0,-1 1 0,1-1 0,-1 0 0,1 0 0,0 1 0,0-1 0,0 1 0,0-1 0,0 1 0,1-1 0,-1 1 0,1 0 0,0-1 0,-1 1 0,1 0 0,1-1 0,-1 1 0,0-1 0,1 1 0,-1 0 0,1-1 0,0 1 0,-1-1 0,1 1 0,0-1 0,1 0 0,-1 1 0,3 3 0,33 51 0,-18-29 0,16 33 0,-29-49 0,-1-1 0,-1 1 0,0 0 0,0 1 0,-1-1 0,1 19 0,-1-10 0,0-1 0,2 0 0,0 1 0,13 32 0,-9-30 0,-4-9 0,0-1 0,1 1 0,1-2 0,11 20 0,4 6 0,-21-33 0,1-1 0,0 1 0,0-1 0,1 0 0,-1 0 0,1 0 0,0-1 0,0 1 0,0 0 0,0-1 0,1 0 0,-1 0 0,1 0 0,0 0 0,5 2 0,3 1 0,0 0 0,-1 1 0,1 0 0,-1 1 0,-1 0 0,0 1 0,0 0 0,0 1 0,14 19 0,-10-10 0,0 0 0,1-1 0,1 0 0,1-1 0,0-1 0,2-1 0,-1 0 0,31 17 0,-8-12 0,63 21 0,99 29 0,-184-64 0,-1-1 0,31 3 0,-32-5 0,0 0 0,0 0 0,25 10 0,5 14 0,-38-21 0,0 0 0,1 0 0,18 7 0,-25-12 0,0-1 0,0 1 0,0 0 0,1-1 0,-1 1 0,0-1 0,1 0 0,-1 0 0,0 0 0,1-1 0,-1 1 0,0-1 0,0 0 0,0 1 0,1-2 0,4-1 0,-1-1 0,-1 0 0,0 0 0,0-1 0,-1 1 0,1-1 0,-1 0 0,0-1 0,-1 1 0,1-1 0,-1 0 0,0 0 0,0 0 0,-1-1 0,5-12 0,1-9 0,-1 0 0,7-43 0,1-1 0,18-26 0,-25 75 0,0 0 0,-2-1 0,0 0 0,-2 0 0,4-36 0,-7 45 0,0 1 0,1-1 0,0 1 0,1 0 0,10-22 0,1-6 0,-11 24 0,0-1 0,-1 1 0,-1-1 0,-1-38 0,-1 33 0,1 0 0,6-33 0,10-9 0,-11 44 0,0 0 0,-1 0 0,2-39 0,-7 59 0,1-1 0,-1 1 0,0 0 0,-1 0 0,1 0 0,0 0 0,-1-1 0,1 1 0,-1 0 0,1 0 0,-1 0 0,0 0 0,0 0 0,0 0 0,0 1 0,-1-1 0,1 0 0,0 0 0,-1 1 0,1-1 0,-1 1 0,1-1 0,-1 1 0,0 0 0,0-1 0,0 1 0,1 0 0,-1 0 0,0 1 0,0-1 0,0 0 0,-1 0 0,1 1 0,0 0 0,0-1 0,0 1 0,0 0 0,-3 0 0,-3 0 0,-1 1 0,1-1 0,-1 2 0,1-1 0,0 1 0,0 0 0,0 1 0,-11 5 0,2-1-227,0 0-1,0-2 1,-1 1-1,0-2 1,-22 3-1,12-4-6598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24.4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84 24575,'8'0'0,"1"-1"0,0 0 0,0 0 0,-1-1 0,1 0 0,-1-1 0,1 0 0,-1 0 0,0-1 0,0 0 0,0 0 0,13-11 0,-10 9 0,0 1 0,0 0 0,0 0 0,1 1 0,-1 0 0,1 1 0,0 0 0,0 1 0,0 1 0,0-1 0,0 2 0,0 0 0,1 0 0,16 4 0,-26-3 0,0 0 0,-1 0 0,1 1 0,0-1 0,0 1 0,-1-1 0,1 1 0,0 0 0,-1 0 0,0 0 0,0 1 0,1-1 0,-1 0 0,-1 1 0,1 0 0,0-1 0,-1 1 0,1 0 0,-1 0 0,0 0 0,0 0 0,0 0 0,0 0 0,0 0 0,0 6 0,0 8 0,0-1 0,0 1 0,-5 29 0,2-18 0,-2 370 0,5-242 0,-1-150 0,0 0 0,0-1 0,-1 1 0,1-1 0,-1 1 0,-1-1 0,1 1 0,-1-1 0,0 0 0,0 0 0,0 0 0,-1 0 0,1 0 0,-1 0 0,0-1 0,-1 1 0,1-1 0,-1 0 0,0 0 0,0 0 0,0 0 0,-1-1 0,1 0 0,-1 0 0,-5 3 0,-87 67 0,49-37-659,-84 82-1,131-117 614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25.7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29.5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0 271 24575,'11'0'0,"-4"1"0,1-1 0,-1 0 0,0-1 0,0 0 0,12-3 0,-17 3 0,1 0 0,-1 0 0,0 0 0,0 0 0,0-1 0,1 1 0,-1-1 0,-1 0 0,1 1 0,0-1 0,0 0 0,-1 0 0,1 0 0,-1-1 0,1 1 0,-1 0 0,0 0 0,0-1 0,1-3 0,11-40 0,-10 35 0,-1 0 0,2 1 0,-1-1 0,2 1 0,5-11 0,48-85-1365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38.3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2 502 24575,'-1'-116'0,"3"-127"0,-1 237 0,-1 0 0,2 0 0,-1 1 0,0-1 0,1 1 0,0-1 0,1 1 0,-1-1 0,1 1 0,0 0 0,0 0 0,0 1 0,1-1 0,0 1 0,0-1 0,0 1 0,0 0 0,1 1 0,-1-1 0,1 1 0,0 0 0,0 0 0,0 0 0,1 1 0,-1 0 0,1 0 0,6-2 0,11-2 0,0 2 0,0 0 0,1 1 0,-1 1 0,33 2 0,-10 0 0,-32-2 0,0 2 0,0 0 0,0 0 0,0 1 0,-1 1 0,1 0 0,26 9 0,-36-9 0,0 1 0,0 0 0,0 0 0,-1 1 0,1-1 0,-1 1 0,0-1 0,0 1 0,0 0 0,-1 0 0,1 0 0,-1 1 0,0-1 0,0 1 0,-1-1 0,1 1 0,1 7 0,1 9 0,0 0 0,2 34 0,-4 210 0,-4-133 0,1-117 0,-1 0 0,-1 0 0,0 0 0,-1 0 0,-1 0 0,0-1 0,-13 25 0,9-21 0,2 1 0,0 0 0,-8 35 0,12-37 0,-1 0 0,-1 0 0,0 0 0,-1 0 0,-1-1 0,-15 26 0,-40 84 0,4-9 0,20-57-1365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39.64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3T08:46:46.5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1034 24575,'1436'0'0,"-1396"-2"0,59-10 0,29-2 0,-74 12 0,0-3 0,0-3 0,-1-1 0,92-30 0,-104 23 0,-27 10 0,1 0 0,0 1 0,0 1 0,24-4 0,138-21 0,-152 24 0,1-1 0,24-10 0,-22 7 0,32-7 0,79-11 0,-114 21 0,47-15 0,-51 13 0,0 2 0,0 0 0,37-4 0,43 10 0,-78 2 0,0-2 0,-1 0 0,1-2 0,0 0 0,24-6 0,-5 0 0,0 1 0,0 3 0,1 1 0,76 6 0,-31-1 0,1131-2 0,-1191 2 0,-1 0 0,31 8 0,-28-4 0,46 2 0,300-7 0,-177-3 0,-185 1 0,0-1 0,0 0 0,0-1 0,0-1 0,-1 0 0,0-1 0,22-11 0,-16 7 0,1 1 0,30-8 0,-40 14 0,1-1 0,-1 0 0,0 0 0,0-1 0,0 0 0,0 0 0,-1-1 0,0-1 0,0 0 0,0 0 0,-1-1 0,0 0 0,0 0 0,0 0 0,6-11 0,12-17 0,-10 12 0,1 1 0,0 0 0,2 2 0,27-25 0,-22 26 0,-8 5 0,33-21 0,-43 30 0,1 0 0,-1 0 0,-1-1 0,1 0 0,-1 0 0,0 0 0,0-1 0,-1 1 0,1-1 0,4-12 0,-5 11 0,0-1 0,1 1 0,0 1 0,1-1 0,-1 1 0,1 0 0,11-10 0,-16 16 0,17-12 0,-1-1 0,28-31 0,-39 39 0,1 0 0,-1 0 0,1 0 0,0 1 0,1 0 0,0 1 0,-1-1 0,1 1 0,1 1 0,8-3 0,15-4 0,45-7 0,-19 5 0,32-7-1365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3T08:51:12.0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13823 2640 24575,'-15'-2'0,"-1"1"0,1-2 0,0 0 0,0-1 0,-28-10 0,25 7 0,-1 1 0,0 1 0,-24-3 0,-29 3 0,-97 6 0,54 2 0,-361-4 0,427-1 0,-52-9 0,-27-1 0,-161 10 0,265 0 0,0-2 0,0-1 0,-26-8 0,-35-6 0,-143-7 0,172 19 0,-1 3 0,-86 4 0,61 1 0,-45 6 0,-240 44 0,117-11 0,226-37 0,-1 1 0,1 1 0,0 1 0,-33 14 0,-49 14 0,31-10 0,42-15 0,1-1 0,-63 6 0,47-8 0,-38 2 0,-164-5 0,131-5 0,-307 2 0,390-2 0,-57-9 0,-15-2 0,-390 10 0,256 5 0,153-3 0,-99 3 0,90 11 0,63-7 0,-57 2 0,-1026-9 0,1075 3 0,-69 12 0,42-3 0,-90 17 0,27-4 0,86-17 0,-13 3 0,-79 2 0,94-9 0,0 3 0,0 1 0,-63 19 0,-58 10 0,65-23 0,-155 2 0,234-14 0,0 1 0,0 0 0,0 2 0,0 1 0,-33 11 0,54-15 0,-30 6 0,1 0 0,-1-2 0,-56 2 0,-99-8 0,74-2 0,99 3 0,-71 0 0,-128-16 0,60 5 0,-2 0 0,31-1 0,-237 6 0,201 8 0,127-4 0,-58-10 0,56 6 0,-47-1 0,-601 5 0,326 4 0,262-3 0,-108 3 0,194-1 0,0 1 0,0 0 0,1 1 0,-1-1 0,1 1 0,0 1 0,0-1 0,0 1 0,-12 9 0,-21 11 0,23-15 0,-145 75 0,98-38 0,52-36 0,-1 0 0,0-1 0,0 0 0,-1-1 0,-16 7 0,9-8 0,0 2 0,1 0 0,-1 1 0,2 1 0,0 1 0,0 1 0,1 1 0,1 0 0,-25 26 0,-16 26 0,-67 72 0,-39 16 0,81-79 0,-111 130 0,141-135 0,32-41 0,0 0 0,-52 50 0,46-54 0,1 2 0,2 1 0,-25 37 0,40-50 0,0 0 0,1 1 0,1 0 0,0 0 0,2 0 0,0 1 0,0 0 0,2 0 0,-2 21 0,1 23 0,5 80 0,1-49 0,-3 11 0,3 114 0,2-188 0,1-1 0,1 0 0,1 0 0,2-1 0,14 31 0,-16-38 0,-1 0 0,-2 0 0,6 42 0,-8-42 0,0-1 0,2 0 0,1 0 0,12 34 0,-10-38 0,4 9 0,0 1 0,12 47 0,-17-52 0,0 0 0,2 0 0,10 19 0,-10-24 0,-1 0 0,-1 0 0,0 1 0,-1 0 0,-1 0 0,3 19 0,-6-22 0,0 0 0,1 0 0,1 0 0,1 0 0,0 0 0,0-1 0,7 14 0,-2-6 0,-2 0 0,-1 1 0,0 0 0,3 29 0,-5-23 0,2 0 0,10 29 0,3-8 0,-8-24 0,-2 1 0,0 0 0,-2 1 0,-1 0 0,6 50 0,-11-41 0,2 1 0,2-1 0,1 0 0,14 42 0,-12-45 0,-2 2 0,4 45 0,-3-12 0,-6-59 0,6 42 0,2 0 0,17 54 0,43 188 0,-56-227 0,11 48 0,30 181 0,-23 148 0,-32 745 0,-1-1152 0,-2 0 0,-1 0 0,-15 52 0,1-8 0,-22 59 0,30-109 0,2 0 0,0 1 0,2 0 0,1 1 0,-1 35 0,6-50 0,-1-1 0,0 1 0,-1 0 0,-1-1 0,-1 0 0,0 0 0,-1 0 0,0 0 0,-2-1 0,-14 23 0,16-26 0,0 0 0,1 0 0,0 1 0,1-1 0,0 1 0,1 0 0,-2 13 0,2 8 0,0 43 0,2-25 0,-2-25 0,-1 0 0,-1 0 0,-1 0 0,-17 41 0,-2 9 0,-14 48 0,-14 51 0,50-162 0,-6 23 0,2 0 0,2 0 0,-2 49 0,6-24 0,0-27 0,1 1 0,1-1 0,7 36 0,-2-51 0,1 0 0,1 0 0,1-1 0,0 0 0,1-1 0,1 1 0,15 17 0,32 53 0,-20-25 0,2-3 0,4-1 0,64 68 0,-46-55 0,-23-17 0,-29-38 0,24 27 0,34 39 0,22 22 0,-51-57 0,-29-35 0,0-1 0,21 20 0,3 2 0,0 2 0,43 61 0,-70-87 0,9 13 0,-2 1 0,0 1 0,-2 0 0,-1 1 0,-1 0 0,9 40 0,-7-4 0,-11-49 0,1 0 0,0-1 0,1 1 0,1-1 0,0 0 0,1 0 0,0 0 0,7 12 0,-5-14 0,5 6 0,-2 1 0,0 0 0,0 1 0,13 37 0,15 42 0,-24-64 0,14 44 0,-13-33 0,2-1 0,1-1 0,27 42 0,9 21 0,33 102 0,-78-188 0,1 0 0,1-1 0,25 33 0,49 47 0,-79-90 0,23 22 0,1 0 0,1-1 0,1-2 0,61 39 0,-63-47 0,1-2 0,0-1 0,2-1 0,-1-2 0,2-1 0,0-2 0,0-1 0,1-2 0,68 7 0,1297 18-4746,-1054-40 4687,423-65 0,-562 36-371,55-6 3430,-202 33-2409,0-2 0,84-28 1,60-14-72,-85 38-520,-65 9 0,68-16 0,249-83 0,-295 86 0,138-19 0,-129 26 0,97-26 0,-115 19 0,322-87 0,-343 98 0,1 1 0,76-3 0,93 12 0,40-2 0,-240-1 0,0-1 0,0 0 0,0-2 0,20-7 0,-19 6 0,1 0 0,35-6 0,14 7 0,107 5 0,-80 1 0,1727 0 0,-1621 12 0,-17 1 0,-83-11 0,-1 5 0,169 35 0,-25-5 0,-69-14 0,27 0 0,-100-14 0,106 4 0,-17-3 0,-73-1 0,-69-8 0,0 2 0,0 2 0,-1 2 0,61 19 0,-58-10 0,1-1 0,77 12 0,-100-22 0,0 1 0,47 18 0,-49-15 0,0-1 0,0-2 0,38 7 0,10-8 0,-50-5 0,0 1 0,0 1 0,-1 1 0,37 11 0,-55-14 0,24 10 0,0-1 0,0-2 0,1-1 0,0-1 0,38 3 0,114 3 0,77 1 0,-202-12 0,745-3 0,-749 1 0,0-3 0,0-2 0,-1-2 0,0-3 0,0-1 0,56-23 0,-81 27 0,1 0 0,-1 2 0,31-3 0,-22 4 0,37-11 0,-62 12 0,0 0 0,1 0 0,-1-1 0,-1 0 0,1-1 0,-1 0 0,12-9 0,-9 6 0,1 0 0,0 1 0,1 0 0,0 2 0,27-10 0,34-15 0,164-70 0,-153 68 0,-57 22 0,-18 7 0,0 0 0,0-1 0,0-1 0,15-10 0,-1 0 0,0 1 0,0 1 0,50-19 0,88-20 0,-93 33 0,-30 6 0,-14 5 0,1 1 0,38-6 0,231-37 0,-239 40 0,-1-3 0,0-2 0,66-28 0,-85 30 0,41-19 0,-47 19 0,66-20 0,-76 28 0,0-1 0,0-1 0,-1-1 0,0-1 0,-1 0 0,0-2 0,-1 0 0,0-1 0,-1-1 0,29-28 0,113-103 0,-148 133 0,0-1 0,-1 0 0,0-1 0,-1 0 0,14-24 0,45-61 0,-61 89 0,-1-1 0,1 1 0,12-11 0,-11 12 0,-1-1 0,0 0 0,11-17 0,26-40 0,-34 53 0,-1 0 0,0 0 0,-1-1 0,-1-1 0,10-24 0,7-29 0,-14 43 0,-2-1 0,7-29 0,9-37 0,-16 65 0,-1 1 0,-2-2 0,5-40 0,-10-126 0,-3 92 0,0 78 0,0 0 0,-9-34 0,6 31 0,-4-47 0,8 36 0,2 20 0,-1 0 0,-1 1 0,-1-1 0,-1 1 0,-1-1 0,0 1 0,-9-24 0,5 26 0,-1 1 0,-18-26 0,19 31 0,1 0 0,0 0 0,1-1 0,1 1 0,-1-1 0,2-1 0,-1 1 0,-3-18 0,6 9 0,2 0 0,0 0 0,1 0 0,1 1 0,5-22 0,-3 20 0,-2-1 0,0 0 0,-1-41 0,-4 52 0,1 0 0,-1 1 0,-1-1 0,0 1 0,-1 0 0,0 0 0,-9-13 0,-11-22 0,17 29 0,-3-6 0,1 0 0,0-1 0,2 0 0,1-1 0,0 0 0,-3-33 0,6 29 0,-1 0 0,-1 0 0,-16-45 0,21 70 0,-2-12 0,0 0 0,0 0 0,0-18 0,3 22 0,0 1 0,-1 0 0,-1 0 0,0 0 0,0 0 0,-1 1 0,0-1 0,-1 0 0,-5-9 0,3 9 0,1 0 0,0 0 0,1-1 0,0 0 0,1 0 0,0 0 0,1 0 0,-2-21 0,2-9 0,5-47 0,-1 23 0,-2 63 0,2-49 0,-3 1 0,-16-97 0,10 93 0,2-1 0,2 1 0,5-69 0,1 19 0,-1-29 0,-5-147 0,-10 164 0,-2-51 0,15 135 0,1 11 0,-1 0 0,0 0 0,-2 0 0,-1 0 0,-1 0 0,0 1 0,-8-21 0,5 21 0,1-1 0,1 0 0,1-1 0,1 1 0,0-31 0,0 5 0,-10-18 0,9 48 0,1 0 0,-3-21 0,5-23 0,2 41 0,-1 1 0,-1 0 0,-1 0 0,-1-1 0,-7-27 0,1 17 0,1 0 0,1-1 0,-4-53 0,8-93 0,2 29 0,-1 112 0,-2 0 0,-1 0 0,-15-53 0,-2 42 0,18 41 0,0-1 0,1 0 0,-1 0 0,1 0 0,1-1 0,-4-14 0,-25-200 0,4 34 0,0 39 0,25 128 0,-2 0 0,0-1 0,-1 1 0,-2 1 0,0-1 0,-18-35 0,20 44 0,0 0 0,0-1 0,2 1 0,-1-1 0,2 0 0,0 0 0,0 1 0,1-24 0,1 19 0,-1 1 0,-1-1 0,-1 0 0,-6-22 0,-10-18 0,2 0 0,-12-80 0,19 79 0,3 12 0,-4-80 0,11 123 0,1-47 0,-3 0 0,-1 1 0,-14-64 0,14 103 0,-1-1 0,0 1 0,-1 0 0,0 0 0,-1 1 0,-8-12 0,8 12 0,-1-1 0,1-1 0,0 1 0,1-1 0,-3-11 0,0-4 0,-1 0 0,0 1 0,-2 1 0,-20-35 0,5 20 0,14 23 0,-17-35 0,-78-142 0,79 143 0,19 37 0,1-2 0,-10-20 0,9 15 0,-1 1 0,0 1 0,-27-34 0,-12-20 0,-58-84 0,-60-48 0,130 163 0,-62-51 0,62 59 0,-298-303 0,91 104 0,238 227 0,-47-50 0,40 40 0,-1 0 0,-1 1 0,-30-22 0,26 21 0,-31-29 0,3 3 0,13 11 0,25 21 0,-1 0 0,-1 0 0,-17-11 0,-59-41 0,72 48 0,-1 1 0,0 0 0,-1 1 0,-1 1 0,0 0 0,0 2 0,-35-12 0,33 13 0,0 0 0,-27-15 0,-2 1 0,-38-21 0,59 26 0,-61-21 0,8 13 0,-44-16 0,105 34 0,1 0 0,-1 2 0,-1 0 0,-34-2 0,-29-5 0,36 3 0,-50-1 0,-2-1 0,-2-6 0,35 5 0,-95-4 0,144 16 0,0 1 0,1 0 0,-1 2 0,1 0 0,0 1 0,0 0 0,0 1 0,1 1 0,-21 12 0,-43 17 0,30-20 0,-1-1 0,-1-3 0,-81 10 0,128-21 0,1-1 0,-1 1 0,0-1 0,1 0 0,-1 0 0,1-1 0,-1 1 0,1-1 0,-1 0 0,-5-2 0,8 1 0,-1 1 0,1-1 0,0 1 0,0-1 0,0 0 0,0 1 0,0-1 0,0 0 0,0-1 0,1 1 0,-1 0 0,1 0 0,0-1 0,-1 1 0,1 0 0,0-1 0,0 1 0,0-6 0,-5-20 0,3 0 0,0-1 0,2 1 0,1-1 0,4-30 0,-2 6 0,7-49 0,4 1 0,31-116 0,-24 127 0,58-159 0,-66 215 0,13-55 0,5-18 0,39-63 0,-45 104 0,-17 44 0,16-35 0,-2 10 0,-16 33 0,1 0 0,1 0 0,12-18 0,-12 21 0,0 0 0,0 0 0,-2-1 0,1 1 0,-2-1 0,1 0 0,4-24 0,-5 9 0,-2 0 0,-1-46 0,-4-22 0,4-155 0,4 211 0,2 1 0,1 0 0,2 0 0,20-49 0,-24 68 0,-1-1 0,-1 1 0,0-1 0,-2 0 0,0-23 0,0 14 0,6-40 0,5-10-1365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37:37.2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6509 1121 24575,'-37'-1'0,"0"-2"0,1 0 0,-1-3 0,1-1 0,0-2 0,1-1 0,0-2 0,-39-18 0,-195-87 0,97 37 0,63 34 0,6 2 0,-123-54 0,126 53 0,68 29 0,-38-14 0,-19-10 0,67 29 0,-2 0 0,1 2 0,-28-8 0,-21 0 0,-82-32 0,-77-32 0,205 73 0,0 1 0,-40-6 0,38 8 0,0-1 0,-38-13 0,0-1 0,-1 2 0,-1 3 0,-85-7 0,85 13 0,25 0 0,1-1 0,-56-21 0,56 16 0,1 3 0,-56-10 0,-42-2 0,71 10 0,-1 4 0,-91-3 0,122 12 0,-57-11 0,-27-1 0,-189 13 0,143 1 0,144 0 0,0 2 0,0 1 0,1 0 0,-32 11 0,29-7 0,-1-1 0,-52 6 0,62-13 0,6 1 0,-1-1 0,0 1 0,0 1 0,1 0 0,-1 1 0,1 0 0,-16 6 0,11-2 0,-2-1 0,1-1 0,-1-1 0,1 0 0,-1-1 0,-30 1 0,23-2 0,17-1 0,0 1 0,0 0 0,0 0 0,0 0 0,1 1 0,-1 0 0,1 1 0,0 0 0,-9 6 0,-7 6 0,-28 27 0,16-13 0,-18 10 0,26-20 0,-27 24 0,-119 95 0,131-108 0,7-1 0,2 1 0,1 2 0,-50 65 0,1 0 0,33-45 0,-281 336 0,226-263 0,60-76 0,2 1 0,3 3 0,-40 70 0,37-48 0,-30 64 0,66-125 0,0 0 0,2 0 0,0 1 0,0-1 0,2 1 0,0 20 0,8 93 0,-7-126 0,1 2 0,0 1 0,1 0 0,-1-1 0,1 1 0,0-1 0,0 0 0,1 0 0,0 0 0,0 0 0,0 0 0,0 0 0,1-1 0,7 8 0,5 3 0,1-1 0,25 16 0,-5-3 0,10 6 0,-30-21 0,1 0 0,-1 2 0,17 17 0,-23-21 0,1 0 0,0 0 0,0-1 0,25 13 0,-21-13 0,0 1 0,22 18 0,-24-17 0,0-1 0,1-1 0,0 0 0,1-1 0,19 8 0,29 15 0,-49-23 0,0-2 0,19 7 0,-22-9 0,0 0 0,-1 1 0,0 0 0,0 1 0,15 10 0,9 7 0,0-1 0,61 28 0,20 11 0,-69-33 0,-17-11 0,0 1 0,40 34 0,-47-34 0,2 0 0,38 20 0,3 3 0,-9-2 0,94 85 0,-140-115 0,0 0 0,22 13 0,-24-17 0,-1 0 0,0 0 0,0 1 0,0 0 0,-1 1 0,0-1 0,12 16 0,12 28 0,33 74 0,-48-91 0,-5-8 0,-1 1 0,9 36 0,-17-57 0,1 5 0,1-1 0,1 1 0,0-1 0,0 0 0,0 0 0,1-1 0,12 13 0,55 53 0,-61-63 0,10 10 0,141 123 0,-142-127 0,-8-5 0,1-1 0,1-1 0,0 0 0,0-1 0,20 8 0,28 12 0,-1 3 0,63 44 0,20 11 0,-71-46 0,12 7 0,145 59 0,75 11 0,-234-87 0,-55-22 0,1-1 0,0-1 0,33 9 0,-21-12 0,-1 0 0,38-2 0,-14-1 0,-42 1 0,0 0 0,0 0 0,-1 1 0,0 1 0,1 0 0,-1 0 0,15 9 0,-13-6 0,1-1 0,0 0 0,22 6 0,136 18 0,-42 3 0,-18-4 0,224 29 0,-307-56 0,0 1 0,-1 1 0,1 1 0,33 12 0,-31-6 0,1 0 0,0-3 0,1 0 0,0-2 0,39 2 0,-25-4 0,84 18 0,24 2 0,-40-17 0,-26-3 0,115 21 0,-138-14 0,113 4 0,67-16 0,-92-1 0,-120 2 0,0-1 0,0-1 0,-1-2 0,1-2 0,-1 0 0,0-2 0,-1-2 0,38-16 0,-13 1 0,72-35 0,-109 49 0,-1 0 0,-1-1 0,1-1 0,24-24 0,97-113 0,-128 139 0,0 0 0,22-15 0,18-19 0,33-31 0,-68 59 0,0-1 0,-2 0 0,0-1 0,0-1 0,-2 0 0,-1-1 0,15-37 0,-13 28 0,2 1 0,28-43 0,-4 9 0,10-19 0,-29 51 0,-1-1 0,-2 0 0,-1-2 0,22-65 0,89-323 0,-106 362 0,-7 16 0,31-59 0,-35 80 0,0 0 0,-1 0 0,-2-1 0,0 0 0,-2 0 0,0-1 0,1-28 0,-4 26 0,1-1 0,1 1 0,2 0 0,0 1 0,18-45 0,-11 37 0,-1-1 0,-1-1 0,7-47 0,-10 41 0,2 1 0,17-42 0,-18 63 0,-1 0 0,-1-1 0,-1 0 0,-1 0 0,-1-1 0,4-42 0,-7 21 0,0 10 0,-1 1 0,-6-51 0,2 70 0,1 0 0,-2 0 0,-10-21 0,-1-2 0,7 18 0,-1 0 0,0 1 0,-2 1 0,0 0 0,-1 0 0,0 1 0,-18-14 0,-31-39 0,51 53 0,0 1 0,-1 1 0,0 0 0,-2 1 0,1 0 0,-1 1 0,-1 0 0,0 1 0,0 1 0,-19-8 0,-63-18 0,46 18 0,-64-32 0,-35-22 0,127 60 0,0 1 0,-1 2 0,0 0 0,-45-7 0,40 8 0,-1 0 0,1-2 0,-41-19 0,-19-5 0,-23-13 0,82 35 0,-50-28 0,4 3 0,-121-38-1365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37:43.1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6122 329 24575,'-78'-3'0,"-117"-22"0,115 13 0,-103-4 0,-488 18 0,653-2 0,-1-1 0,1-1 0,-1-1 0,1 0 0,0-2 0,0 0 0,1 0 0,-1-2 0,-24-13 0,24 11 0,0 1 0,0 0 0,-1 2 0,1 0 0,-35-6 0,-95 0 0,113 10 0,11-1 0,1 0 0,-1-2 0,1-1 0,-37-14 0,35 11 0,-1 1 0,0 1 0,-33-5 0,23 9 0,-338-49 0,319 40 0,29 5 0,1 2 0,-1 1 0,-28-1 0,-309 5 0,150 1 0,197 0 0,0 1 0,0 0 0,0 1 0,0 1 0,-27 9 0,5 2 0,-41 23 0,-52 42 0,84-50 0,35-24 0,0 0 0,-1 0 0,0-2 0,0 1 0,-26 4 0,25-7 0,1 1 0,1 1 0,-1 0 0,0 1 0,1 0 0,-23 13 0,4 1 0,-1-1 0,0-2 0,-50 17 0,64-26 0,-28 12 0,-28 10 0,58-23 0,1 0 0,-20 11 0,-15 7 0,21-13 0,-51 11 0,65-18 0,0 0 0,1 1 0,0 1 0,0 0 0,0 1 0,-19 12 0,-70 59 0,64-46 0,28-24 0,-1 0 0,0-2 0,-26 12 0,24-12 0,-1 1 0,-22 14 0,-117 72 0,129-72 0,2 0 0,1 2 0,-32 40 0,24-28 0,-158 176 0,-101 111 0,53-4 0,226-304 0,-42 71 0,-65 140 0,63-116 0,39-80 0,1 0 0,2 1 0,0 0 0,2 1 0,2 0 0,0 1 0,2 0 0,2 0 0,-1 40 0,7 237 0,-1-298 0,-1 0 0,2 1 0,-1-2 0,1 1 0,1 0 0,0 0 0,1-1 0,0 1 0,0-1 0,8 13 0,-2-9 0,-1 0 0,2-1 0,0 0 0,0 0 0,1-1 0,15 11 0,10 4 0,0-2 0,2-2 0,1-1 0,49 19 0,2-1 0,40 19 0,245 74 0,-284-107 0,-49-12 0,0-3 0,1-1 0,1-2 0,65 4 0,-75-10 0,0 3 0,0 1 0,-1 1 0,0 2 0,41 17 0,-27-10 0,79 16 0,-15-8 0,-64-12 0,88 9 0,-13-16 0,-33-1 0,94 15 0,240 27 0,-358-41 0,406 2 0,-274-9 0,-90 2 0,127 16 0,-119-6 0,180-7 0,-155-5 0,946 2 0,-1005-2 0,1-3 0,-1-4 0,0-3 0,-1-5 0,-1-2 0,-1-4 0,87-38 0,-146 51 0,37-24 0,12-6 0,-18 23 0,-41 15 0,0-1 0,0 0 0,-1-1 0,1 0 0,11-7 0,38-23 0,25-18 0,-63 38 0,6-5 0,0 0 0,-2-2 0,0-1 0,-1-1 0,22-27 0,-26 26 0,31-28 0,-37 39 0,0-1 0,0-1 0,-2 0 0,0 0 0,0-2 0,10-20 0,-8 8 0,-1 0 0,-2-2 0,0 1 0,-3-1 0,7-43 0,-4 16 0,-6 33 0,-1 0 0,2-32 0,-6 49 0,1 0 0,-1 0 0,0 0 0,-1 0 0,0 0 0,0 0 0,-1 0 0,0 0 0,0 1 0,-1-1 0,0 1 0,0-1 0,-1 1 0,0 0 0,0 0 0,-1 1 0,0-1 0,0 1 0,-6-6 0,-16-15 0,-7-7 0,3 0 0,-34-47 0,56 69 0,1-1 0,0 0 0,2-1 0,-1 0 0,2 0 0,0 0 0,0-1 0,1 0 0,1 1 0,1-1 0,-1-16 0,4-253 0,2 107 0,-5 96 0,4-93 0,5 134 0,1 0 0,2 0 0,1 1 0,21-46 0,-1 0 0,11-21 0,-25 67 0,20-68 0,-28 80 0,1 1 0,19-36 0,-14 30 0,13-37 0,-25 60 0,0-1 0,0 0 0,-1 0 0,-1 0 0,0 0 0,0-1 0,-1 1 0,-1-13 0,-1 18 0,1-1 0,-1 1 0,0 0 0,-1 0 0,1 0 0,-1 1 0,0-1 0,0 1 0,-1-1 0,1 1 0,-1 0 0,0 0 0,0 1 0,0-1 0,-1 1 0,1 0 0,-1 0 0,0 0 0,-7-3 0,-9-3 0,0 0 0,0 1 0,-31-7 0,17 9 0,-1 1 0,1 3 0,-1 0 0,-49 5 0,9 0 0,75-3 0,-48-1 0,0 3 0,-77 13 0,75-7-1365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37:47.7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6203 169 24575,'-149'1'0,"-163"-3"0,-141-56 0,136 12 0,49-1 0,216 39 0,-1 3 0,1 2 0,-78 5 0,32 0 0,-1039-2 0,1106 2 0,0 1 0,0 2 0,-53 14 0,-29 6 0,1-10 0,-175 0 0,22 5 0,227-16 0,5 1 0,-59 17 0,-2 1 0,71-17 0,0 1 0,0 1 0,0 1 0,1 1 0,-33 21 0,25-14 0,-54 21 0,29-14 0,-99 57 0,83-41 0,-101 71 0,117-73 0,-106 57 0,45-32 0,-168 120 0,234-150 0,-19 20 0,2 2 0,-77 83 0,126-121 0,5-4 0,-8 6 0,1 1 0,1 0 0,0 2 0,2 0 0,1 1 0,1 1 0,-13 25 0,-8 23 0,26-54 0,0 0 0,2 0 0,0 0 0,1 1 0,0 0 0,2 1 0,0-1 0,-2 30 0,10 167 0,-3-210 0,1 0 0,1 0 0,-1-1 0,1 1 0,0 0 0,0-1 0,1 1 0,-1-1 0,1 0 0,1 0 0,-1 0 0,1 0 0,-1 0 0,7 5 0,5 3 0,1 0 0,34 21 0,-30-21 0,31 25 0,-16-2 0,-1 1 0,-2 2 0,28 46 0,17 20 0,-61-82 0,-1 0 0,18 36 0,-18-29 0,22 31 0,-21-35 0,25 51 0,-33-58 0,1 0 0,1 0 0,1-1 0,1 0 0,25 29 0,-24-32 0,-1 1 0,0 0 0,-1 1 0,-1 0 0,14 29 0,1 4 0,-19-36 0,0 0 0,-1 1 0,0 0 0,-1 0 0,-1 0 0,2 25 0,-4-27 0,0 0 0,1-1 0,1 1 0,0 0 0,0-1 0,2 1 0,-1-1 0,2 0 0,12 21 0,19 8 0,-29-33 0,-1 0 0,0 0 0,0 0 0,0 1 0,-1 0 0,8 17 0,-2 2 0,0-1 0,1-1 0,2 0 0,1-1 0,1-1 0,21 25 0,49 48 0,-45-49 0,1-1 0,3-2 0,78 60 0,-76-68 0,-35-25 0,1-1 0,0-1 0,0 0 0,27 12 0,23 2 0,1-2 0,0-3 0,1-4 0,1-2 0,122 7 0,99 6 0,-250-21 0,0 2 0,0 1 0,44 17 0,33 7 0,-13-12 0,169 11 0,106-23 0,386-8 0,-733 2 0,0 1 0,52 13 0,5 0 0,65-2 0,225-9 0,-215-7 0,-106-1 0,1-3 0,-1-2 0,62-18 0,-4 1 0,-33 8 0,-2-4 0,0-4 0,141-64 0,-158 60 0,140-72 0,63-25 0,-248 119 0,-8 2 0,1 0 0,-1-1 0,0 0 0,-1-1 0,0 0 0,8-8 0,16-13 0,215-194 0,-202 183 0,-32 29 0,-1 0 0,-1-1 0,15-16 0,-23 23 0,130-160 0,-126 155 0,0-1 0,-1 1 0,0-1 0,-1 0 0,0-1 0,0 1 0,-1-1 0,0 0 0,-1 0 0,-1 0 0,3-22 0,-2-8 0,-2 0 0,-5-43 0,1-4 0,3-1015 0,-1 1084 0,-1 0 0,-1 0 0,-1 0 0,-1 0 0,-8-21 0,6 20 0,1 0 0,1 0 0,1 0 0,-2-28 0,5-352 0,4 181 0,-3 166 0,-1-61 0,0 109 0,1 1 0,-1-1 0,-1 1 0,1-1 0,-1 1 0,1 0 0,-1 0 0,0 0 0,-1 0 0,1 0 0,-1 0 0,0 0 0,0 1 0,0 0 0,0-1 0,0 1 0,-1 0 0,1 1 0,-1-1 0,0 1 0,0-1 0,0 1 0,0 0 0,-6-1 0,-9-4 0,0 1 0,0 1 0,-1 1 0,-20-2 0,34 5 0,0-1 0,0 0 0,0 0 0,0 0 0,0-1 0,1 0 0,-1 0 0,1-1 0,0 1 0,-7-7 0,5 4 0,0 1 0,0 0 0,-1 0 0,-10-4 0,-2-1 0,-36-22 0,38 21 0,0 0 0,-30-11 0,24 12 0,1-1 0,0-1 0,1-1 0,1-1 0,-22-17 0,35 26 17,0 0 0,-1 0-1,0 1 1,-15-5 0,17 7-162,1-1 0,-1 1 0,0-1 0,1-1 0,0 1 1,0-1-1,0 0 0,0 0 0,-6-7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27:35.603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8155 591 24575,'-41'-3'0,"-1"-2"0,-1-1 0,2-1 0,1-1 0,-66-21 0,21 6 0,48 12 0,2 0 0,2-3 0,0 0 0,1-3 0,-44-25 0,29 15 0,-61-27 0,85 44 0,-196-71 0,176 70 0,-2 2 0,1 1 0,-2 2 0,0 0 0,0 3 0,-58 0 0,-15-1 0,91 0 0,1 1 0,-1-3 0,0 0 0,1-1 0,1-1 0,-34-12 0,34 9 0,-1 2 0,-1 1 0,0 1 0,-1 1 0,-45-7 0,-67-9 0,111 16 0,-1 0 0,1 2 0,0 1 0,-35-1 0,7 4 0,-2-3 0,-65-8 0,43 4 0,-1 3 0,-137 7 0,53-2 0,-25-2 0,-206 4 0,379-1 0,-2 1 0,2 1 0,-34 9 0,-40 7 0,-148 24 0,13-2 0,-126 17 0,147-28 0,125-12 0,70-14 0,1-1 0,1-1 0,-3-1 0,2 0 0,-26 5 0,-31-2 0,-108 23 0,105-15 0,-85 7 0,124-18 0,1 1 0,-1 0 0,2 2 0,-1 1 0,1 0 0,-32 11 0,20-4 0,-2-1 0,1-2 0,-3-2 0,-85 10 0,8-11 0,90-6 0,0 1 0,0 1 0,-1 1 0,-58 13 0,-14 4 0,81-17 0,-1-1 0,2 2 0,-1 1 0,-33 12 0,4 2 0,-64 15 0,14-6 0,70-18 0,-3 2 0,-3-2 0,1 0 0,-75 12 0,95-21 0,2 2 0,2 1 0,-3-1 0,2 2 0,0 0 0,0 0 0,-22 12 0,23-11 0,1 0 0,0 0 0,-1-1 0,-1 1 0,-1-3 0,2 0 0,0 0 0,-32 5 0,9-5 0,1 2 0,1 1 0,-1 1 0,0 2 0,3 0 0,-1 2 0,-58 25 0,-2-12 0,15-7 0,59-11-1365,2-2-5461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36:10.9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6206 0 24575,'-16'3'0,"1"-2"0,-1 3 0,1 0 0,0 0 0,-25 12 0,-21 7 0,-224 38 0,162-33 0,69-17 0,1 2 0,2 2 0,-81 34 0,118-42 0,-1-3 0,0 0 0,-2 0 0,1-2 0,-25 2 0,-13 3 0,19-2 0,-91 18 0,2-7 0,-132-1 0,178-14 0,-102 16 0,99-10 0,-147-8 0,-43 2 0,254 2 0,0 1 0,-1 0 0,-24 10 0,-32 9 0,-7-8 0,20-2 0,-1-2 0,-98 1 0,131-14 0,2 1 0,-2 2 0,2 1 0,-1 2 0,1 0 0,-1 1 0,1 2 0,0 1 0,-38 17 0,42-14 0,-3-3 0,3-2 0,-1 1 0,-3-2 0,-30 2 0,-44 10 0,-229 55 0,291-61 0,21-8 0,1 1 0,2 1 0,-3 2 0,-22 10 0,10-4 0,-2-1 0,-1 0 0,-53 10 0,18-5 0,-40 8 0,65-15 0,2-1 0,0 4 0,-55 23 0,81-30 0,1-1 0,-2-1 0,0-1 0,0-1 0,0 0 0,2-1 0,-4-1 0,3 0 0,-24-4 0,19 3 0,1-1 0,-1 1 0,1 2 0,0 1 0,-36 7 0,14-1 0,-2-1 0,2-2 0,-2-2 0,2-3 0,-53-4 0,-16 0 0,-53 18 0,66-2 0,6-1 0,48-4 0,-62-1 0,-228-7-1365,313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2E17939-7A8E-4ACF-971B-3D8217D69381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8F18741-9146-44A5-9501-B11687B2A9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07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064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3B561839-5C46-5765-030C-B9A14AD2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F64B7BB5-910F-82D1-AC35-254BA3151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E080E8CD-6E71-C8C5-70A3-E0BB11A7E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9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3B561839-5C46-5765-030C-B9A14AD2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F64B7BB5-910F-82D1-AC35-254BA3151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E080E8CD-6E71-C8C5-70A3-E0BB11A7E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295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415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883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785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056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9022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676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1685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04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701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0571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249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55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770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464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937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37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589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425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635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980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952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4702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508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071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236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7638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5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890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36057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0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87649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5308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9508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5823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656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275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915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50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19591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8769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5711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1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08240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936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85379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1126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91022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333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9375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78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6879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3029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888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43808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87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3761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572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231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5F7F-1D22-4B65-90A2-C1D1A4699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211EF-E638-4EAA-9AB2-70E08BD32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31899D-0CF7-AE9E-A817-4335F11211D4}"/>
              </a:ext>
            </a:extLst>
          </p:cNvPr>
          <p:cNvSpPr txBox="1">
            <a:spLocks/>
          </p:cNvSpPr>
          <p:nvPr userDrawn="1"/>
        </p:nvSpPr>
        <p:spPr>
          <a:xfrm>
            <a:off x="0" y="6429029"/>
            <a:ext cx="12192000" cy="4272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vi-VN" sz="1800" b="0" dirty="0">
              <a:solidFill>
                <a:schemeClr val="bg1"/>
              </a:solidFill>
              <a:latin typeface="UTM Swiss Condensed" panose="020005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A1F724-2CA3-2D08-E125-10030BC1175F}"/>
              </a:ext>
            </a:extLst>
          </p:cNvPr>
          <p:cNvCxnSpPr/>
          <p:nvPr userDrawn="1"/>
        </p:nvCxnSpPr>
        <p:spPr>
          <a:xfrm>
            <a:off x="0" y="642902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67861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9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0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84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14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2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4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5F7F-1D22-4B65-90A2-C1D1A4699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211EF-E638-4EAA-9AB2-70E08BD32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31899D-0CF7-AE9E-A817-4335F11211D4}"/>
              </a:ext>
            </a:extLst>
          </p:cNvPr>
          <p:cNvSpPr txBox="1">
            <a:spLocks/>
          </p:cNvSpPr>
          <p:nvPr userDrawn="1"/>
        </p:nvSpPr>
        <p:spPr>
          <a:xfrm>
            <a:off x="0" y="6429029"/>
            <a:ext cx="12192000" cy="4272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vi-VN" sz="1800" b="0" dirty="0">
              <a:solidFill>
                <a:schemeClr val="bg1"/>
              </a:solidFill>
              <a:latin typeface="UTM Swiss Condensed" panose="020005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A1F724-2CA3-2D08-E125-10030BC1175F}"/>
              </a:ext>
            </a:extLst>
          </p:cNvPr>
          <p:cNvCxnSpPr/>
          <p:nvPr userDrawn="1"/>
        </p:nvCxnSpPr>
        <p:spPr>
          <a:xfrm>
            <a:off x="0" y="642902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801297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9BD8-9467-4C82-B599-3F170F306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255"/>
            <a:ext cx="10515600" cy="798785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12B6F-2177-449F-BF16-D3C0A24B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2"/>
            <a:ext cx="10515600" cy="4705516"/>
          </a:xfrm>
        </p:spPr>
        <p:txBody>
          <a:bodyPr>
            <a:normAutofit/>
          </a:bodyPr>
          <a:lstStyle>
            <a:lvl1pPr marL="2286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8FB85-9F8B-48E8-A683-9AD2790A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FD09-F671-4FCF-9634-052F9C05FE7F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1186-9886-4F32-8A6F-CDFA2B91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F03B5-5EBD-4E8B-987C-7751D1C6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707486-5B84-48DC-82B0-7E009644AB92}"/>
              </a:ext>
            </a:extLst>
          </p:cNvPr>
          <p:cNvCxnSpPr/>
          <p:nvPr userDrawn="1"/>
        </p:nvCxnSpPr>
        <p:spPr>
          <a:xfrm>
            <a:off x="1608079" y="1240225"/>
            <a:ext cx="8931166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98058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8"/>
          <p:cNvSpPr/>
          <p:nvPr userDrawn="1"/>
        </p:nvSpPr>
        <p:spPr bwMode="auto">
          <a:xfrm>
            <a:off x="-48683" y="6405331"/>
            <a:ext cx="12287576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677139"/>
            <a:ext cx="1599963" cy="1599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 userDrawn="1"/>
        </p:nvSpPr>
        <p:spPr>
          <a:xfrm>
            <a:off x="1971608" y="4668600"/>
            <a:ext cx="5376597" cy="1066565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noAutofit/>
          </a:bodyPr>
          <a:lstStyle/>
          <a:p>
            <a:pPr algn="ctr"/>
            <a:r>
              <a:rPr lang="en-US" sz="2667" b="1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TRƯỜNG</a:t>
            </a:r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ĐẠI HỌC VINH</a:t>
            </a:r>
          </a:p>
          <a:p>
            <a:pPr algn="ctr"/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VINH UNIVERSITY</a:t>
            </a:r>
            <a:endParaRPr lang="vi-VN" sz="2667" b="1" noProof="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2" y="5772462"/>
            <a:ext cx="4896543" cy="44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54" y="4884650"/>
            <a:ext cx="1069063" cy="124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195" y="4903169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01" y="4869160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hoek 18"/>
          <p:cNvSpPr/>
          <p:nvPr userDrawn="1"/>
        </p:nvSpPr>
        <p:spPr bwMode="auto">
          <a:xfrm>
            <a:off x="-48683" y="0"/>
            <a:ext cx="12287576" cy="4485117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815415" y="1604798"/>
            <a:ext cx="10305360" cy="838911"/>
          </a:xfrm>
        </p:spPr>
        <p:txBody>
          <a:bodyPr/>
          <a:lstStyle>
            <a:lvl1pPr algn="l">
              <a:defRPr sz="5867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closure</a:t>
            </a:r>
          </a:p>
        </p:txBody>
      </p:sp>
    </p:spTree>
    <p:extLst>
      <p:ext uri="{BB962C8B-B14F-4D97-AF65-F5344CB8AC3E}">
        <p14:creationId xmlns:p14="http://schemas.microsoft.com/office/powerpoint/2010/main" val="34289406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9BD8-9467-4C82-B599-3F170F306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255"/>
            <a:ext cx="10515600" cy="798785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12B6F-2177-449F-BF16-D3C0A24B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2"/>
            <a:ext cx="10515600" cy="4705516"/>
          </a:xfrm>
        </p:spPr>
        <p:txBody>
          <a:bodyPr>
            <a:normAutofit/>
          </a:bodyPr>
          <a:lstStyle>
            <a:lvl1pPr marL="2286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8FB85-9F8B-48E8-A683-9AD2790A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FD09-F671-4FCF-9634-052F9C05FE7F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1186-9886-4F32-8A6F-CDFA2B91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F03B5-5EBD-4E8B-987C-7751D1C6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707486-5B84-48DC-82B0-7E009644AB92}"/>
              </a:ext>
            </a:extLst>
          </p:cNvPr>
          <p:cNvCxnSpPr/>
          <p:nvPr userDrawn="1"/>
        </p:nvCxnSpPr>
        <p:spPr>
          <a:xfrm>
            <a:off x="1608079" y="1240225"/>
            <a:ext cx="8931166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706926"/>
      </p:ext>
    </p:extLst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1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0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95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7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92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5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03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82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8"/>
          <p:cNvSpPr/>
          <p:nvPr userDrawn="1"/>
        </p:nvSpPr>
        <p:spPr bwMode="auto">
          <a:xfrm>
            <a:off x="-48683" y="6405331"/>
            <a:ext cx="12287576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677139"/>
            <a:ext cx="1599963" cy="1599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 userDrawn="1"/>
        </p:nvSpPr>
        <p:spPr>
          <a:xfrm>
            <a:off x="1971608" y="4668600"/>
            <a:ext cx="5376597" cy="1066565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noAutofit/>
          </a:bodyPr>
          <a:lstStyle/>
          <a:p>
            <a:pPr algn="ctr"/>
            <a:r>
              <a:rPr lang="en-US" sz="2667" b="1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TRƯỜNG</a:t>
            </a:r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ĐẠI HỌC VINH</a:t>
            </a:r>
          </a:p>
          <a:p>
            <a:pPr algn="ctr"/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VINH UNIVERSITY</a:t>
            </a:r>
            <a:endParaRPr lang="vi-VN" sz="2667" b="1" noProof="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2" y="5772462"/>
            <a:ext cx="4896543" cy="44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54" y="4884650"/>
            <a:ext cx="1069063" cy="124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195" y="4903169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01" y="4869160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hoek 18"/>
          <p:cNvSpPr/>
          <p:nvPr userDrawn="1"/>
        </p:nvSpPr>
        <p:spPr bwMode="auto">
          <a:xfrm>
            <a:off x="-48683" y="0"/>
            <a:ext cx="12287576" cy="4485117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815415" y="1604798"/>
            <a:ext cx="10305360" cy="838911"/>
          </a:xfrm>
        </p:spPr>
        <p:txBody>
          <a:bodyPr/>
          <a:lstStyle>
            <a:lvl1pPr algn="l">
              <a:defRPr sz="5867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closure</a:t>
            </a:r>
          </a:p>
        </p:txBody>
      </p:sp>
    </p:spTree>
    <p:extLst>
      <p:ext uri="{BB962C8B-B14F-4D97-AF65-F5344CB8AC3E}">
        <p14:creationId xmlns:p14="http://schemas.microsoft.com/office/powerpoint/2010/main" val="42799442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7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9915"/>
            <a:ext cx="10972800" cy="780685"/>
          </a:xfrm>
        </p:spPr>
        <p:txBody>
          <a:bodyPr>
            <a:normAutofit/>
          </a:bodyPr>
          <a:lstStyle>
            <a:lvl1pPr>
              <a:defRPr sz="3733" b="1">
                <a:solidFill>
                  <a:srgbClr val="002060"/>
                </a:solidFill>
                <a:latin typeface="UTM Swiss Condense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15402"/>
            <a:ext cx="10972800" cy="5041661"/>
          </a:xfrm>
        </p:spPr>
        <p:txBody>
          <a:bodyPr>
            <a:normAutofit/>
          </a:bodyPr>
          <a:lstStyle>
            <a:lvl1pPr marL="457189" indent="-457189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1pPr>
            <a:lvl2pPr marL="990575" indent="-380990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2pPr>
            <a:lvl3pPr marL="1523962" indent="-304792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3pPr>
            <a:lvl4pPr marL="2133547" indent="-304792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4pPr>
            <a:lvl5pPr marL="2743131" indent="-304792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F94F40-5D41-B49B-1BB7-44C4A63613B2}"/>
              </a:ext>
            </a:extLst>
          </p:cNvPr>
          <p:cNvCxnSpPr/>
          <p:nvPr userDrawn="1"/>
        </p:nvCxnSpPr>
        <p:spPr>
          <a:xfrm>
            <a:off x="1727200" y="1110535"/>
            <a:ext cx="8737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9E6FF34-B899-93CB-B980-98CA74D3FAA2}"/>
              </a:ext>
            </a:extLst>
          </p:cNvPr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68639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3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73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2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1B7BB-5479-4587-A867-2D46DE2A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555F1-E58A-4FF5-B4C6-5F68C807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DC010-F07C-434F-B059-3A54ACD9D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6FD09-F671-4FCF-9634-052F9C05FE7F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CE13-F443-493A-85F8-847147639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2CFF-552F-4D74-97ED-5F2ED1CE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56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87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grpSp>
        <p:nvGrpSpPr>
          <p:cNvPr id="2" name="组合 13"/>
          <p:cNvGrpSpPr/>
          <p:nvPr userDrawn="1"/>
        </p:nvGrpSpPr>
        <p:grpSpPr>
          <a:xfrm>
            <a:off x="0" y="6783917"/>
            <a:ext cx="12192000" cy="74083"/>
            <a:chOff x="0" y="5087938"/>
            <a:chExt cx="9144000" cy="55562"/>
          </a:xfrm>
        </p:grpSpPr>
        <p:pic>
          <p:nvPicPr>
            <p:cNvPr id="13" name="Picture 2" descr="E:\01 日常工作\10 多媒体\PPT内部汇报用模板\红条.jpg"/>
            <p:cNvPicPr>
              <a:picLocks noChangeAspect="1" noChangeArrowheads="1"/>
            </p:cNvPicPr>
            <p:nvPr userDrawn="1"/>
          </p:nvPicPr>
          <p:blipFill>
            <a:blip r:embed="rId2" cstate="email"/>
            <a:srcRect r="5813"/>
            <a:stretch>
              <a:fillRect/>
            </a:stretch>
          </p:blipFill>
          <p:spPr bwMode="auto">
            <a:xfrm>
              <a:off x="0" y="5087938"/>
              <a:ext cx="8616950" cy="55562"/>
            </a:xfrm>
            <a:prstGeom prst="rect">
              <a:avLst/>
            </a:prstGeom>
            <a:noFill/>
          </p:spPr>
        </p:pic>
        <p:pic>
          <p:nvPicPr>
            <p:cNvPr id="86" name="Picture 2" descr="E:\01 日常工作\10 多媒体\PPT内部汇报用模板\红条.jpg"/>
            <p:cNvPicPr>
              <a:picLocks noChangeAspect="1" noChangeArrowheads="1"/>
            </p:cNvPicPr>
            <p:nvPr userDrawn="1"/>
          </p:nvPicPr>
          <p:blipFill>
            <a:blip r:embed="rId2" cstate="email"/>
            <a:srcRect r="5813"/>
            <a:stretch>
              <a:fillRect/>
            </a:stretch>
          </p:blipFill>
          <p:spPr bwMode="auto">
            <a:xfrm>
              <a:off x="527050" y="5087938"/>
              <a:ext cx="8616950" cy="55562"/>
            </a:xfrm>
            <a:prstGeom prst="rect">
              <a:avLst/>
            </a:prstGeom>
            <a:noFill/>
          </p:spPr>
        </p:pic>
      </p:grpSp>
      <p:pic>
        <p:nvPicPr>
          <p:cNvPr id="9" name="Picture 2" descr="C:\Users\z00124665\Desktop\HW LOGO(横版）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88545" y="6250583"/>
            <a:ext cx="1666868" cy="406032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4054027" y="6500748"/>
            <a:ext cx="362740" cy="26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85000"/>
              </a:lnSpc>
              <a:defRPr/>
            </a:pPr>
            <a:fld id="{F350CB96-EF0E-44F1-90D2-2D2DCEB1810F}" type="slidenum">
              <a:rPr lang="de-DE" altLang="zh-CN" sz="1200" b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pPr eaLnBrk="0" hangingPunct="0">
                <a:lnSpc>
                  <a:spcPct val="85000"/>
                </a:lnSpc>
                <a:defRPr/>
              </a:pPr>
              <a:t>‹#›</a:t>
            </a:fld>
            <a:endParaRPr lang="en-GB" altLang="zh-CN" sz="1200" b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" name="Picture 2" descr="C:\Users\z00124665\Desktop\图形1.wmf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9685" y="6482929"/>
            <a:ext cx="3541183" cy="161289"/>
          </a:xfrm>
          <a:prstGeom prst="rect">
            <a:avLst/>
          </a:prstGeom>
          <a:noFill/>
        </p:spPr>
      </p:pic>
      <p:pic>
        <p:nvPicPr>
          <p:cNvPr id="11" name="Picture 2" descr="C:\Users\z00124665\Desktop\A BETTER WAY SOLUTIONS.wmf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23151" y="236293"/>
            <a:ext cx="4360333" cy="121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585883"/>
      </p:ext>
    </p:extLst>
  </p:cSld>
  <p:clrMap bg1="lt1" tx1="dk1" bg2="lt2" tx2="dk2" accent1="accent1" accent2="accent2" accent3="accent3" accent4="accent4" accent5="accent5" accent6="accent6" hlink="hlink" folHlink="folHlink"/>
  <p:transition spd="med"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黑体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9pPr>
    </p:titleStyle>
    <p:bodyStyle>
      <a:lvl1pPr marL="457189" indent="-457189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777777"/>
        </a:buClr>
        <a:buSzPct val="60000"/>
        <a:buFont typeface="Wingdings" pitchFamily="2" charset="2"/>
        <a:buChar char="l"/>
        <a:defRPr sz="2667" b="1">
          <a:solidFill>
            <a:schemeClr val="tx1"/>
          </a:solidFill>
          <a:latin typeface="FrutigerNext LT Regular" pitchFamily="34" charset="0"/>
          <a:ea typeface="黑体" pitchFamily="49" charset="-122"/>
          <a:cs typeface="+mn-cs"/>
        </a:defRPr>
      </a:lvl1pPr>
      <a:lvl2pPr marL="990575" indent="-38099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133">
          <a:solidFill>
            <a:schemeClr val="tx1"/>
          </a:solidFill>
          <a:latin typeface="FrutigerNext LT Regular" pitchFamily="34" charset="0"/>
          <a:ea typeface="+mn-ea"/>
          <a:cs typeface="+mn-cs"/>
        </a:defRPr>
      </a:lvl3pPr>
      <a:lvl4pPr marL="2133547" indent="-30479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–"/>
        <a:defRPr sz="1867">
          <a:solidFill>
            <a:schemeClr val="tx1"/>
          </a:solidFill>
          <a:latin typeface="FrutigerNext LT Regular" pitchFamily="34" charset="0"/>
          <a:ea typeface="+mn-ea"/>
          <a:cs typeface="+mn-cs"/>
        </a:defRPr>
      </a:lvl4pPr>
      <a:lvl5pPr marL="2743131" indent="-30479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 sz="1600">
          <a:solidFill>
            <a:schemeClr val="tx1"/>
          </a:solidFill>
          <a:latin typeface="FrutigerNext LT Regular" pitchFamily="34" charset="0"/>
          <a:ea typeface="+mn-ea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0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1B7BB-5479-4587-A867-2D46DE2A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555F1-E58A-4FF5-B4C6-5F68C807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DC010-F07C-434F-B059-3A54ACD9D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6FD09-F671-4FCF-9634-052F9C05FE7F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CE13-F443-493A-85F8-847147639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2CFF-552F-4D74-97ED-5F2ED1CE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84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5" Type="http://schemas.openxmlformats.org/officeDocument/2006/relationships/image" Target="../media/image49.png"/><Relationship Id="rId4" Type="http://schemas.openxmlformats.org/officeDocument/2006/relationships/customXml" Target="../ink/ink5.xml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.carleton.edu/integrate/programs/workforceprep/competencies_and_LO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0.png"/><Relationship Id="rId3" Type="http://schemas.openxmlformats.org/officeDocument/2006/relationships/image" Target="../media/image13.png"/><Relationship Id="rId7" Type="http://schemas.openxmlformats.org/officeDocument/2006/relationships/customXml" Target="../ink/ink9.xml"/><Relationship Id="rId12" Type="http://schemas.openxmlformats.org/officeDocument/2006/relationships/customXml" Target="../ink/ink10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0.png"/><Relationship Id="rId11" Type="http://schemas.openxmlformats.org/officeDocument/2006/relationships/image" Target="../media/image580.png"/><Relationship Id="rId5" Type="http://schemas.openxmlformats.org/officeDocument/2006/relationships/customXml" Target="../ink/ink8.xml"/><Relationship Id="rId15" Type="http://schemas.openxmlformats.org/officeDocument/2006/relationships/image" Target="../media/image270.png"/><Relationship Id="rId4" Type="http://schemas.openxmlformats.org/officeDocument/2006/relationships/image" Target="../media/image68.png"/><Relationship Id="rId14" Type="http://schemas.openxmlformats.org/officeDocument/2006/relationships/customXml" Target="../ink/ink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3" Type="http://schemas.openxmlformats.org/officeDocument/2006/relationships/image" Target="../media/image70.png"/><Relationship Id="rId7" Type="http://schemas.openxmlformats.org/officeDocument/2006/relationships/customXml" Target="../ink/ink13.xml"/><Relationship Id="rId12" Type="http://schemas.openxmlformats.org/officeDocument/2006/relationships/customXml" Target="../ink/ink14.xml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0.png"/><Relationship Id="rId11" Type="http://schemas.openxmlformats.org/officeDocument/2006/relationships/image" Target="../media/image580.png"/><Relationship Id="rId15" Type="http://schemas.openxmlformats.org/officeDocument/2006/relationships/image" Target="../media/image320.png"/><Relationship Id="rId4" Type="http://schemas.openxmlformats.org/officeDocument/2006/relationships/customXml" Target="../ink/ink12.xml"/><Relationship Id="rId14" Type="http://schemas.openxmlformats.org/officeDocument/2006/relationships/customXml" Target="../ink/ink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.carleton.edu/integrate/programs/workforceprep/competencies_and_LO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82.png"/><Relationship Id="rId18" Type="http://schemas.openxmlformats.org/officeDocument/2006/relationships/customXml" Target="../ink/ink23.xml"/><Relationship Id="rId26" Type="http://schemas.openxmlformats.org/officeDocument/2006/relationships/customXml" Target="../ink/ink27.xml"/><Relationship Id="rId3" Type="http://schemas.openxmlformats.org/officeDocument/2006/relationships/image" Target="../media/image54.png"/><Relationship Id="rId21" Type="http://schemas.openxmlformats.org/officeDocument/2006/relationships/image" Target="../media/image86.png"/><Relationship Id="rId7" Type="http://schemas.openxmlformats.org/officeDocument/2006/relationships/image" Target="../media/image79.png"/><Relationship Id="rId12" Type="http://schemas.openxmlformats.org/officeDocument/2006/relationships/customXml" Target="../ink/ink20.xml"/><Relationship Id="rId17" Type="http://schemas.openxmlformats.org/officeDocument/2006/relationships/image" Target="../media/image84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57.xml"/><Relationship Id="rId16" Type="http://schemas.openxmlformats.org/officeDocument/2006/relationships/customXml" Target="../ink/ink22.xml"/><Relationship Id="rId20" Type="http://schemas.openxmlformats.org/officeDocument/2006/relationships/customXml" Target="../ink/ink24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17.xml"/><Relationship Id="rId11" Type="http://schemas.openxmlformats.org/officeDocument/2006/relationships/image" Target="../media/image81.png"/><Relationship Id="rId24" Type="http://schemas.openxmlformats.org/officeDocument/2006/relationships/customXml" Target="../ink/ink26.xml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23" Type="http://schemas.openxmlformats.org/officeDocument/2006/relationships/image" Target="../media/image87.png"/><Relationship Id="rId10" Type="http://schemas.openxmlformats.org/officeDocument/2006/relationships/customXml" Target="../ink/ink19.xml"/><Relationship Id="rId19" Type="http://schemas.openxmlformats.org/officeDocument/2006/relationships/image" Target="../media/image85.png"/><Relationship Id="rId4" Type="http://schemas.openxmlformats.org/officeDocument/2006/relationships/customXml" Target="../ink/ink16.xml"/><Relationship Id="rId9" Type="http://schemas.openxmlformats.org/officeDocument/2006/relationships/image" Target="../media/image80.png"/><Relationship Id="rId14" Type="http://schemas.openxmlformats.org/officeDocument/2006/relationships/customXml" Target="../ink/ink21.xml"/><Relationship Id="rId22" Type="http://schemas.openxmlformats.org/officeDocument/2006/relationships/customXml" Target="../ink/ink25.xml"/><Relationship Id="rId27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customXml" Target="../ink/ink1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customXml" Target="../ink/ink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1DC9E7-4988-654A-0461-F7D85AED44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07"/>
          <a:stretch/>
        </p:blipFill>
        <p:spPr>
          <a:xfrm>
            <a:off x="0" y="-406400"/>
            <a:ext cx="12192000" cy="1459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503722-5EB3-C31A-4439-843CE7F2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0" y="111665"/>
            <a:ext cx="2155702" cy="85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2EDFE4-E763-A0EB-AAB5-DCB304D502B2}"/>
              </a:ext>
            </a:extLst>
          </p:cNvPr>
          <p:cNvSpPr txBox="1"/>
          <p:nvPr/>
        </p:nvSpPr>
        <p:spPr>
          <a:xfrm>
            <a:off x="112108" y="1671549"/>
            <a:ext cx="118030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49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PHÁT TRIỂN CHƯƠNG TRÌNH ĐÀO TẠO</a:t>
            </a:r>
          </a:p>
          <a:p>
            <a:pPr algn="ctr"/>
            <a:r>
              <a:rPr lang="en-US" sz="49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THEO BỘ CHUẨN BẢO ĐẢM CHẤT LƯỢNG 1.0</a:t>
            </a: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Khóa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huấn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giảng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viên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cốt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cán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Vinh)</a:t>
            </a:r>
            <a:r>
              <a:rPr lang="en-US" sz="49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</a:p>
        </p:txBody>
      </p:sp>
      <p:pic>
        <p:nvPicPr>
          <p:cNvPr id="5" name="Picture 9" descr="http://aun-qa.org/views/front/images/AUN-QA-LOGO-2019.png">
            <a:extLst>
              <a:ext uri="{FF2B5EF4-FFF2-40B4-BE49-F238E27FC236}">
                <a16:creationId xmlns:a16="http://schemas.microsoft.com/office/drawing/2014/main" id="{00ACFE51-4177-C6E5-B7D6-F4AFA2F3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49" y="156160"/>
            <a:ext cx="1894481" cy="71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605B41D-3BCA-3303-1250-AE72B8706D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21691" r="23271" b="19899"/>
          <a:stretch/>
        </p:blipFill>
        <p:spPr>
          <a:xfrm>
            <a:off x="6853309" y="107368"/>
            <a:ext cx="1577189" cy="7709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1F6730-C734-6F44-52BA-281C048271AA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vi-VN" sz="2000" dirty="0">
                <a:latin typeface="Bahnschrift SemiBold Condensed" panose="020B0502040204020203" pitchFamily="34" charset="0"/>
              </a:rPr>
              <a:t>Nghệ An, tháng </a:t>
            </a:r>
            <a:r>
              <a:rPr lang="en-US" sz="2000" dirty="0">
                <a:latin typeface="Bahnschrift SemiBold Condensed" panose="020B0502040204020203" pitchFamily="34" charset="0"/>
              </a:rPr>
              <a:t>8</a:t>
            </a:r>
            <a:r>
              <a:rPr lang="vi-VN" sz="2000" dirty="0">
                <a:latin typeface="Bahnschrift SemiBold Condensed" panose="020B0502040204020203" pitchFamily="34" charset="0"/>
              </a:rPr>
              <a:t> năm 202</a:t>
            </a:r>
            <a:r>
              <a:rPr lang="en-GB" sz="2000" dirty="0">
                <a:latin typeface="Bahnschrift SemiBold Condensed" panose="020B0502040204020203" pitchFamily="34" charset="0"/>
              </a:rPr>
              <a:t>4</a:t>
            </a:r>
            <a:endParaRPr lang="vi-VN" sz="20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251FB-4593-CEC7-EB15-DAB4A378DEED}"/>
              </a:ext>
            </a:extLst>
          </p:cNvPr>
          <p:cNvSpPr txBox="1">
            <a:spLocks/>
          </p:cNvSpPr>
          <p:nvPr/>
        </p:nvSpPr>
        <p:spPr>
          <a:xfrm>
            <a:off x="206992" y="4432634"/>
            <a:ext cx="11803038" cy="1063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dirty="0">
                <a:latin typeface="Bahnschrift SemiBold Condensed" panose="020B0502040204020203" pitchFamily="34" charset="0"/>
              </a:rPr>
              <a:t>GS.TS. </a:t>
            </a:r>
            <a:r>
              <a:rPr lang="en-US" sz="2900" dirty="0" err="1">
                <a:latin typeface="Bahnschrift SemiBold Condensed" panose="020B0502040204020203" pitchFamily="34" charset="0"/>
              </a:rPr>
              <a:t>Nguyễn</a:t>
            </a:r>
            <a:r>
              <a:rPr lang="en-US" sz="2900" dirty="0">
                <a:latin typeface="Bahnschrift SemiBold Condensed" panose="020B0502040204020203" pitchFamily="34" charset="0"/>
              </a:rPr>
              <a:t> Huy </a:t>
            </a:r>
            <a:r>
              <a:rPr lang="en-US" sz="2900" dirty="0" err="1">
                <a:latin typeface="Bahnschrift SemiBold Condensed" panose="020B0502040204020203" pitchFamily="34" charset="0"/>
              </a:rPr>
              <a:t>Bằng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dirty="0" err="1">
                <a:latin typeface="Bahnschrift SemiBold Condensed" panose="020B0502040204020203" pitchFamily="34" charset="0"/>
              </a:rPr>
              <a:t>cùng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  <a:r>
              <a:rPr lang="en-US" sz="2900" dirty="0" err="1">
                <a:latin typeface="Bahnschrift SemiBold Condensed" panose="020B0502040204020203" pitchFamily="34" charset="0"/>
              </a:rPr>
              <a:t>các</a:t>
            </a:r>
            <a:r>
              <a:rPr lang="en-US" sz="2900" dirty="0">
                <a:latin typeface="Bahnschrift SemiBold Condensed" panose="020B0502040204020203" pitchFamily="34" charset="0"/>
              </a:rPr>
              <a:t> cộng </a:t>
            </a:r>
            <a:r>
              <a:rPr lang="en-US" sz="2900" dirty="0" err="1">
                <a:latin typeface="Bahnschrift SemiBold Condensed" panose="020B0502040204020203" pitchFamily="34" charset="0"/>
              </a:rPr>
              <a:t>sự</a:t>
            </a:r>
            <a:r>
              <a:rPr lang="en-US" sz="2900" dirty="0">
                <a:latin typeface="Bahnschrift SemiBold Condensed" panose="020B0502040204020203" pitchFamily="34" charset="0"/>
              </a:rPr>
              <a:t>: PGS.TS. </a:t>
            </a:r>
            <a:r>
              <a:rPr lang="en-US" sz="2900" dirty="0" err="1">
                <a:latin typeface="Bahnschrift SemiBold Condensed" panose="020B0502040204020203" pitchFamily="34" charset="0"/>
              </a:rPr>
              <a:t>Nguyễn</a:t>
            </a:r>
            <a:r>
              <a:rPr lang="en-US" sz="2900" dirty="0">
                <a:latin typeface="Bahnschrift SemiBold Condensed" panose="020B0502040204020203" pitchFamily="34" charset="0"/>
              </a:rPr>
              <a:t> Thanh </a:t>
            </a:r>
            <a:r>
              <a:rPr lang="en-US" sz="2900" dirty="0" err="1">
                <a:latin typeface="Bahnschrift SemiBold Condensed" panose="020B0502040204020203" pitchFamily="34" charset="0"/>
              </a:rPr>
              <a:t>Diệu</a:t>
            </a:r>
            <a:r>
              <a:rPr lang="en-US" sz="2900" dirty="0">
                <a:latin typeface="Bahnschrift SemiBold Condensed" panose="020B0502040204020203" pitchFamily="34" charset="0"/>
              </a:rPr>
              <a:t>, PGS. TS. Hoàng Phan </a:t>
            </a:r>
            <a:r>
              <a:rPr lang="en-US" sz="2900" dirty="0" err="1">
                <a:latin typeface="Bahnschrift SemiBold Condensed" panose="020B0502040204020203" pitchFamily="34" charset="0"/>
              </a:rPr>
              <a:t>Hải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  <a:r>
              <a:rPr lang="en-US" sz="2900" dirty="0" err="1">
                <a:latin typeface="Bahnschrift SemiBold Condensed" panose="020B0502040204020203" pitchFamily="34" charset="0"/>
              </a:rPr>
              <a:t>Yến</a:t>
            </a:r>
            <a:endParaRPr lang="en-US" sz="29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DBD6A90E-9AC1-76AB-033C-5E1AE04BF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09B0-A85F-DDA4-7882-064D53CE5E1A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(2)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54089-F69B-F993-5EBB-84D302CBE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06" y="707126"/>
            <a:ext cx="7692472" cy="5588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E9AAC-2CE0-6F1A-A26F-AE6508077843}"/>
              </a:ext>
            </a:extLst>
          </p:cNvPr>
          <p:cNvSpPr txBox="1"/>
          <p:nvPr/>
        </p:nvSpPr>
        <p:spPr>
          <a:xfrm>
            <a:off x="72103" y="708081"/>
            <a:ext cx="65253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Thiết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kế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CTĐT</a:t>
            </a:r>
            <a:endParaRPr lang="en-US" sz="25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D23A7C-2F1F-A96B-DEEF-1F72F8A7227A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>
                <a:latin typeface="Bahnschrift Condensed" panose="020B0502040204020203" pitchFamily="34" charset="0"/>
              </a:rPr>
              <a:t>Source: Dr. Johnson Ong Chee Bin (AUN-QA Expert)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6E44E2-8C55-0BE6-D194-BDA731A6A6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67E1B4-35F8-BE3B-5E5B-E88FBB4A927C}"/>
              </a:ext>
            </a:extLst>
          </p:cNvPr>
          <p:cNvGrpSpPr/>
          <p:nvPr/>
        </p:nvGrpSpPr>
        <p:grpSpPr>
          <a:xfrm>
            <a:off x="8062455" y="1012010"/>
            <a:ext cx="4075979" cy="477054"/>
            <a:chOff x="8062455" y="1012010"/>
            <a:chExt cx="4075979" cy="47705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F835DCA-9B10-0B64-EF0D-EF693BC00210}"/>
                </a:ext>
              </a:extLst>
            </p:cNvPr>
            <p:cNvCxnSpPr>
              <a:cxnSpLocks/>
            </p:cNvCxnSpPr>
            <p:nvPr/>
          </p:nvCxnSpPr>
          <p:spPr>
            <a:xfrm>
              <a:off x="8062455" y="1268361"/>
              <a:ext cx="1936951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89A837-BF74-F58E-B6CD-9A5244BB02A0}"/>
                </a:ext>
              </a:extLst>
            </p:cNvPr>
            <p:cNvSpPr txBox="1"/>
            <p:nvPr/>
          </p:nvSpPr>
          <p:spPr>
            <a:xfrm>
              <a:off x="9955855" y="1012010"/>
              <a:ext cx="218257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khúc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đào tạo</a:t>
              </a:r>
              <a:endParaRPr lang="en-US" sz="25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47CA4A-23D1-C77F-521A-E7098962AAE0}"/>
              </a:ext>
            </a:extLst>
          </p:cNvPr>
          <p:cNvGrpSpPr/>
          <p:nvPr/>
        </p:nvGrpSpPr>
        <p:grpSpPr>
          <a:xfrm>
            <a:off x="8003843" y="1907989"/>
            <a:ext cx="3824739" cy="861774"/>
            <a:chOff x="8062455" y="1012010"/>
            <a:chExt cx="3824739" cy="86177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09E1140-730B-6BF1-D813-E0AE97EC66FF}"/>
                </a:ext>
              </a:extLst>
            </p:cNvPr>
            <p:cNvCxnSpPr>
              <a:cxnSpLocks/>
            </p:cNvCxnSpPr>
            <p:nvPr/>
          </p:nvCxnSpPr>
          <p:spPr>
            <a:xfrm>
              <a:off x="8062455" y="1268361"/>
              <a:ext cx="1936951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0CCBA5-3DB9-4F70-280C-4F9F572116A5}"/>
                </a:ext>
              </a:extLst>
            </p:cNvPr>
            <p:cNvSpPr txBox="1"/>
            <p:nvPr/>
          </p:nvSpPr>
          <p:spPr>
            <a:xfrm>
              <a:off x="9955856" y="1012010"/>
              <a:ext cx="19313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nghề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nghiệp</a:t>
              </a:r>
              <a:endParaRPr lang="en-US" sz="25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9E9116-C266-7885-FBA0-03453F0E2A3E}"/>
              </a:ext>
            </a:extLst>
          </p:cNvPr>
          <p:cNvGrpSpPr/>
          <p:nvPr/>
        </p:nvGrpSpPr>
        <p:grpSpPr>
          <a:xfrm>
            <a:off x="7526220" y="2882683"/>
            <a:ext cx="5086166" cy="477054"/>
            <a:chOff x="8062455" y="1012010"/>
            <a:chExt cx="4075979" cy="477054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1045753-7B27-A0E0-2CA7-726E7DB58F85}"/>
                </a:ext>
              </a:extLst>
            </p:cNvPr>
            <p:cNvCxnSpPr>
              <a:cxnSpLocks/>
            </p:cNvCxnSpPr>
            <p:nvPr/>
          </p:nvCxnSpPr>
          <p:spPr>
            <a:xfrm>
              <a:off x="8062455" y="1268361"/>
              <a:ext cx="1936951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D1E929-C453-E908-DE00-F2E49BC83A6B}"/>
                </a:ext>
              </a:extLst>
            </p:cNvPr>
            <p:cNvSpPr txBox="1"/>
            <p:nvPr/>
          </p:nvSpPr>
          <p:spPr>
            <a:xfrm>
              <a:off x="9955855" y="1012010"/>
              <a:ext cx="218257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CĐR CTĐT (PLO)</a:t>
              </a:r>
              <a:endParaRPr lang="en-US" sz="25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2572AE-5CDA-BF93-2350-F18F3212B67C}"/>
              </a:ext>
            </a:extLst>
          </p:cNvPr>
          <p:cNvGrpSpPr/>
          <p:nvPr/>
        </p:nvGrpSpPr>
        <p:grpSpPr>
          <a:xfrm>
            <a:off x="7074042" y="3808800"/>
            <a:ext cx="4672481" cy="477054"/>
            <a:chOff x="8218858" y="971818"/>
            <a:chExt cx="3970809" cy="47705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07AC912-F23C-C3F3-9E32-3F86F7CA3734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8218858" y="1210345"/>
              <a:ext cx="2428683" cy="17824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AF1808-1AFB-3714-423C-AC0A9759B4AF}"/>
                </a:ext>
              </a:extLst>
            </p:cNvPr>
            <p:cNvSpPr txBox="1"/>
            <p:nvPr/>
          </p:nvSpPr>
          <p:spPr>
            <a:xfrm>
              <a:off x="10647541" y="971818"/>
              <a:ext cx="154212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CĐR HP (CLO)</a:t>
              </a:r>
              <a:endParaRPr lang="en-US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80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DBD6A90E-9AC1-76AB-033C-5E1AE04BF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09B0-A85F-DDA4-7882-064D53CE5E1A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(2)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08A1A-D098-B2D2-7442-5B6CE9F6D521}"/>
              </a:ext>
            </a:extLst>
          </p:cNvPr>
          <p:cNvSpPr txBox="1"/>
          <p:nvPr/>
        </p:nvSpPr>
        <p:spPr>
          <a:xfrm>
            <a:off x="2893648" y="926686"/>
            <a:ext cx="599440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i="0">
                <a:solidFill>
                  <a:srgbClr val="0000FF"/>
                </a:solidFill>
                <a:effectLst/>
                <a:latin typeface="Bahnschrift Condensed" panose="020B0502040204020203" pitchFamily="34" charset="0"/>
              </a:defRPr>
            </a:lvl1pPr>
          </a:lstStyle>
          <a:p>
            <a:pPr algn="ctr"/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tạo </a:t>
            </a:r>
            <a:r>
              <a:rPr lang="en-US" sz="2400" dirty="0" err="1"/>
              <a:t>giữa</a:t>
            </a:r>
            <a:r>
              <a:rPr lang="en-US" sz="2400" dirty="0"/>
              <a:t>: CĐR HP-PPDH-KTĐG</a:t>
            </a: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9E5C7C7F-4804-02FB-6F80-48107AF779AC}"/>
              </a:ext>
            </a:extLst>
          </p:cNvPr>
          <p:cNvGrpSpPr/>
          <p:nvPr/>
        </p:nvGrpSpPr>
        <p:grpSpPr>
          <a:xfrm>
            <a:off x="2471896" y="1388352"/>
            <a:ext cx="6903216" cy="4690901"/>
            <a:chOff x="4477901" y="902836"/>
            <a:chExt cx="4483862" cy="358199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C13AFA4-F0F0-99AE-4695-AC17A4F4DC6B}"/>
                </a:ext>
              </a:extLst>
            </p:cNvPr>
            <p:cNvSpPr/>
            <p:nvPr/>
          </p:nvSpPr>
          <p:spPr>
            <a:xfrm>
              <a:off x="4477901" y="902836"/>
              <a:ext cx="4483862" cy="3581991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7824BC-4BB2-014F-97DC-980ED3D01C14}"/>
                </a:ext>
              </a:extLst>
            </p:cNvPr>
            <p:cNvGrpSpPr/>
            <p:nvPr/>
          </p:nvGrpSpPr>
          <p:grpSpPr>
            <a:xfrm>
              <a:off x="4501608" y="988129"/>
              <a:ext cx="4424510" cy="3387367"/>
              <a:chOff x="4414690" y="1201399"/>
              <a:chExt cx="4424510" cy="323501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470D8AA-F9C8-0B34-BFA4-4763D9622957}"/>
                  </a:ext>
                </a:extLst>
              </p:cNvPr>
              <p:cNvGrpSpPr/>
              <p:nvPr/>
            </p:nvGrpSpPr>
            <p:grpSpPr>
              <a:xfrm>
                <a:off x="7010400" y="2767255"/>
                <a:ext cx="1828800" cy="1039433"/>
                <a:chOff x="4267200" y="2636885"/>
                <a:chExt cx="2209800" cy="1039433"/>
              </a:xfrm>
            </p:grpSpPr>
            <p:sp>
              <p:nvSpPr>
                <p:cNvPr id="1028" name="Oval 1027">
                  <a:extLst>
                    <a:ext uri="{FF2B5EF4-FFF2-40B4-BE49-F238E27FC236}">
                      <a16:creationId xmlns:a16="http://schemas.microsoft.com/office/drawing/2014/main" id="{1BE93D7F-B1C6-6A9A-5DB2-2D23FAC64593}"/>
                    </a:ext>
                  </a:extLst>
                </p:cNvPr>
                <p:cNvSpPr/>
                <p:nvPr/>
              </p:nvSpPr>
              <p:spPr>
                <a:xfrm>
                  <a:off x="4267200" y="2636885"/>
                  <a:ext cx="2209800" cy="1039433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EBFCA53C-D8FB-2602-FE8F-7CBB5CC86FBB}"/>
                    </a:ext>
                  </a:extLst>
                </p:cNvPr>
                <p:cNvSpPr txBox="1"/>
                <p:nvPr/>
              </p:nvSpPr>
              <p:spPr>
                <a:xfrm>
                  <a:off x="4712270" y="2802905"/>
                  <a:ext cx="1366422" cy="6888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Nội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dung &amp; PP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dạy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học</a:t>
                  </a:r>
                  <a:endParaRPr lang="en-US" sz="25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5F27B27-9108-615A-6CE3-FE79C5AC1AD2}"/>
                  </a:ext>
                </a:extLst>
              </p:cNvPr>
              <p:cNvGrpSpPr/>
              <p:nvPr/>
            </p:nvGrpSpPr>
            <p:grpSpPr>
              <a:xfrm>
                <a:off x="4414690" y="2756666"/>
                <a:ext cx="1828800" cy="1039433"/>
                <a:chOff x="4267200" y="2636885"/>
                <a:chExt cx="2209800" cy="1039433"/>
              </a:xfrm>
            </p:grpSpPr>
            <p:sp>
              <p:nvSpPr>
                <p:cNvPr id="1025" name="Oval 1024">
                  <a:extLst>
                    <a:ext uri="{FF2B5EF4-FFF2-40B4-BE49-F238E27FC236}">
                      <a16:creationId xmlns:a16="http://schemas.microsoft.com/office/drawing/2014/main" id="{FFC87D31-16F5-F4B1-156F-C34F18372E9F}"/>
                    </a:ext>
                  </a:extLst>
                </p:cNvPr>
                <p:cNvSpPr/>
                <p:nvPr/>
              </p:nvSpPr>
              <p:spPr>
                <a:xfrm>
                  <a:off x="4267200" y="2636885"/>
                  <a:ext cx="2209800" cy="1039433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1027" name="TextBox 1026">
                  <a:extLst>
                    <a:ext uri="{FF2B5EF4-FFF2-40B4-BE49-F238E27FC236}">
                      <a16:creationId xmlns:a16="http://schemas.microsoft.com/office/drawing/2014/main" id="{86470A27-F9E1-B919-D9AA-D0CC77BBBE4C}"/>
                    </a:ext>
                  </a:extLst>
                </p:cNvPr>
                <p:cNvSpPr txBox="1"/>
                <p:nvPr/>
              </p:nvSpPr>
              <p:spPr>
                <a:xfrm>
                  <a:off x="4400549" y="2828261"/>
                  <a:ext cx="1943100" cy="6888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Đánh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giá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kết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quả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học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tập</a:t>
                  </a:r>
                  <a:endParaRPr lang="en-US" sz="25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AB35238-354E-9380-DBB3-D340650AAECE}"/>
                  </a:ext>
                </a:extLst>
              </p:cNvPr>
              <p:cNvGrpSpPr/>
              <p:nvPr/>
            </p:nvGrpSpPr>
            <p:grpSpPr>
              <a:xfrm>
                <a:off x="5791200" y="1201399"/>
                <a:ext cx="1828800" cy="1039433"/>
                <a:chOff x="4267200" y="2636885"/>
                <a:chExt cx="2209800" cy="1039433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89DC3E7D-6542-7E02-0B3B-C1835D5712C9}"/>
                    </a:ext>
                  </a:extLst>
                </p:cNvPr>
                <p:cNvSpPr/>
                <p:nvPr/>
              </p:nvSpPr>
              <p:spPr>
                <a:xfrm>
                  <a:off x="4267200" y="2636885"/>
                  <a:ext cx="2209800" cy="1039433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1024" name="TextBox 1023">
                  <a:extLst>
                    <a:ext uri="{FF2B5EF4-FFF2-40B4-BE49-F238E27FC236}">
                      <a16:creationId xmlns:a16="http://schemas.microsoft.com/office/drawing/2014/main" id="{0CEA9D93-DD4C-7170-2B97-7649F33D26CE}"/>
                    </a:ext>
                  </a:extLst>
                </p:cNvPr>
                <p:cNvSpPr txBox="1"/>
                <p:nvPr/>
              </p:nvSpPr>
              <p:spPr>
                <a:xfrm>
                  <a:off x="4357952" y="2906837"/>
                  <a:ext cx="2028296" cy="381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Chuẩn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đầu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ra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HP</a:t>
                  </a:r>
                </a:p>
              </p:txBody>
            </p:sp>
          </p:grpSp>
          <p:sp>
            <p:nvSpPr>
              <p:cNvPr id="54" name="Arrow: Left-Right 53">
                <a:extLst>
                  <a:ext uri="{FF2B5EF4-FFF2-40B4-BE49-F238E27FC236}">
                    <a16:creationId xmlns:a16="http://schemas.microsoft.com/office/drawing/2014/main" id="{17F683E0-A342-FE7D-B077-8D62C1923E79}"/>
                  </a:ext>
                </a:extLst>
              </p:cNvPr>
              <p:cNvSpPr/>
              <p:nvPr/>
            </p:nvSpPr>
            <p:spPr>
              <a:xfrm rot="3040538">
                <a:off x="7095399" y="2363495"/>
                <a:ext cx="685800" cy="253091"/>
              </a:xfrm>
              <a:prstGeom prst="leftRightArrow">
                <a:avLst>
                  <a:gd name="adj1" fmla="val 50000"/>
                  <a:gd name="adj2" fmla="val 58486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5" name="Arrow: Left-Right 54">
                <a:extLst>
                  <a:ext uri="{FF2B5EF4-FFF2-40B4-BE49-F238E27FC236}">
                    <a16:creationId xmlns:a16="http://schemas.microsoft.com/office/drawing/2014/main" id="{FDA2ED12-6ED8-846B-842D-AC2765CA0E0A}"/>
                  </a:ext>
                </a:extLst>
              </p:cNvPr>
              <p:cNvSpPr/>
              <p:nvPr/>
            </p:nvSpPr>
            <p:spPr>
              <a:xfrm>
                <a:off x="6267197" y="3204271"/>
                <a:ext cx="685800" cy="253091"/>
              </a:xfrm>
              <a:prstGeom prst="leftRightArrow">
                <a:avLst>
                  <a:gd name="adj1" fmla="val 50000"/>
                  <a:gd name="adj2" fmla="val 58486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6" name="Arrow: Left-Right 55">
                <a:extLst>
                  <a:ext uri="{FF2B5EF4-FFF2-40B4-BE49-F238E27FC236}">
                    <a16:creationId xmlns:a16="http://schemas.microsoft.com/office/drawing/2014/main" id="{8C98FFCC-49B6-63D3-BD98-D05474C27F5D}"/>
                  </a:ext>
                </a:extLst>
              </p:cNvPr>
              <p:cNvSpPr/>
              <p:nvPr/>
            </p:nvSpPr>
            <p:spPr>
              <a:xfrm rot="18466896">
                <a:off x="5433092" y="2321112"/>
                <a:ext cx="764321" cy="253091"/>
              </a:xfrm>
              <a:prstGeom prst="leftRightArrow">
                <a:avLst>
                  <a:gd name="adj1" fmla="val 50000"/>
                  <a:gd name="adj2" fmla="val 58486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D1E3208-6CD4-C622-284D-79A6797326D3}"/>
                  </a:ext>
                </a:extLst>
              </p:cNvPr>
              <p:cNvSpPr/>
              <p:nvPr/>
            </p:nvSpPr>
            <p:spPr>
              <a:xfrm>
                <a:off x="4572000" y="4150667"/>
                <a:ext cx="4114800" cy="28575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b="1" dirty="0" err="1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Bối</a:t>
                </a:r>
                <a:r>
                  <a:rPr lang="en-US" sz="2500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cảnh</a:t>
                </a:r>
                <a:r>
                  <a:rPr lang="en-US" sz="2500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dạy</a:t>
                </a:r>
                <a:r>
                  <a:rPr lang="en-US" sz="2500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học</a:t>
                </a:r>
                <a:endPara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58" name="Arrow: Up 57">
                <a:extLst>
                  <a:ext uri="{FF2B5EF4-FFF2-40B4-BE49-F238E27FC236}">
                    <a16:creationId xmlns:a16="http://schemas.microsoft.com/office/drawing/2014/main" id="{31C03D0C-31CC-31EA-239B-88A424DE278F}"/>
                  </a:ext>
                </a:extLst>
              </p:cNvPr>
              <p:cNvSpPr/>
              <p:nvPr/>
            </p:nvSpPr>
            <p:spPr>
              <a:xfrm>
                <a:off x="4876800" y="3885313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59" name="Arrow: Up 58">
                <a:extLst>
                  <a:ext uri="{FF2B5EF4-FFF2-40B4-BE49-F238E27FC236}">
                    <a16:creationId xmlns:a16="http://schemas.microsoft.com/office/drawing/2014/main" id="{999E444F-52C5-177C-0E9C-1C0535E1398E}"/>
                  </a:ext>
                </a:extLst>
              </p:cNvPr>
              <p:cNvSpPr/>
              <p:nvPr/>
            </p:nvSpPr>
            <p:spPr>
              <a:xfrm>
                <a:off x="5739052" y="3890700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60" name="Arrow: Up 59">
                <a:extLst>
                  <a:ext uri="{FF2B5EF4-FFF2-40B4-BE49-F238E27FC236}">
                    <a16:creationId xmlns:a16="http://schemas.microsoft.com/office/drawing/2014/main" id="{981AF85D-5D2F-5C0E-2462-FC1308EDE7A5}"/>
                  </a:ext>
                </a:extLst>
              </p:cNvPr>
              <p:cNvSpPr/>
              <p:nvPr/>
            </p:nvSpPr>
            <p:spPr>
              <a:xfrm>
                <a:off x="6527126" y="3894189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61" name="Arrow: Up 60">
                <a:extLst>
                  <a:ext uri="{FF2B5EF4-FFF2-40B4-BE49-F238E27FC236}">
                    <a16:creationId xmlns:a16="http://schemas.microsoft.com/office/drawing/2014/main" id="{DB7E0DB1-50D3-5DDD-F561-A18F4BD0A8D0}"/>
                  </a:ext>
                </a:extLst>
              </p:cNvPr>
              <p:cNvSpPr/>
              <p:nvPr/>
            </p:nvSpPr>
            <p:spPr>
              <a:xfrm>
                <a:off x="7315200" y="3877282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62" name="Arrow: Up 61">
                <a:extLst>
                  <a:ext uri="{FF2B5EF4-FFF2-40B4-BE49-F238E27FC236}">
                    <a16:creationId xmlns:a16="http://schemas.microsoft.com/office/drawing/2014/main" id="{C933FF49-48C6-52DA-C39E-1819FD661088}"/>
                  </a:ext>
                </a:extLst>
              </p:cNvPr>
              <p:cNvSpPr/>
              <p:nvPr/>
            </p:nvSpPr>
            <p:spPr>
              <a:xfrm>
                <a:off x="8153862" y="3880328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DD23A7C-2F1F-A96B-DEEF-1F72F8A7227A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6E44E2-8C55-0BE6-D194-BDA731A6A6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CBD7A90-55D8-E390-BC35-F3BABDE6E381}"/>
              </a:ext>
            </a:extLst>
          </p:cNvPr>
          <p:cNvGrpSpPr/>
          <p:nvPr/>
        </p:nvGrpSpPr>
        <p:grpSpPr>
          <a:xfrm>
            <a:off x="0" y="787400"/>
            <a:ext cx="5892800" cy="5333472"/>
            <a:chOff x="0" y="814426"/>
            <a:chExt cx="4419600" cy="4082797"/>
          </a:xfrm>
        </p:grpSpPr>
        <p:pic>
          <p:nvPicPr>
            <p:cNvPr id="12" name="Picture 2" descr="Chu trình PDCA là gì ? Áp dụng thực tế ? - Học viện Masterskills ...">
              <a:extLst>
                <a:ext uri="{FF2B5EF4-FFF2-40B4-BE49-F238E27FC236}">
                  <a16:creationId xmlns:a16="http://schemas.microsoft.com/office/drawing/2014/main" id="{6F1F5686-64B1-1744-EB77-5923C9D8B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490549"/>
              <a:ext cx="4267200" cy="3406674"/>
            </a:xfrm>
            <a:prstGeom prst="rect">
              <a:avLst/>
            </a:prstGeom>
            <a:ln w="28575" cap="sq">
              <a:solidFill>
                <a:srgbClr val="0000FF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4DA9F3-EC05-9F3A-6C42-771884876EC0}"/>
                </a:ext>
              </a:extLst>
            </p:cNvPr>
            <p:cNvSpPr txBox="1"/>
            <p:nvPr/>
          </p:nvSpPr>
          <p:spPr>
            <a:xfrm>
              <a:off x="0" y="814426"/>
              <a:ext cx="4038600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 algn="ctr">
                <a:buFont typeface="Wingdings" panose="05000000000000000000" pitchFamily="2" charset="2"/>
                <a:buChar char="v"/>
              </a:pP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Nguyên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lý </a:t>
              </a: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cải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tiến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chất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lượng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P-D-C-A: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D830DD-C260-F5C2-7738-7F7FF0DF19CA}"/>
              </a:ext>
            </a:extLst>
          </p:cNvPr>
          <p:cNvGrpSpPr/>
          <p:nvPr/>
        </p:nvGrpSpPr>
        <p:grpSpPr>
          <a:xfrm>
            <a:off x="5957452" y="829559"/>
            <a:ext cx="5892803" cy="5289248"/>
            <a:chOff x="4495799" y="843900"/>
            <a:chExt cx="4419602" cy="40489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833453-F8B9-55C9-C29A-918735FAB234}"/>
                </a:ext>
              </a:extLst>
            </p:cNvPr>
            <p:cNvGrpSpPr/>
            <p:nvPr/>
          </p:nvGrpSpPr>
          <p:grpSpPr>
            <a:xfrm>
              <a:off x="4495799" y="1486168"/>
              <a:ext cx="4419602" cy="3406676"/>
              <a:chOff x="4495799" y="1486168"/>
              <a:chExt cx="4419602" cy="340667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EB01655-F93C-D86A-50AD-D78F0E4F7965}"/>
                  </a:ext>
                </a:extLst>
              </p:cNvPr>
              <p:cNvGrpSpPr/>
              <p:nvPr/>
            </p:nvGrpSpPr>
            <p:grpSpPr>
              <a:xfrm>
                <a:off x="5152939" y="1591560"/>
                <a:ext cx="3407687" cy="3157810"/>
                <a:chOff x="6859576" y="1951919"/>
                <a:chExt cx="5142260" cy="4963476"/>
              </a:xfrm>
            </p:grpSpPr>
            <p:pic>
              <p:nvPicPr>
                <p:cNvPr id="20" name="Picture 4" descr="PDCA công cụ cải tiến chất lượng giáo dục, Tham luận, Khoa Cơ điện ...">
                  <a:extLst>
                    <a:ext uri="{FF2B5EF4-FFF2-40B4-BE49-F238E27FC236}">
                      <a16:creationId xmlns:a16="http://schemas.microsoft.com/office/drawing/2014/main" id="{DFAFD47C-D4DB-F31A-B2ED-DCFEB7D71C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35899" y="2844566"/>
                  <a:ext cx="3282154" cy="32423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6153C87-23F8-085F-CBDF-5810ED9AE681}"/>
                    </a:ext>
                  </a:extLst>
                </p:cNvPr>
                <p:cNvSpPr txBox="1"/>
                <p:nvPr/>
              </p:nvSpPr>
              <p:spPr>
                <a:xfrm>
                  <a:off x="8439476" y="1951919"/>
                  <a:ext cx="2069769" cy="530877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67" b="1" dirty="0" err="1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Xây</a:t>
                  </a:r>
                  <a:r>
                    <a:rPr lang="en-US" sz="2267" b="1" dirty="0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267" b="1" dirty="0" err="1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dựng</a:t>
                  </a:r>
                  <a:r>
                    <a:rPr lang="en-US" sz="2267" b="1" dirty="0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 CTĐT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1DA612-9435-6469-FA5A-6923D4BF55DA}"/>
                    </a:ext>
                  </a:extLst>
                </p:cNvPr>
                <p:cNvSpPr txBox="1"/>
                <p:nvPr/>
              </p:nvSpPr>
              <p:spPr>
                <a:xfrm>
                  <a:off x="7376306" y="6384518"/>
                  <a:ext cx="4282809" cy="530877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67" b="1" dirty="0" err="1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Đánh</a:t>
                  </a:r>
                  <a:r>
                    <a:rPr lang="en-US" sz="2267" b="1" dirty="0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267" b="1" dirty="0" err="1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giá</a:t>
                  </a:r>
                  <a:r>
                    <a:rPr lang="en-US" sz="2267" b="1" dirty="0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 CTĐT</a:t>
                  </a:r>
                  <a:endParaRPr lang="en-US" sz="2267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8F75F8D-926A-2A1D-AE02-2255583071FC}"/>
                    </a:ext>
                  </a:extLst>
                </p:cNvPr>
                <p:cNvSpPr txBox="1"/>
                <p:nvPr/>
              </p:nvSpPr>
              <p:spPr>
                <a:xfrm rot="5400000">
                  <a:off x="10498299" y="4158358"/>
                  <a:ext cx="2507728" cy="499346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67" b="1" dirty="0" err="1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Triển</a:t>
                  </a:r>
                  <a:r>
                    <a:rPr lang="en-US" sz="2267" b="1" dirty="0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267" b="1" dirty="0" err="1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khai</a:t>
                  </a:r>
                  <a:r>
                    <a:rPr lang="en-US" sz="2267" b="1" dirty="0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 CTĐT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8939882-A360-BD74-CB93-D182156FF7F5}"/>
                    </a:ext>
                  </a:extLst>
                </p:cNvPr>
                <p:cNvSpPr txBox="1"/>
                <p:nvPr/>
              </p:nvSpPr>
              <p:spPr>
                <a:xfrm rot="16200000">
                  <a:off x="5856551" y="4302023"/>
                  <a:ext cx="2505396" cy="499346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67" b="1" dirty="0" err="1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Cải</a:t>
                  </a:r>
                  <a:r>
                    <a:rPr lang="en-US" sz="2267" b="1" dirty="0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267" b="1" dirty="0" err="1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tiến</a:t>
                  </a:r>
                  <a:r>
                    <a:rPr lang="en-US" sz="2267" b="1" dirty="0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 CTĐT</a:t>
                  </a:r>
                </a:p>
              </p:txBody>
            </p:sp>
            <p:sp>
              <p:nvSpPr>
                <p:cNvPr id="25" name="Arrow: Down 24">
                  <a:extLst>
                    <a:ext uri="{FF2B5EF4-FFF2-40B4-BE49-F238E27FC236}">
                      <a16:creationId xmlns:a16="http://schemas.microsoft.com/office/drawing/2014/main" id="{84D16AD6-69C0-23A9-C2DE-3A684C41AD27}"/>
                    </a:ext>
                  </a:extLst>
                </p:cNvPr>
                <p:cNvSpPr/>
                <p:nvPr/>
              </p:nvSpPr>
              <p:spPr>
                <a:xfrm>
                  <a:off x="9190180" y="6115550"/>
                  <a:ext cx="637309" cy="231458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26" name="Arrow: Right 25">
                  <a:extLst>
                    <a:ext uri="{FF2B5EF4-FFF2-40B4-BE49-F238E27FC236}">
                      <a16:creationId xmlns:a16="http://schemas.microsoft.com/office/drawing/2014/main" id="{CC89F57F-6C45-E342-5516-5B95A1C45199}"/>
                    </a:ext>
                  </a:extLst>
                </p:cNvPr>
                <p:cNvSpPr/>
                <p:nvPr/>
              </p:nvSpPr>
              <p:spPr>
                <a:xfrm>
                  <a:off x="11145761" y="4132269"/>
                  <a:ext cx="279619" cy="641715"/>
                </a:xfrm>
                <a:prstGeom prst="right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27" name="Arrow: Left 26">
                  <a:extLst>
                    <a:ext uri="{FF2B5EF4-FFF2-40B4-BE49-F238E27FC236}">
                      <a16:creationId xmlns:a16="http://schemas.microsoft.com/office/drawing/2014/main" id="{16EDC888-3AB6-6F74-74CF-ADB01F0ED2CB}"/>
                    </a:ext>
                  </a:extLst>
                </p:cNvPr>
                <p:cNvSpPr/>
                <p:nvPr/>
              </p:nvSpPr>
              <p:spPr>
                <a:xfrm>
                  <a:off x="7474213" y="4189468"/>
                  <a:ext cx="284329" cy="527318"/>
                </a:xfrm>
                <a:prstGeom prst="left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28" name="Arrow: Up 27">
                  <a:extLst>
                    <a:ext uri="{FF2B5EF4-FFF2-40B4-BE49-F238E27FC236}">
                      <a16:creationId xmlns:a16="http://schemas.microsoft.com/office/drawing/2014/main" id="{4C402E6C-81C5-3795-03D9-276EA7F78BD6}"/>
                    </a:ext>
                  </a:extLst>
                </p:cNvPr>
                <p:cNvSpPr/>
                <p:nvPr/>
              </p:nvSpPr>
              <p:spPr>
                <a:xfrm>
                  <a:off x="9251869" y="2522508"/>
                  <a:ext cx="498760" cy="260069"/>
                </a:xfrm>
                <a:prstGeom prst="up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ahnschrift Condensed" panose="020B0502040204020203" pitchFamily="34" charset="0"/>
                  </a:endParaRPr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A91012-321A-BF0A-CBE9-55BA4A6A2809}"/>
                  </a:ext>
                </a:extLst>
              </p:cNvPr>
              <p:cNvSpPr/>
              <p:nvPr/>
            </p:nvSpPr>
            <p:spPr>
              <a:xfrm>
                <a:off x="4876801" y="1486168"/>
                <a:ext cx="4038600" cy="3406676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BBDF390F-2BB5-1F39-C029-0E9CC3CFC7F3}"/>
                  </a:ext>
                </a:extLst>
              </p:cNvPr>
              <p:cNvSpPr/>
              <p:nvPr/>
            </p:nvSpPr>
            <p:spPr>
              <a:xfrm>
                <a:off x="4495799" y="2924162"/>
                <a:ext cx="362639" cy="531826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E191DD-1DDB-DA1D-F1ED-726D79858DA5}"/>
                </a:ext>
              </a:extLst>
            </p:cNvPr>
            <p:cNvSpPr txBox="1"/>
            <p:nvPr/>
          </p:nvSpPr>
          <p:spPr>
            <a:xfrm>
              <a:off x="4876801" y="843900"/>
              <a:ext cx="374503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 algn="ctr">
                <a:buFont typeface="Wingdings" panose="05000000000000000000" pitchFamily="2" charset="2"/>
                <a:buChar char="v"/>
              </a:pP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Áp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dụng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P-D-C-A </a:t>
              </a: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cho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CTĐT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(3)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1</a:t>
            </a:r>
            <a:r>
              <a:rPr lang="vi-VN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2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3100" dirty="0">
                <a:latin typeface="Bahnschrift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Quy </a:t>
            </a:r>
            <a:r>
              <a:rPr 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Việt Nam (1)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93CD51-3E61-E76E-6C56-AE2C40112B11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846C9-32ED-E98D-992D-F8AC59055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40" y="891881"/>
            <a:ext cx="11366090" cy="36604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82F0B0-318F-F7CC-F6E4-8798223E6178}"/>
              </a:ext>
            </a:extLst>
          </p:cNvPr>
          <p:cNvSpPr txBox="1">
            <a:spLocks/>
          </p:cNvSpPr>
          <p:nvPr/>
        </p:nvSpPr>
        <p:spPr>
          <a:xfrm>
            <a:off x="430160" y="4796307"/>
            <a:ext cx="11458848" cy="1422147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rgbClr val="C00000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500" b="1" u="sng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b, </a:t>
            </a:r>
            <a:r>
              <a:rPr lang="vi-VN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Khoản </a:t>
            </a:r>
            <a:r>
              <a:rPr lang="en-US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7</a:t>
            </a:r>
            <a:r>
              <a:rPr lang="vi-VN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, Điều </a:t>
            </a:r>
            <a:r>
              <a:rPr lang="en-US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7 </a:t>
            </a:r>
            <a:r>
              <a:rPr lang="en-US" sz="2500" b="1" dirty="0">
                <a:latin typeface="Bahnschrift Condensed" panose="020B0502040204020203" pitchFamily="34" charset="0"/>
              </a:rPr>
              <a:t>: 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None/>
            </a:pPr>
            <a:r>
              <a:rPr lang="en-US" sz="2500" dirty="0">
                <a:latin typeface="Bahnschrift Condensed" panose="020B0502040204020203" pitchFamily="34" charset="0"/>
              </a:rPr>
              <a:t>“</a:t>
            </a:r>
            <a:r>
              <a:rPr lang="en-US" sz="2500" dirty="0" err="1">
                <a:latin typeface="Bahnschrift Condensed" panose="020B0502040204020203" pitchFamily="34" charset="0"/>
              </a:rPr>
              <a:t>Trách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nhiệm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của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các</a:t>
            </a:r>
            <a:r>
              <a:rPr lang="en-US" sz="2500" dirty="0">
                <a:latin typeface="Bahnschrift Condensed" panose="020B0502040204020203" pitchFamily="34" charset="0"/>
              </a:rPr>
              <a:t> CSGD:</a:t>
            </a:r>
            <a:r>
              <a:rPr lang="vi-VN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Triển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khai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việc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chuẩn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ra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và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các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minh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chứng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kèm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theo</a:t>
            </a:r>
            <a:r>
              <a:rPr lang="en-US" sz="2500" dirty="0">
                <a:latin typeface="Bahnschrift Condensed" panose="020B0502040204020203" pitchFamily="34" charset="0"/>
              </a:rPr>
              <a:t>”</a:t>
            </a:r>
            <a:r>
              <a:rPr lang="vi-VN" sz="2500" dirty="0">
                <a:latin typeface="Bahnschrift Condensed" panose="020B0502040204020203" pitchFamily="34" charset="0"/>
              </a:rPr>
              <a:t>.</a:t>
            </a:r>
            <a:endParaRPr lang="en-US" sz="25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716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Khung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quốc </a:t>
            </a:r>
            <a:r>
              <a:rPr lang="en-US" sz="1800" dirty="0" err="1">
                <a:latin typeface="Bahnschrift SemiBold Condensed" panose="020B0502040204020203" pitchFamily="34" charset="0"/>
              </a:rPr>
              <a:t>gia</a:t>
            </a:r>
            <a:r>
              <a:rPr lang="en-US" sz="1800" dirty="0">
                <a:latin typeface="Bahnschrift SemiBold Condensed" panose="020B0502040204020203" pitchFamily="34" charset="0"/>
              </a:rPr>
              <a:t>: 1982/QĐ-</a:t>
            </a:r>
            <a:r>
              <a:rPr lang="en-US" sz="1800" dirty="0" err="1">
                <a:latin typeface="Bahnschrift SemiBold Condensed" panose="020B0502040204020203" pitchFamily="34" charset="0"/>
              </a:rPr>
              <a:t>TTg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của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Thủ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tướng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Chính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phủ</a:t>
            </a:r>
            <a:r>
              <a:rPr lang="en-US" sz="1800" dirty="0">
                <a:latin typeface="Bahnschrift SemiBold Condensed" panose="020B0502040204020203" pitchFamily="34" charset="0"/>
              </a:rPr>
              <a:t> (2016)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1</a:t>
            </a:r>
            <a:r>
              <a:rPr lang="vi-VN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28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Quy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Việt Nam (2)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495A32-D3C2-D4D5-C6F4-FF92BD3D7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65" y="863633"/>
            <a:ext cx="11458848" cy="343306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A57E04-C3DB-ACBD-A002-6820C38D7A9E}"/>
              </a:ext>
            </a:extLst>
          </p:cNvPr>
          <p:cNvSpPr txBox="1">
            <a:spLocks/>
          </p:cNvSpPr>
          <p:nvPr/>
        </p:nvSpPr>
        <p:spPr>
          <a:xfrm>
            <a:off x="447365" y="4533069"/>
            <a:ext cx="11458848" cy="1759361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rgbClr val="C00000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vi-VN" sz="2500" b="1" u="sng" dirty="0">
                <a:solidFill>
                  <a:srgbClr val="FF0000"/>
                </a:solidFill>
                <a:latin typeface="Bahnschrift Condensed" panose="020B0502040204020203" pitchFamily="34" charset="0"/>
              </a:rPr>
              <a:t>Khoản 2, Điều 9 </a:t>
            </a:r>
            <a:r>
              <a:rPr lang="en-US" sz="2500" b="1" dirty="0">
                <a:latin typeface="Bahnschrift Condensed" panose="020B0502040204020203" pitchFamily="34" charset="0"/>
              </a:rPr>
              <a:t>: 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2500" dirty="0">
                <a:latin typeface="Bahnschrift Condensed" panose="020B0502040204020203" pitchFamily="34" charset="0"/>
              </a:rPr>
              <a:t>“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Đánh giá kết quả học tập </a:t>
            </a:r>
            <a:r>
              <a:rPr lang="vi-VN" sz="2500" dirty="0">
                <a:latin typeface="Bahnschrift Condensed" panose="020B0502040204020203" pitchFamily="34" charset="0"/>
              </a:rPr>
              <a:t>của người học phải 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dựa trên chuẩn đầu ra</a:t>
            </a:r>
            <a:r>
              <a:rPr lang="vi-VN" sz="2500" dirty="0">
                <a:latin typeface="Bahnschrift Condensed" panose="020B0502040204020203" pitchFamily="34" charset="0"/>
              </a:rPr>
              <a:t>, phải làm rõ 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mức độ đạt được </a:t>
            </a:r>
            <a:r>
              <a:rPr lang="vi-VN" sz="2500" dirty="0">
                <a:latin typeface="Bahnschrift Condensed" panose="020B0502040204020203" pitchFamily="34" charset="0"/>
              </a:rPr>
              <a:t>của người học theo 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các cấp độ tư duy</a:t>
            </a:r>
            <a:r>
              <a:rPr lang="vi-VN" sz="2500" dirty="0">
                <a:latin typeface="Bahnschrift Condensed" panose="020B0502040204020203" pitchFamily="34" charset="0"/>
              </a:rPr>
              <a:t> quy định trong chuẩn đầu ra của mỗi học phần, mỗi thành phần và chương trình đào tạo</a:t>
            </a:r>
            <a:r>
              <a:rPr lang="en-US" sz="2500" dirty="0">
                <a:latin typeface="Bahnschrift Condensed" panose="020B0502040204020203" pitchFamily="34" charset="0"/>
              </a:rPr>
              <a:t>”</a:t>
            </a:r>
            <a:r>
              <a:rPr lang="vi-VN" sz="2500" dirty="0">
                <a:latin typeface="Bahnschrift Condensed" panose="020B0502040204020203" pitchFamily="34" charset="0"/>
              </a:rPr>
              <a:t>.</a:t>
            </a:r>
            <a:endParaRPr lang="en-US" sz="25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26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Khung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quốc </a:t>
            </a:r>
            <a:r>
              <a:rPr lang="en-US" sz="1800" dirty="0" err="1">
                <a:latin typeface="Bahnschrift SemiBold Condensed" panose="020B0502040204020203" pitchFamily="34" charset="0"/>
              </a:rPr>
              <a:t>gia</a:t>
            </a:r>
            <a:r>
              <a:rPr lang="en-US" sz="1800" dirty="0">
                <a:latin typeface="Bahnschrift SemiBold Condensed" panose="020B0502040204020203" pitchFamily="34" charset="0"/>
              </a:rPr>
              <a:t>: 1982/QĐ-</a:t>
            </a:r>
            <a:r>
              <a:rPr lang="en-US" sz="1800" dirty="0" err="1">
                <a:latin typeface="Bahnschrift SemiBold Condensed" panose="020B0502040204020203" pitchFamily="34" charset="0"/>
              </a:rPr>
              <a:t>TTg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của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Thủ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tướng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Chính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phủ</a:t>
            </a:r>
            <a:r>
              <a:rPr lang="en-US" sz="1800" dirty="0">
                <a:latin typeface="Bahnschrift SemiBold Condensed" panose="020B0502040204020203" pitchFamily="34" charset="0"/>
              </a:rPr>
              <a:t> (2016)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1</a:t>
            </a:r>
            <a:r>
              <a:rPr lang="vi-VN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28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Quy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Việt Nam (3)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97BFD6-1BAE-648C-B1E6-DF86308A4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84" y="998917"/>
            <a:ext cx="11592232" cy="31491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4B0275-53FD-0E84-8A4F-FB42ACCF1630}"/>
              </a:ext>
            </a:extLst>
          </p:cNvPr>
          <p:cNvSpPr txBox="1">
            <a:spLocks/>
          </p:cNvSpPr>
          <p:nvPr/>
        </p:nvSpPr>
        <p:spPr>
          <a:xfrm>
            <a:off x="319548" y="4470305"/>
            <a:ext cx="11592231" cy="1733846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Điểm a, Khoản 1, Điều 14 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:</a:t>
            </a:r>
          </a:p>
          <a:p>
            <a:pPr marL="457200" lvl="1" indent="0">
              <a:buNone/>
            </a:pP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Công nhận tốt nghiệp và cấp bằng tốt nghiệp</a:t>
            </a:r>
            <a:r>
              <a:rPr lang="vi-VN" sz="2500" dirty="0">
                <a:latin typeface="Bahnschrift Condensed" panose="020B0502040204020203" pitchFamily="34" charset="0"/>
              </a:rPr>
              <a:t>: </a:t>
            </a:r>
            <a:r>
              <a:rPr lang="en-US" sz="2500" dirty="0">
                <a:latin typeface="Bahnschrift Condensed" panose="020B0502040204020203" pitchFamily="34" charset="0"/>
              </a:rPr>
              <a:t>“</a:t>
            </a:r>
            <a:r>
              <a:rPr lang="vi-VN" sz="2500" dirty="0">
                <a:latin typeface="Bahnschrift Condensed" panose="020B0502040204020203" pitchFamily="34" charset="0"/>
              </a:rPr>
              <a:t>Tích lũy đủ học phần, số tín chỉ và hoàn thành các nội dung bắt buộc khác theo yêu cầu của chương trình đào tạo, 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đạt chuẩn đầu ra</a:t>
            </a:r>
            <a:r>
              <a:rPr lang="vi-VN" sz="25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500" dirty="0">
                <a:latin typeface="Bahnschrift Condensed" panose="020B0502040204020203" pitchFamily="34" charset="0"/>
              </a:rPr>
              <a:t>của chương trình đào tạo</a:t>
            </a:r>
            <a:r>
              <a:rPr lang="en-US" sz="2500" dirty="0">
                <a:latin typeface="Bahnschrift Condensed" panose="020B0502040204020203" pitchFamily="34" charset="0"/>
              </a:rPr>
              <a:t>”</a:t>
            </a:r>
            <a:endParaRPr lang="vi-VN" sz="25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41284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Phát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triển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chuẩn</a:t>
            </a:r>
            <a:r>
              <a:rPr lang="en-US" sz="1800" dirty="0">
                <a:latin typeface="Bahnschrift SemiBold Condensed" panose="020B0502040204020203" pitchFamily="34" charset="0"/>
              </a:rPr>
              <a:t>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1</a:t>
            </a:r>
            <a:r>
              <a:rPr lang="vi-VN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28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Quy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Việt Nam (4)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CBFEAE-0694-C58E-06DC-8AFCFD7D0318}"/>
              </a:ext>
            </a:extLst>
          </p:cNvPr>
          <p:cNvSpPr txBox="1"/>
          <p:nvPr/>
        </p:nvSpPr>
        <p:spPr>
          <a:xfrm>
            <a:off x="471949" y="4530458"/>
            <a:ext cx="11389106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dung Thông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tư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04/2016/TT-BGD ĐT: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CTĐT:</a:t>
            </a:r>
            <a:r>
              <a:rPr lang="en-US" sz="2500" dirty="0">
                <a:latin typeface="Bahnschrift Condensed" panose="020B0502040204020203" pitchFamily="34" charset="0"/>
              </a:rPr>
              <a:t> 5 </a:t>
            </a:r>
            <a:r>
              <a:rPr lang="en-US" sz="2500" dirty="0" err="1">
                <a:latin typeface="Bahnschrift Condensed" panose="020B0502040204020203" pitchFamily="34" charset="0"/>
              </a:rPr>
              <a:t>tiêu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chuẩn</a:t>
            </a:r>
            <a:r>
              <a:rPr lang="en-US" sz="2500" dirty="0">
                <a:latin typeface="Bahnschrift Condensed" panose="020B0502040204020203" pitchFamily="34" charset="0"/>
              </a:rPr>
              <a:t>,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nguồn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:</a:t>
            </a:r>
            <a:r>
              <a:rPr lang="en-US" sz="2500" dirty="0">
                <a:latin typeface="Bahnschrift Condensed" panose="020B0502040204020203" pitchFamily="34" charset="0"/>
              </a:rPr>
              <a:t> 4 </a:t>
            </a:r>
            <a:r>
              <a:rPr lang="en-US" sz="2500" dirty="0" err="1">
                <a:latin typeface="Bahnschrift Condensed" panose="020B0502040204020203" pitchFamily="34" charset="0"/>
              </a:rPr>
              <a:t>tiêu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chuẩn</a:t>
            </a:r>
            <a:endParaRPr lang="en-US" sz="2500" dirty="0">
              <a:latin typeface="Bahnschrift Condensed" panose="020B0502040204020203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ra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:</a:t>
            </a:r>
            <a:r>
              <a:rPr lang="en-US" sz="2500" dirty="0">
                <a:latin typeface="Bahnschrift Condensed" panose="020B0502040204020203" pitchFamily="34" charset="0"/>
              </a:rPr>
              <a:t> 2 </a:t>
            </a:r>
            <a:r>
              <a:rPr lang="en-US" sz="2500" dirty="0" err="1">
                <a:latin typeface="Bahnschrift Condensed" panose="020B0502040204020203" pitchFamily="34" charset="0"/>
              </a:rPr>
              <a:t>tiêu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chuẩn</a:t>
            </a:r>
            <a:endParaRPr lang="en-US" sz="2500" dirty="0">
              <a:latin typeface="Bahnschrift 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92A0-A2D7-E21F-EDBE-B33300B3E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48" y="836357"/>
            <a:ext cx="11389106" cy="348000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31623571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Phát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triển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chuẩn</a:t>
            </a:r>
            <a:r>
              <a:rPr lang="en-US" sz="1800" dirty="0">
                <a:latin typeface="Bahnschrift SemiBold Condensed" panose="020B0502040204020203" pitchFamily="34" charset="0"/>
              </a:rPr>
              <a:t>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1</a:t>
            </a:r>
            <a:r>
              <a:rPr lang="vi-VN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28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nghẽn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hiện nay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5E38D-513A-B521-0305-C832C3D19AB4}"/>
              </a:ext>
            </a:extLst>
          </p:cNvPr>
          <p:cNvSpPr txBox="1"/>
          <p:nvPr/>
        </p:nvSpPr>
        <p:spPr>
          <a:xfrm>
            <a:off x="258724" y="5880289"/>
            <a:ext cx="11687470" cy="4154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atin typeface="Bahnschrift Condensed" panose="020B0502040204020203" pitchFamily="34" charset="0"/>
              </a:rPr>
              <a:t>Tỷ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lệ</a:t>
            </a:r>
            <a:r>
              <a:rPr lang="en-US" sz="2100" b="1" dirty="0">
                <a:latin typeface="Bahnschrift Condensed" panose="020B0502040204020203" pitchFamily="34" charset="0"/>
              </a:rPr>
              <a:t> % </a:t>
            </a:r>
            <a:r>
              <a:rPr lang="en-US" sz="2100" b="1" dirty="0" err="1">
                <a:latin typeface="Bahnschrift Condensed" panose="020B0502040204020203" pitchFamily="34" charset="0"/>
              </a:rPr>
              <a:t>số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tiêu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chí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Đạt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của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1172 CTĐT </a:t>
            </a:r>
            <a:r>
              <a:rPr lang="en-US" sz="2100" b="1" dirty="0">
                <a:latin typeface="Bahnschrift Condensed" panose="020B0502040204020203" pitchFamily="34" charset="0"/>
              </a:rPr>
              <a:t>(</a:t>
            </a:r>
            <a:r>
              <a:rPr lang="en-US" sz="2100" b="1" dirty="0" err="1">
                <a:latin typeface="Bahnschrift Condensed" panose="020B0502040204020203" pitchFamily="34" charset="0"/>
              </a:rPr>
              <a:t>đến</a:t>
            </a:r>
            <a:r>
              <a:rPr lang="en-US" sz="2100" b="1" dirty="0">
                <a:latin typeface="Bahnschrift Condensed" panose="020B0502040204020203" pitchFamily="34" charset="0"/>
              </a:rPr>
              <a:t> 2/2024) </a:t>
            </a:r>
            <a:r>
              <a:rPr lang="en-US" sz="2100" b="1" dirty="0" err="1">
                <a:latin typeface="Bahnschrift Condensed" panose="020B0502040204020203" pitchFamily="34" charset="0"/>
              </a:rPr>
              <a:t>theo</a:t>
            </a:r>
            <a:r>
              <a:rPr lang="en-US" sz="2100" b="1" dirty="0">
                <a:latin typeface="Bahnschrift Condensed" panose="020B0502040204020203" pitchFamily="34" charset="0"/>
              </a:rPr>
              <a:t> TT 04/2016/TT-BGD ĐT</a:t>
            </a:r>
            <a:endParaRPr lang="en-US" sz="2100" dirty="0">
              <a:latin typeface="Bahnschrift Condensed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8CAB-B597-BB88-0D79-AE88FD345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24" y="781371"/>
            <a:ext cx="11687470" cy="48457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FF8C01-E3CE-A420-9147-3D733E5FC352}"/>
              </a:ext>
            </a:extLst>
          </p:cNvPr>
          <p:cNvSpPr/>
          <p:nvPr/>
        </p:nvSpPr>
        <p:spPr>
          <a:xfrm>
            <a:off x="2261418" y="1907458"/>
            <a:ext cx="1406013" cy="2949677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4DFB36-820C-1DBF-4A09-F736ADB51AC4}"/>
              </a:ext>
            </a:extLst>
          </p:cNvPr>
          <p:cNvSpPr/>
          <p:nvPr/>
        </p:nvSpPr>
        <p:spPr>
          <a:xfrm>
            <a:off x="3898489" y="1951703"/>
            <a:ext cx="1406013" cy="2949677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836BF-CE1F-B2E8-3CA0-B880BA546446}"/>
              </a:ext>
            </a:extLst>
          </p:cNvPr>
          <p:cNvSpPr txBox="1"/>
          <p:nvPr/>
        </p:nvSpPr>
        <p:spPr>
          <a:xfrm>
            <a:off x="2340075" y="1163017"/>
            <a:ext cx="1327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CĐR đáp </a:t>
            </a:r>
            <a:r>
              <a:rPr lang="en-US" sz="21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yêu cầu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A372D-9440-104B-1A29-E1309F0A9B9F}"/>
              </a:ext>
            </a:extLst>
          </p:cNvPr>
          <p:cNvSpPr txBox="1"/>
          <p:nvPr/>
        </p:nvSpPr>
        <p:spPr>
          <a:xfrm>
            <a:off x="3908326" y="1197433"/>
            <a:ext cx="140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Đề cương </a:t>
            </a:r>
            <a:r>
              <a:rPr lang="en-US" sz="21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đầy</a:t>
            </a:r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đủ</a:t>
            </a:r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thông</a:t>
            </a:r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581416515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EE536-AD70-E3C3-91C6-E545C2D0D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06CDC5-47B9-E4B2-2F4B-D50AD80FAC27}"/>
              </a:ext>
            </a:extLst>
          </p:cNvPr>
          <p:cNvCxnSpPr>
            <a:cxnSpLocks/>
          </p:cNvCxnSpPr>
          <p:nvPr/>
        </p:nvCxnSpPr>
        <p:spPr>
          <a:xfrm>
            <a:off x="0" y="609603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36B656-6988-C6CE-8265-12D240FF4241}"/>
              </a:ext>
            </a:extLst>
          </p:cNvPr>
          <p:cNvGrpSpPr/>
          <p:nvPr/>
        </p:nvGrpSpPr>
        <p:grpSpPr>
          <a:xfrm>
            <a:off x="36946" y="6448419"/>
            <a:ext cx="12155055" cy="381000"/>
            <a:chOff x="0" y="4857750"/>
            <a:chExt cx="9116291" cy="2857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85434C-C344-4AA1-2D81-C81DC822DD9B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1">
              <a:extLst>
                <a:ext uri="{FF2B5EF4-FFF2-40B4-BE49-F238E27FC236}">
                  <a16:creationId xmlns:a16="http://schemas.microsoft.com/office/drawing/2014/main" id="{A7670227-424E-1B0A-F719-DD25EF25B3D4}"/>
                </a:ext>
              </a:extLst>
            </p:cNvPr>
            <p:cNvSpPr txBox="1"/>
            <p:nvPr/>
          </p:nvSpPr>
          <p:spPr>
            <a:xfrm>
              <a:off x="0" y="4881318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Phát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triển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CTDDT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theo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CĐR: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điểm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nghẽn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và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giải pháp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EE167DDA-E40F-8B89-75F8-E39C4FCD086A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</a:t>
            </a:r>
            <a:r>
              <a:rPr lang="en-US" dirty="0">
                <a:solidFill>
                  <a:schemeClr val="tx1"/>
                </a:solidFill>
                <a:latin typeface="Bahnschrift Condensed" panose="020B0502040204020203" pitchFamily="34" charset="0"/>
              </a:rPr>
              <a:t> 1</a:t>
            </a:r>
            <a:r>
              <a:rPr lang="vi-VN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Một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số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nghẽn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hiện nay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D75CA0-D7B6-1506-C223-B5AD96711BD5}"/>
              </a:ext>
            </a:extLst>
          </p:cNvPr>
          <p:cNvGrpSpPr/>
          <p:nvPr/>
        </p:nvGrpSpPr>
        <p:grpSpPr>
          <a:xfrm>
            <a:off x="435895" y="4900553"/>
            <a:ext cx="4081356" cy="1533905"/>
            <a:chOff x="533400" y="971550"/>
            <a:chExt cx="2971800" cy="16210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9CEAE5-B753-2EFA-DB97-38035253B7D3}"/>
                </a:ext>
              </a:extLst>
            </p:cNvPr>
            <p:cNvSpPr txBox="1"/>
            <p:nvPr/>
          </p:nvSpPr>
          <p:spPr>
            <a:xfrm>
              <a:off x="533400" y="1128921"/>
              <a:ext cx="2950485" cy="1463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nghẽn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3: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PLO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rõ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ràng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0C3DEEF-12A6-AFB9-722E-DAFCB9289D71}"/>
                </a:ext>
              </a:extLst>
            </p:cNvPr>
            <p:cNvSpPr/>
            <p:nvPr/>
          </p:nvSpPr>
          <p:spPr>
            <a:xfrm>
              <a:off x="533400" y="971550"/>
              <a:ext cx="29718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D44355-2A42-465C-DCC2-60075185257B}"/>
              </a:ext>
            </a:extLst>
          </p:cNvPr>
          <p:cNvGrpSpPr/>
          <p:nvPr/>
        </p:nvGrpSpPr>
        <p:grpSpPr>
          <a:xfrm>
            <a:off x="423104" y="2934102"/>
            <a:ext cx="4074966" cy="1559231"/>
            <a:chOff x="533400" y="2952750"/>
            <a:chExt cx="2971800" cy="1524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D18633-072F-207B-11B5-51CE9F050CEB}"/>
                </a:ext>
              </a:extLst>
            </p:cNvPr>
            <p:cNvSpPr txBox="1"/>
            <p:nvPr/>
          </p:nvSpPr>
          <p:spPr>
            <a:xfrm>
              <a:off x="589936" y="3015555"/>
              <a:ext cx="2912480" cy="1353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nghẽn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2: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Chưa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đượcmức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CĐR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CĐR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09E7869-3DA1-D957-3A80-5841231F8F6B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75189E-0736-585E-3956-5DFD763491DA}"/>
              </a:ext>
            </a:extLst>
          </p:cNvPr>
          <p:cNvGrpSpPr/>
          <p:nvPr/>
        </p:nvGrpSpPr>
        <p:grpSpPr>
          <a:xfrm>
            <a:off x="6295699" y="2924270"/>
            <a:ext cx="5642737" cy="1559231"/>
            <a:chOff x="609600" y="2952750"/>
            <a:chExt cx="2895600" cy="152400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AC38BA-F992-24AD-2E00-0376170500AF}"/>
                </a:ext>
              </a:extLst>
            </p:cNvPr>
            <p:cNvSpPr txBox="1"/>
            <p:nvPr/>
          </p:nvSpPr>
          <p:spPr>
            <a:xfrm>
              <a:off x="645739" y="3013343"/>
              <a:ext cx="2767008" cy="1428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PLO;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E18B271-BCE0-BECF-A45F-6BCA5D346E19}"/>
                </a:ext>
              </a:extLst>
            </p:cNvPr>
            <p:cNvSpPr/>
            <p:nvPr/>
          </p:nvSpPr>
          <p:spPr>
            <a:xfrm>
              <a:off x="609600" y="2952750"/>
              <a:ext cx="28956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CF3EED-C8E5-784E-6CFB-534112C5C011}"/>
              </a:ext>
            </a:extLst>
          </p:cNvPr>
          <p:cNvGrpSpPr/>
          <p:nvPr/>
        </p:nvGrpSpPr>
        <p:grpSpPr>
          <a:xfrm>
            <a:off x="4225232" y="5081759"/>
            <a:ext cx="2154990" cy="700429"/>
            <a:chOff x="3341736" y="1299180"/>
            <a:chExt cx="1768642" cy="525319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30242511-893F-E4E1-7EB2-9A9CDF3F8117}"/>
                </a:ext>
              </a:extLst>
            </p:cNvPr>
            <p:cNvSpPr/>
            <p:nvPr/>
          </p:nvSpPr>
          <p:spPr>
            <a:xfrm>
              <a:off x="3581400" y="1555511"/>
              <a:ext cx="1445110" cy="2689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7B0E85-D2FF-247D-D4F3-CF164647CBA9}"/>
                </a:ext>
              </a:extLst>
            </p:cNvPr>
            <p:cNvSpPr txBox="1"/>
            <p:nvPr/>
          </p:nvSpPr>
          <p:spPr>
            <a:xfrm>
              <a:off x="3341736" y="1299180"/>
              <a:ext cx="1768642" cy="357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Nguyên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?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D16E16-6D6D-6C9C-C23D-D21B4A22F5D1}"/>
              </a:ext>
            </a:extLst>
          </p:cNvPr>
          <p:cNvGrpSpPr/>
          <p:nvPr/>
        </p:nvGrpSpPr>
        <p:grpSpPr>
          <a:xfrm>
            <a:off x="4355767" y="3120692"/>
            <a:ext cx="1949478" cy="778147"/>
            <a:chOff x="3374615" y="3280379"/>
            <a:chExt cx="1616242" cy="583609"/>
          </a:xfrm>
        </p:grpSpPr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15C0B6AA-B9C8-0A87-9ADC-DB8CD6D8DB07}"/>
                </a:ext>
              </a:extLst>
            </p:cNvPr>
            <p:cNvSpPr/>
            <p:nvPr/>
          </p:nvSpPr>
          <p:spPr>
            <a:xfrm>
              <a:off x="3522532" y="3555371"/>
              <a:ext cx="1430468" cy="30861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C30C61-37FF-A90F-81E3-334709BD1AD7}"/>
                </a:ext>
              </a:extLst>
            </p:cNvPr>
            <p:cNvSpPr txBox="1"/>
            <p:nvPr/>
          </p:nvSpPr>
          <p:spPr>
            <a:xfrm>
              <a:off x="3374615" y="3280379"/>
              <a:ext cx="1616242" cy="357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Nguyên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?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71847B-916B-321F-07ED-DAB9547FE1BF}"/>
              </a:ext>
            </a:extLst>
          </p:cNvPr>
          <p:cNvGrpSpPr/>
          <p:nvPr/>
        </p:nvGrpSpPr>
        <p:grpSpPr>
          <a:xfrm>
            <a:off x="6346861" y="4766180"/>
            <a:ext cx="5594860" cy="1614950"/>
            <a:chOff x="609600" y="2952750"/>
            <a:chExt cx="2895600" cy="152400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308D99-E525-CB56-4B49-8443C144E8D6}"/>
                </a:ext>
              </a:extLst>
            </p:cNvPr>
            <p:cNvSpPr txBox="1"/>
            <p:nvPr/>
          </p:nvSpPr>
          <p:spPr>
            <a:xfrm>
              <a:off x="618593" y="3022573"/>
              <a:ext cx="2859460" cy="1419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nhiệm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PLO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CLO;</a:t>
              </a:r>
            </a:p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giữa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CĐR-ND&amp;PPDH-KTĐG”;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15AFA2B-685B-7AB5-EABD-77FBFC2AE07E}"/>
                </a:ext>
              </a:extLst>
            </p:cNvPr>
            <p:cNvSpPr/>
            <p:nvPr/>
          </p:nvSpPr>
          <p:spPr>
            <a:xfrm>
              <a:off x="609600" y="2952750"/>
              <a:ext cx="28956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FED32E2-84D3-28E3-0AA3-544E2F6E8A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81" y="-82845"/>
            <a:ext cx="760474" cy="7604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05B05-71CA-27D2-A018-A722543C821E}"/>
              </a:ext>
            </a:extLst>
          </p:cNvPr>
          <p:cNvGrpSpPr/>
          <p:nvPr/>
        </p:nvGrpSpPr>
        <p:grpSpPr>
          <a:xfrm>
            <a:off x="388695" y="982406"/>
            <a:ext cx="4074966" cy="1559231"/>
            <a:chOff x="533400" y="2952750"/>
            <a:chExt cx="2971800" cy="15240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BD659F-2314-5989-4ED1-680325B48197}"/>
                </a:ext>
              </a:extLst>
            </p:cNvPr>
            <p:cNvSpPr txBox="1"/>
            <p:nvPr/>
          </p:nvSpPr>
          <p:spPr>
            <a:xfrm>
              <a:off x="589936" y="3015555"/>
              <a:ext cx="2912480" cy="1353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nghẽn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1: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Mục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nghiệp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chưa rõ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ràng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764E3F0-3BC3-B565-5170-F331928E0678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1B9C8B-3BCD-0031-CC6C-7EB47EA16964}"/>
              </a:ext>
            </a:extLst>
          </p:cNvPr>
          <p:cNvGrpSpPr/>
          <p:nvPr/>
        </p:nvGrpSpPr>
        <p:grpSpPr>
          <a:xfrm>
            <a:off x="6261290" y="972571"/>
            <a:ext cx="5642737" cy="1559230"/>
            <a:chOff x="609600" y="2952750"/>
            <a:chExt cx="2895600" cy="1524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0C00F2-5385-E704-EDA8-5FE4C3F13E46}"/>
                </a:ext>
              </a:extLst>
            </p:cNvPr>
            <p:cNvSpPr txBox="1"/>
            <p:nvPr/>
          </p:nvSpPr>
          <p:spPr>
            <a:xfrm>
              <a:off x="645738" y="3013343"/>
              <a:ext cx="2851887" cy="133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nghiệp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Chưa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lập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mối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hệ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giữa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với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ra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;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52614F3-7EBC-3160-0407-A038ADF210FD}"/>
                </a:ext>
              </a:extLst>
            </p:cNvPr>
            <p:cNvSpPr/>
            <p:nvPr/>
          </p:nvSpPr>
          <p:spPr>
            <a:xfrm>
              <a:off x="609600" y="2952750"/>
              <a:ext cx="28956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C65C84-2729-A1CD-F92F-05D192664263}"/>
              </a:ext>
            </a:extLst>
          </p:cNvPr>
          <p:cNvGrpSpPr/>
          <p:nvPr/>
        </p:nvGrpSpPr>
        <p:grpSpPr>
          <a:xfrm>
            <a:off x="4331190" y="1149335"/>
            <a:ext cx="1949478" cy="758482"/>
            <a:chOff x="3382766" y="3265630"/>
            <a:chExt cx="1616242" cy="568860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1D051E93-A73E-1D57-767B-C3C43E0FE7AF}"/>
                </a:ext>
              </a:extLst>
            </p:cNvPr>
            <p:cNvSpPr/>
            <p:nvPr/>
          </p:nvSpPr>
          <p:spPr>
            <a:xfrm>
              <a:off x="3522532" y="3525873"/>
              <a:ext cx="1430468" cy="30861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A83402-10BE-1BEB-2C2C-6822CDBEEEF7}"/>
                </a:ext>
              </a:extLst>
            </p:cNvPr>
            <p:cNvSpPr txBox="1"/>
            <p:nvPr/>
          </p:nvSpPr>
          <p:spPr>
            <a:xfrm>
              <a:off x="3382766" y="3265630"/>
              <a:ext cx="1616242" cy="357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Nguyên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?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17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62530"/>
            <a:ext cx="12192000" cy="29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ADDB86-FE37-710B-BA38-B085894637B7}"/>
              </a:ext>
            </a:extLst>
          </p:cNvPr>
          <p:cNvCxnSpPr>
            <a:cxnSpLocks/>
          </p:cNvCxnSpPr>
          <p:nvPr/>
        </p:nvCxnSpPr>
        <p:spPr>
          <a:xfrm>
            <a:off x="0" y="609603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4BCE98-2444-E56A-F583-AD3E146A72B8}"/>
              </a:ext>
            </a:extLst>
          </p:cNvPr>
          <p:cNvSpPr txBox="1"/>
          <p:nvPr/>
        </p:nvSpPr>
        <p:spPr>
          <a:xfrm>
            <a:off x="20320" y="6562530"/>
            <a:ext cx="12171680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Phát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triển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CTDDT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theo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CĐR: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điểm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nghẽn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và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giải pháp</a:t>
            </a:r>
            <a:endParaRPr kumimoji="0" lang="vi-VN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51B46-B01F-3317-C9E3-97D73F716C40}"/>
              </a:ext>
            </a:extLst>
          </p:cNvPr>
          <p:cNvSpPr/>
          <p:nvPr/>
        </p:nvSpPr>
        <p:spPr>
          <a:xfrm>
            <a:off x="277090" y="2904832"/>
            <a:ext cx="11711708" cy="2048169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Phát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triển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CTĐT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bộ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chuẩn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khác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nhau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đang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là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xu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thế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;</a:t>
            </a:r>
          </a:p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Đội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ngũ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giảng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viên,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nhân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viên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Nhà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trường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vả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; </a:t>
            </a:r>
          </a:p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Chi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phí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quản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trị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lượng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khá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cao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;</a:t>
            </a:r>
          </a:p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Nguy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cơ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không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kiểm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định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kịp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các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CTĐT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chu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kỳ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5 năm; </a:t>
            </a:r>
          </a:p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Bộ GD&amp;ĐT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đang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dự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thảo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bộ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chuẩn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kiểm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định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mới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tương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đồng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với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AUN-QA4.0,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tăng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chu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kỳ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hiệu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lực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;</a:t>
            </a:r>
          </a:p>
        </p:txBody>
      </p:sp>
      <p:pic>
        <p:nvPicPr>
          <p:cNvPr id="4" name="Picture 9" descr="http://aun-qa.org/views/front/images/AUN-QA-LOGO-2019.png">
            <a:extLst>
              <a:ext uri="{FF2B5EF4-FFF2-40B4-BE49-F238E27FC236}">
                <a16:creationId xmlns:a16="http://schemas.microsoft.com/office/drawing/2014/main" id="{C343B06A-401C-4649-F5EB-B26AEF9D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34" y="1063187"/>
            <a:ext cx="3318724" cy="1451413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E89F446-832F-FD80-B30A-06808B1CF2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21691" r="23271" b="19899"/>
          <a:stretch/>
        </p:blipFill>
        <p:spPr>
          <a:xfrm>
            <a:off x="7843219" y="1076052"/>
            <a:ext cx="2382399" cy="143854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A829C-F679-2C99-F766-8AAD00937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523" y="1076052"/>
            <a:ext cx="1506243" cy="143854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32479F-E90D-2124-7B6D-5411FC5FE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0681" y="1063185"/>
            <a:ext cx="1438547" cy="143854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026" name="Picture 2" descr="Tổng hợp logo bộ giáo dục và đào tạo chất lượng cao đang hot nhất 2023">
            <a:extLst>
              <a:ext uri="{FF2B5EF4-FFF2-40B4-BE49-F238E27FC236}">
                <a16:creationId xmlns:a16="http://schemas.microsoft.com/office/drawing/2014/main" id="{0681F1CB-EC90-6771-E9A0-47F8E2841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9" y="1092720"/>
            <a:ext cx="2021444" cy="1421877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369AA1-9351-FCC9-57EE-14A28B7114E2}"/>
              </a:ext>
            </a:extLst>
          </p:cNvPr>
          <p:cNvGrpSpPr/>
          <p:nvPr/>
        </p:nvGrpSpPr>
        <p:grpSpPr>
          <a:xfrm>
            <a:off x="272478" y="4966859"/>
            <a:ext cx="11711708" cy="1510141"/>
            <a:chOff x="272477" y="4775198"/>
            <a:chExt cx="11711708" cy="15101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C7A036-C57A-F1CF-604B-D8F9BB8B15F8}"/>
                </a:ext>
              </a:extLst>
            </p:cNvPr>
            <p:cNvSpPr/>
            <p:nvPr/>
          </p:nvSpPr>
          <p:spPr>
            <a:xfrm>
              <a:off x="272477" y="5340382"/>
              <a:ext cx="11711708" cy="944957"/>
            </a:xfrm>
            <a:prstGeom prst="rect">
              <a:avLst/>
            </a:prstGeom>
            <a:grpFill/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BỘ CHUẨN BẢO ĐẢM CHẤT LƯỢNG CTĐT: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VU-PQA 1.0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9C394854-4045-00D7-A7CF-C7CF11318A6B}"/>
                </a:ext>
              </a:extLst>
            </p:cNvPr>
            <p:cNvSpPr/>
            <p:nvPr/>
          </p:nvSpPr>
          <p:spPr>
            <a:xfrm>
              <a:off x="5624941" y="4775198"/>
              <a:ext cx="1163785" cy="498765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44A5E9E4-407E-17AF-7EB1-E21D1E0062DE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</a:t>
            </a:r>
            <a:r>
              <a:rPr lang="vi-VN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ĐH Vinh:</a:t>
            </a:r>
            <a:r>
              <a:rPr lang="en-US" sz="3200" dirty="0">
                <a:latin typeface="Bahnschrift Condensed" panose="020B0502040204020203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Bộ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BĐCL CTĐT 1.0 (VU.PQA 1.0)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79C58AB-B88F-B324-F746-C726F3EF189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6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500" dirty="0">
                <a:latin typeface="Bahnschrift Condensed" panose="020B0502040204020203" pitchFamily="34" charset="0"/>
              </a:rPr>
              <a:t> </a:t>
            </a:r>
            <a:r>
              <a:rPr lang="en-US" sz="3500" dirty="0" err="1">
                <a:latin typeface="Bahnschrift Condensed" panose="020B0502040204020203" pitchFamily="34" charset="0"/>
              </a:rPr>
              <a:t>Mục</a:t>
            </a:r>
            <a:r>
              <a:rPr lang="en-US" sz="3500" dirty="0">
                <a:latin typeface="Bahnschrift Condensed" panose="020B0502040204020203" pitchFamily="34" charset="0"/>
              </a:rPr>
              <a:t> </a:t>
            </a:r>
            <a:r>
              <a:rPr lang="en-US" sz="3500" dirty="0" err="1">
                <a:latin typeface="Bahnschrift Condensed" panose="020B0502040204020203" pitchFamily="34" charset="0"/>
              </a:rPr>
              <a:t>tiêu</a:t>
            </a:r>
            <a:r>
              <a:rPr lang="en-US" sz="3500" dirty="0">
                <a:latin typeface="Bahnschrift Condensed" panose="020B0502040204020203" pitchFamily="34" charset="0"/>
              </a:rPr>
              <a:t> </a:t>
            </a:r>
            <a:r>
              <a:rPr lang="en-US" sz="3500" dirty="0" err="1">
                <a:latin typeface="Bahnschrift Condensed" panose="020B0502040204020203" pitchFamily="34" charset="0"/>
              </a:rPr>
              <a:t>tập</a:t>
            </a:r>
            <a:r>
              <a:rPr lang="en-US" sz="3500" dirty="0">
                <a:latin typeface="Bahnschrift Condensed" panose="020B0502040204020203" pitchFamily="34" charset="0"/>
              </a:rPr>
              <a:t> </a:t>
            </a:r>
            <a:r>
              <a:rPr lang="en-US" sz="3500" dirty="0" err="1">
                <a:latin typeface="Bahnschrift Condensed" panose="020B0502040204020203" pitchFamily="34" charset="0"/>
              </a:rPr>
              <a:t>huấn</a:t>
            </a:r>
            <a:endParaRPr lang="vi-VN" sz="35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39" name="TextBox 13">
            <a:extLst>
              <a:ext uri="{FF2B5EF4-FFF2-40B4-BE49-F238E27FC236}">
                <a16:creationId xmlns:a16="http://schemas.microsoft.com/office/drawing/2014/main" id="{9EC0884B-7F68-8A98-8A9B-EBC79C0198E0}"/>
              </a:ext>
            </a:extLst>
          </p:cNvPr>
          <p:cNvSpPr txBox="1"/>
          <p:nvPr/>
        </p:nvSpPr>
        <p:spPr>
          <a:xfrm>
            <a:off x="540773" y="1322354"/>
            <a:ext cx="11090787" cy="40472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Khóa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tập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huấn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nhằm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giúp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người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tham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Hiểu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nội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dung Bộ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chuẩn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BĐCL CTĐT (VU.PQA 1.0);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CĐR CTĐT (PLO);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Khung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CTDH;</a:t>
            </a:r>
            <a:endParaRPr lang="en-US" sz="2500" b="1" dirty="0">
              <a:solidFill>
                <a:srgbClr val="FFFF0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Ma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trận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PLO-HP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Bảng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chi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tiết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PLO/CLO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Ma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trận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PLO/CLO</a:t>
            </a:r>
          </a:p>
        </p:txBody>
      </p:sp>
    </p:spTree>
    <p:extLst>
      <p:ext uri="{BB962C8B-B14F-4D97-AF65-F5344CB8AC3E}">
        <p14:creationId xmlns:p14="http://schemas.microsoft.com/office/powerpoint/2010/main" val="30050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Phát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triển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chuẩn</a:t>
            </a:r>
            <a:r>
              <a:rPr lang="en-US" sz="1800" dirty="0">
                <a:latin typeface="Bahnschrift SemiBold Condensed" panose="020B0502040204020203" pitchFamily="34" charset="0"/>
              </a:rPr>
              <a:t> VU.PQA.1.0.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j-ea"/>
                  <a:cs typeface="Bai Jamjuree" panose="00000500000000000000" pitchFamily="2" charset="-34"/>
                </a:rPr>
                <a:t> 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2</a:t>
              </a:r>
              <a:r>
                <a:rPr lang="vi-VN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.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Mô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CTĐT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Trường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ĐH Vinh:</a:t>
              </a:r>
              <a:r>
                <a:rPr lang="en-US" sz="3100" dirty="0">
                  <a:latin typeface="Bahnschrift Condensed" panose="020B0502040204020203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j-ea"/>
                  <a:cs typeface="Bai Jamjuree" panose="00000500000000000000" pitchFamily="2" charset="-34"/>
                </a:rPr>
                <a:t>VU.PQA 1.0</a:t>
              </a:r>
              <a:endParaRPr lang="en-US" sz="31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B66910-F15F-E4B6-09A3-1DA763001A16}"/>
              </a:ext>
            </a:extLst>
          </p:cNvPr>
          <p:cNvGrpSpPr/>
          <p:nvPr/>
        </p:nvGrpSpPr>
        <p:grpSpPr>
          <a:xfrm>
            <a:off x="0" y="790598"/>
            <a:ext cx="4165600" cy="5483201"/>
            <a:chOff x="152400" y="742950"/>
            <a:chExt cx="2703159" cy="38862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A82F506-BBA4-DDB8-73E8-D6E884FA0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742950"/>
              <a:ext cx="2703159" cy="3886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ECB060-74B7-0EBB-C8A8-A315E576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1504951"/>
              <a:ext cx="2703159" cy="11811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B363F5-F9B7-6AB2-0522-FA1A8C734B5C}"/>
              </a:ext>
            </a:extLst>
          </p:cNvPr>
          <p:cNvGrpSpPr/>
          <p:nvPr/>
        </p:nvGrpSpPr>
        <p:grpSpPr>
          <a:xfrm>
            <a:off x="4204971" y="790598"/>
            <a:ext cx="7952067" cy="5483201"/>
            <a:chOff x="3153728" y="819150"/>
            <a:chExt cx="6066472" cy="38862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2F8B96-6397-EE72-3790-32ACE4F8B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728" y="819150"/>
              <a:ext cx="6066472" cy="38862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00E7E4-A970-2DBF-C0C9-6474FFB19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0412" y="1949040"/>
              <a:ext cx="1492388" cy="546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92771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Phát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triển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chuẩn</a:t>
            </a:r>
            <a:r>
              <a:rPr lang="en-US" sz="1800" dirty="0">
                <a:latin typeface="Bahnschrift SemiBold Condensed" panose="020B0502040204020203" pitchFamily="34" charset="0"/>
              </a:rPr>
              <a:t> VU.PQA.1.0.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j-ea"/>
                  <a:cs typeface="Bai Jamjuree" panose="00000500000000000000" pitchFamily="2" charset="-34"/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2</a:t>
              </a:r>
              <a:r>
                <a:rPr lang="vi-VN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.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Mô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CTĐT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Trường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ĐH Vinh:</a:t>
              </a:r>
              <a:r>
                <a:rPr lang="en-US" sz="3200" dirty="0">
                  <a:latin typeface="Bahnschrift Condensed" panose="020B0502040204020203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j-ea"/>
                  <a:cs typeface="Bai Jamjuree" panose="00000500000000000000" pitchFamily="2" charset="-34"/>
                </a:rPr>
                <a:t>VU.PQA 1.0</a:t>
              </a:r>
              <a:endParaRPr lang="en-US" sz="31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group of rectangular colored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A86D0939-66C1-ECA3-B811-8EFB4480C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3" y="821066"/>
            <a:ext cx="10768597" cy="545757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451399-E975-49AC-2CA1-BDAEE59C8605}"/>
              </a:ext>
            </a:extLst>
          </p:cNvPr>
          <p:cNvSpPr/>
          <p:nvPr/>
        </p:nvSpPr>
        <p:spPr>
          <a:xfrm>
            <a:off x="798951" y="1743013"/>
            <a:ext cx="1344481" cy="3497582"/>
          </a:xfrm>
          <a:prstGeom prst="roundRect">
            <a:avLst/>
          </a:prstGeom>
          <a:noFill/>
          <a:ln w="66675">
            <a:solidFill>
              <a:srgbClr val="E325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222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2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Quy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trình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thiết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kế</a:t>
            </a:r>
            <a:endParaRPr lang="en-US" sz="3300" dirty="0">
              <a:solidFill>
                <a:srgbClr val="E325B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rgbClr val="C00000"/>
                    </a:solidFill>
                    <a:latin typeface="Bahnschrift Condensed" panose="020B0502040204020203" pitchFamily="34" charset="0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C00000"/>
                        </a:solidFill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Kế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hoạch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dạy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C00000"/>
                        </a:solidFill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C00000"/>
                        </a:solidFill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C00000"/>
                        </a:solidFill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C00000"/>
                        </a:solidFill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solidFill>
                          <a:srgbClr val="C00000"/>
                        </a:solidFill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Ma </a:t>
                      </a: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trận</a:t>
                      </a: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đánh</a:t>
                      </a:r>
                      <a:endParaRPr lang="en-US" sz="2400" b="1" spc="-100" dirty="0"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giá</a:t>
                      </a: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theo</a:t>
                      </a: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CLO</a:t>
                      </a:r>
                      <a:endParaRPr lang="en-US" sz="2400" dirty="0"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CĐR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{CLO}</a:t>
                      </a:r>
                      <a:endParaRPr lang="en-US" sz="2400" dirty="0"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Ma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trận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PLO/CLO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Khung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CTDH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CĐR CTĐT (PLO)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2400" dirty="0">
                      <a:solidFill>
                        <a:srgbClr val="C00000"/>
                      </a:solidFill>
                      <a:latin typeface="Bahnschrift Condensed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Bảng 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 err="1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Phân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 err="1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nhiệm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PLO/CLO</a:t>
                </a:r>
                <a:endParaRPr lang="en-US" sz="2400" dirty="0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err="1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Thiết</a:t>
                </a:r>
                <a:r>
                  <a:rPr lang="en-US" sz="25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kế</a:t>
                </a:r>
                <a:endParaRPr lang="en-US" sz="2500" b="1" dirty="0">
                  <a:solidFill>
                    <a:schemeClr val="bg1"/>
                  </a:solidFill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C00000"/>
                  </a:solidFill>
                  <a:highlight>
                    <a:srgbClr val="FFFF00"/>
                  </a:highlight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err="1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Tổ</a:t>
                </a:r>
                <a:r>
                  <a:rPr lang="en-US" sz="25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 chức </a:t>
                </a:r>
                <a:r>
                  <a:rPr lang="en-US" sz="2500" b="1" dirty="0" err="1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dạy</a:t>
                </a:r>
                <a:r>
                  <a:rPr lang="en-US" sz="25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học</a:t>
                </a:r>
                <a:endParaRPr lang="en-US" sz="2500" b="1" dirty="0">
                  <a:solidFill>
                    <a:schemeClr val="bg1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Ma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trận</a:t>
            </a:r>
            <a:endParaRPr lang="en-US" sz="2400" b="1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PLO/HP</a:t>
            </a:r>
            <a:endParaRPr lang="en-US" sz="24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2500" b="1" dirty="0" err="1">
                  <a:latin typeface="Bahnschrift Condensed" panose="020B0502040204020203" pitchFamily="34" charset="0"/>
                </a:rPr>
                <a:t>Giảng</a:t>
              </a:r>
              <a:r>
                <a:rPr lang="en-US" sz="2500" b="1" dirty="0">
                  <a:latin typeface="Bahnschrift Condensed" panose="020B0502040204020203" pitchFamily="34" charset="0"/>
                </a:rPr>
                <a:t> viên</a:t>
              </a:r>
              <a:endParaRPr lang="en-US" sz="2500" dirty="0">
                <a:latin typeface="Calibri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Giảng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viên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chủ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trì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ngành</a:t>
              </a:r>
              <a:endParaRPr lang="en-US" sz="2500" dirty="0">
                <a:solidFill>
                  <a:srgbClr val="C00000"/>
                </a:solidFill>
                <a:latin typeface="Calibri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Mục</a:t>
            </a:r>
            <a:endParaRPr lang="en-US" sz="2400" b="1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 CTĐT (PO)</a:t>
            </a:r>
            <a:endParaRPr lang="en-US" sz="24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Tầm</a:t>
            </a:r>
            <a:r>
              <a:rPr lang="en-US" sz="2400" b="1" dirty="0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Sứ</a:t>
            </a:r>
            <a:r>
              <a:rPr lang="en-US" sz="2400" b="1" dirty="0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mạng</a:t>
            </a:r>
            <a:endParaRPr lang="en-US" sz="24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2</a:t>
            </a:r>
            <a:r>
              <a:rPr lang="vi-VN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CĐR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FDC3F6-4CD3-61C7-F6B9-5854D7E51401}"/>
              </a:ext>
            </a:extLst>
          </p:cNvPr>
          <p:cNvSpPr/>
          <p:nvPr/>
        </p:nvSpPr>
        <p:spPr>
          <a:xfrm>
            <a:off x="909805" y="2673558"/>
            <a:ext cx="1725401" cy="1559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052E105-E88A-DA6F-CA39-5C5835303058}"/>
              </a:ext>
            </a:extLst>
          </p:cNvPr>
          <p:cNvSpPr txBox="1"/>
          <p:nvPr/>
        </p:nvSpPr>
        <p:spPr>
          <a:xfrm>
            <a:off x="942634" y="2728638"/>
            <a:ext cx="17254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err="1">
                <a:latin typeface="Bahnschrift Condensed" panose="020B0502040204020203" pitchFamily="34" charset="0"/>
              </a:rPr>
              <a:t>Năng</a:t>
            </a:r>
            <a:r>
              <a:rPr lang="en-US" sz="2900" b="1" dirty="0">
                <a:latin typeface="Bahnschrift Condensed" panose="020B0502040204020203" pitchFamily="34" charset="0"/>
              </a:rPr>
              <a:t> </a:t>
            </a:r>
            <a:r>
              <a:rPr lang="en-US" sz="2900" b="1" dirty="0" err="1">
                <a:latin typeface="Bahnschrift Condensed" panose="020B0502040204020203" pitchFamily="34" charset="0"/>
              </a:rPr>
              <a:t>lực</a:t>
            </a:r>
            <a:r>
              <a:rPr lang="en-US" sz="2900" b="1" dirty="0">
                <a:latin typeface="Bahnschrift Condensed" panose="020B0502040204020203" pitchFamily="34" charset="0"/>
              </a:rPr>
              <a:t> </a:t>
            </a:r>
            <a:r>
              <a:rPr lang="en-US" sz="2900" b="1" i="1" dirty="0">
                <a:latin typeface="Bahnschrift Condensed" panose="020B0502040204020203" pitchFamily="34" charset="0"/>
              </a:rPr>
              <a:t>(</a:t>
            </a:r>
            <a:r>
              <a:rPr lang="en-US" sz="2900" b="1" i="1" dirty="0" err="1">
                <a:latin typeface="Bahnschrift Condensed" panose="020B0502040204020203" pitchFamily="34" charset="0"/>
              </a:rPr>
              <a:t>Mục</a:t>
            </a:r>
            <a:r>
              <a:rPr lang="en-US" sz="2900" b="1" i="1" dirty="0">
                <a:latin typeface="Bahnschrift Condensed" panose="020B0502040204020203" pitchFamily="34" charset="0"/>
              </a:rPr>
              <a:t> </a:t>
            </a:r>
            <a:r>
              <a:rPr lang="en-US" sz="2900" b="1" i="1" dirty="0" err="1">
                <a:latin typeface="Bahnschrift Condensed" panose="020B0502040204020203" pitchFamily="34" charset="0"/>
              </a:rPr>
              <a:t>tiêu</a:t>
            </a:r>
            <a:r>
              <a:rPr lang="en-US" sz="2900" b="1" i="1" dirty="0">
                <a:latin typeface="Bahnschrift Condensed" panose="020B0502040204020203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E90B30-251E-AFD6-F090-A8DD8D65E542}"/>
              </a:ext>
            </a:extLst>
          </p:cNvPr>
          <p:cNvGrpSpPr/>
          <p:nvPr/>
        </p:nvGrpSpPr>
        <p:grpSpPr>
          <a:xfrm>
            <a:off x="2633590" y="952918"/>
            <a:ext cx="7818288" cy="2517871"/>
            <a:chOff x="2633590" y="952918"/>
            <a:chExt cx="7818288" cy="251787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2236FB-B751-BE78-993A-B054C7690559}"/>
                </a:ext>
              </a:extLst>
            </p:cNvPr>
            <p:cNvGrpSpPr/>
            <p:nvPr/>
          </p:nvGrpSpPr>
          <p:grpSpPr>
            <a:xfrm>
              <a:off x="3358045" y="1277383"/>
              <a:ext cx="1725401" cy="836558"/>
              <a:chOff x="533400" y="2952750"/>
              <a:chExt cx="2971800" cy="152400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F763BC-5080-5988-8AB9-9B275FB7B109}"/>
                  </a:ext>
                </a:extLst>
              </p:cNvPr>
              <p:cNvSpPr txBox="1"/>
              <p:nvPr/>
            </p:nvSpPr>
            <p:spPr>
              <a:xfrm>
                <a:off x="589935" y="3282427"/>
                <a:ext cx="2912481" cy="92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Kiến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thức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5A26976-8DAC-670C-E642-9968859E042C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31B79DE-6FE3-164C-C6F5-3CF15599D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3590" y="2078302"/>
              <a:ext cx="752358" cy="1392487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BF8E2BA-2739-994A-644E-66CCDB32C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6413" y="1277383"/>
              <a:ext cx="969923" cy="408854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2345F23-3F2F-748A-2AB6-86D93DA9B76A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5083446" y="1695662"/>
              <a:ext cx="1012554" cy="473427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0C0F065-D3A8-CF04-B621-303C21BF784F}"/>
                </a:ext>
              </a:extLst>
            </p:cNvPr>
            <p:cNvGrpSpPr/>
            <p:nvPr/>
          </p:nvGrpSpPr>
          <p:grpSpPr>
            <a:xfrm>
              <a:off x="6076674" y="966343"/>
              <a:ext cx="1725401" cy="601910"/>
              <a:chOff x="533400" y="2952750"/>
              <a:chExt cx="2971800" cy="1524000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0EB1E8-32D1-A1D4-69A5-8A1EFF91CE67}"/>
                  </a:ext>
                </a:extLst>
              </p:cNvPr>
              <p:cNvSpPr txBox="1"/>
              <p:nvPr/>
            </p:nvSpPr>
            <p:spPr>
              <a:xfrm>
                <a:off x="589935" y="3157956"/>
                <a:ext cx="2912481" cy="925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E962E45-76C8-A8E8-AFD3-E7756C350AA1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8144DF1-92A0-A404-8976-51734B314B91}"/>
                </a:ext>
              </a:extLst>
            </p:cNvPr>
            <p:cNvGrpSpPr/>
            <p:nvPr/>
          </p:nvGrpSpPr>
          <p:grpSpPr>
            <a:xfrm>
              <a:off x="6091426" y="1847653"/>
              <a:ext cx="1725401" cy="601910"/>
              <a:chOff x="533400" y="2952750"/>
              <a:chExt cx="2971800" cy="152400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575979-997C-47E5-81EB-FB1EAA8AA85A}"/>
                  </a:ext>
                </a:extLst>
              </p:cNvPr>
              <p:cNvSpPr txBox="1"/>
              <p:nvPr/>
            </p:nvSpPr>
            <p:spPr>
              <a:xfrm>
                <a:off x="589935" y="3157956"/>
                <a:ext cx="2912481" cy="925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83A6CF40-95B0-409E-F00D-05F2FE434DAD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492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11E649-EE12-872B-D980-5E0EECE25FC1}"/>
                </a:ext>
              </a:extLst>
            </p:cNvPr>
            <p:cNvGrpSpPr/>
            <p:nvPr/>
          </p:nvGrpSpPr>
          <p:grpSpPr>
            <a:xfrm>
              <a:off x="8726477" y="952918"/>
              <a:ext cx="1725401" cy="587679"/>
              <a:chOff x="533400" y="2952750"/>
              <a:chExt cx="2971800" cy="1524000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84F9078-F05A-A2D3-9A9E-FD1CE14CAAF4}"/>
                  </a:ext>
                </a:extLst>
              </p:cNvPr>
              <p:cNvSpPr txBox="1"/>
              <p:nvPr/>
            </p:nvSpPr>
            <p:spPr>
              <a:xfrm>
                <a:off x="589935" y="3116793"/>
                <a:ext cx="2912481" cy="925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CLO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3944D2ED-72D2-E7B7-FE52-4BA50843D6EC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21C0076-334B-0BB2-25B5-D21F61C88CE6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>
              <a:off x="7802075" y="1267298"/>
              <a:ext cx="924402" cy="0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8FDAD750-4678-FEA4-2CCC-637CAF152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7089" y="966343"/>
              <a:ext cx="795969" cy="285141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B139444C-53FE-7C56-AA4C-5B33BADBAF6B}"/>
                </a:ext>
              </a:extLst>
            </p:cNvPr>
            <p:cNvCxnSpPr>
              <a:cxnSpLocks/>
            </p:cNvCxnSpPr>
            <p:nvPr/>
          </p:nvCxnSpPr>
          <p:spPr>
            <a:xfrm>
              <a:off x="7815198" y="1291957"/>
              <a:ext cx="772002" cy="275964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83D296AF-595A-C691-453B-1CED1A8D8000}"/>
                </a:ext>
              </a:extLst>
            </p:cNvPr>
            <p:cNvCxnSpPr>
              <a:cxnSpLocks/>
            </p:cNvCxnSpPr>
            <p:nvPr/>
          </p:nvCxnSpPr>
          <p:spPr>
            <a:xfrm>
              <a:off x="7806987" y="2147286"/>
              <a:ext cx="924402" cy="0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4FA2D35A-A396-BAE1-CCA3-E6E298CCBE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001" y="1846331"/>
              <a:ext cx="795969" cy="285141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2F56CF93-ADF3-BE34-BF26-6B82A43CE66D}"/>
                </a:ext>
              </a:extLst>
            </p:cNvPr>
            <p:cNvCxnSpPr>
              <a:cxnSpLocks/>
            </p:cNvCxnSpPr>
            <p:nvPr/>
          </p:nvCxnSpPr>
          <p:spPr>
            <a:xfrm>
              <a:off x="7820110" y="2171945"/>
              <a:ext cx="772002" cy="275964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2D5BD8-3997-1C09-FD1C-2DC9C8A7EA27}"/>
              </a:ext>
            </a:extLst>
          </p:cNvPr>
          <p:cNvGrpSpPr/>
          <p:nvPr/>
        </p:nvGrpSpPr>
        <p:grpSpPr>
          <a:xfrm>
            <a:off x="2633590" y="2732562"/>
            <a:ext cx="7862536" cy="1504824"/>
            <a:chOff x="2633590" y="2732562"/>
            <a:chExt cx="7862536" cy="150482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3C0344D-9A17-92FC-FE47-381E25A5C9B9}"/>
                </a:ext>
              </a:extLst>
            </p:cNvPr>
            <p:cNvGrpSpPr/>
            <p:nvPr/>
          </p:nvGrpSpPr>
          <p:grpSpPr>
            <a:xfrm>
              <a:off x="3353124" y="3061939"/>
              <a:ext cx="1725401" cy="836558"/>
              <a:chOff x="533400" y="2952750"/>
              <a:chExt cx="2971800" cy="1524000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274816-2F5B-2C7C-1070-3BBC1C5DCB87}"/>
                  </a:ext>
                </a:extLst>
              </p:cNvPr>
              <p:cNvSpPr txBox="1"/>
              <p:nvPr/>
            </p:nvSpPr>
            <p:spPr>
              <a:xfrm>
                <a:off x="589935" y="3282427"/>
                <a:ext cx="2912481" cy="92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Kỹ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năng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5E17F39-98F4-2129-DFC1-75CB165AF08C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0CAAA95-2186-BC09-314B-7D5CAF7ECB78}"/>
                </a:ext>
              </a:extLst>
            </p:cNvPr>
            <p:cNvCxnSpPr>
              <a:endCxn id="32" idx="1"/>
            </p:cNvCxnSpPr>
            <p:nvPr/>
          </p:nvCxnSpPr>
          <p:spPr>
            <a:xfrm>
              <a:off x="2633590" y="3470789"/>
              <a:ext cx="719534" cy="9429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1D8CF8E-2E64-12F1-5792-47B47C6271C4}"/>
                </a:ext>
              </a:extLst>
            </p:cNvPr>
            <p:cNvGrpSpPr/>
            <p:nvPr/>
          </p:nvGrpSpPr>
          <p:grpSpPr>
            <a:xfrm>
              <a:off x="6071747" y="3637124"/>
              <a:ext cx="1725401" cy="597015"/>
              <a:chOff x="533400" y="2952750"/>
              <a:chExt cx="2971800" cy="1524000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EB5732F-C8A5-1480-75D6-7963C86B2B6E}"/>
                  </a:ext>
                </a:extLst>
              </p:cNvPr>
              <p:cNvSpPr txBox="1"/>
              <p:nvPr/>
            </p:nvSpPr>
            <p:spPr>
              <a:xfrm>
                <a:off x="589935" y="3106739"/>
                <a:ext cx="2912481" cy="1296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31DCA547-6E2E-C92F-3D46-2F9273BB6F00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C485E3D-0984-C3B6-5ED7-214BF3B5D848}"/>
                </a:ext>
              </a:extLst>
            </p:cNvPr>
            <p:cNvCxnSpPr>
              <a:cxnSpLocks/>
              <a:stCxn id="32" idx="3"/>
              <a:endCxn id="66" idx="1"/>
            </p:cNvCxnSpPr>
            <p:nvPr/>
          </p:nvCxnSpPr>
          <p:spPr>
            <a:xfrm>
              <a:off x="5078525" y="3480218"/>
              <a:ext cx="993222" cy="455414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CAECB1F-A30F-4D66-613F-0C1501150D3C}"/>
                </a:ext>
              </a:extLst>
            </p:cNvPr>
            <p:cNvGrpSpPr/>
            <p:nvPr/>
          </p:nvGrpSpPr>
          <p:grpSpPr>
            <a:xfrm>
              <a:off x="6091413" y="2732562"/>
              <a:ext cx="1725401" cy="617782"/>
              <a:chOff x="533400" y="2952750"/>
              <a:chExt cx="2971800" cy="1524000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99F8165-B0BC-B076-3176-E05977794C14}"/>
                  </a:ext>
                </a:extLst>
              </p:cNvPr>
              <p:cNvSpPr txBox="1"/>
              <p:nvPr/>
            </p:nvSpPr>
            <p:spPr>
              <a:xfrm>
                <a:off x="589935" y="3136901"/>
                <a:ext cx="2912481" cy="1252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B197117B-4C77-A2B6-F71A-24F898DDA25D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3D0D86C-94C5-2E36-4198-6D292E2387C4}"/>
                </a:ext>
              </a:extLst>
            </p:cNvPr>
            <p:cNvCxnSpPr>
              <a:cxnSpLocks/>
              <a:stCxn id="32" idx="3"/>
              <a:endCxn id="70" idx="1"/>
            </p:cNvCxnSpPr>
            <p:nvPr/>
          </p:nvCxnSpPr>
          <p:spPr>
            <a:xfrm flipV="1">
              <a:off x="5078525" y="3041453"/>
              <a:ext cx="1012888" cy="438765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3E1552F8-8811-9F1C-D9E8-FDDAB0A2CA1F}"/>
                </a:ext>
              </a:extLst>
            </p:cNvPr>
            <p:cNvGrpSpPr/>
            <p:nvPr/>
          </p:nvGrpSpPr>
          <p:grpSpPr>
            <a:xfrm>
              <a:off x="8770725" y="2737475"/>
              <a:ext cx="1725401" cy="587679"/>
              <a:chOff x="533400" y="2952750"/>
              <a:chExt cx="2971800" cy="1524000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840D2AB4-657F-D04C-244A-FCAD2C2EBD0A}"/>
                  </a:ext>
                </a:extLst>
              </p:cNvPr>
              <p:cNvSpPr txBox="1"/>
              <p:nvPr/>
            </p:nvSpPr>
            <p:spPr>
              <a:xfrm>
                <a:off x="589935" y="3116794"/>
                <a:ext cx="2912481" cy="1316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CLO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88D32A91-A1CF-8FBA-1863-DB9809DBE5BF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423FFC5C-4F8E-3676-5664-D22CC7879AFB}"/>
                </a:ext>
              </a:extLst>
            </p:cNvPr>
            <p:cNvCxnSpPr>
              <a:cxnSpLocks/>
            </p:cNvCxnSpPr>
            <p:nvPr/>
          </p:nvCxnSpPr>
          <p:spPr>
            <a:xfrm>
              <a:off x="7806989" y="3051855"/>
              <a:ext cx="924402" cy="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0C9EAFAB-FF6E-564F-F921-0953D77063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003" y="2750900"/>
              <a:ext cx="795969" cy="28514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F5130C37-8856-2946-4BD6-5C895DBB5556}"/>
                </a:ext>
              </a:extLst>
            </p:cNvPr>
            <p:cNvCxnSpPr>
              <a:cxnSpLocks/>
            </p:cNvCxnSpPr>
            <p:nvPr/>
          </p:nvCxnSpPr>
          <p:spPr>
            <a:xfrm>
              <a:off x="7820112" y="3076514"/>
              <a:ext cx="772002" cy="275964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7C364839-0E81-90ED-6D80-AD76D48ED6DE}"/>
                </a:ext>
              </a:extLst>
            </p:cNvPr>
            <p:cNvCxnSpPr>
              <a:cxnSpLocks/>
            </p:cNvCxnSpPr>
            <p:nvPr/>
          </p:nvCxnSpPr>
          <p:spPr>
            <a:xfrm>
              <a:off x="7806994" y="3936763"/>
              <a:ext cx="924402" cy="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F5B66DA6-1AD6-6FC1-43EA-E317B8BA2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008" y="3635808"/>
              <a:ext cx="795969" cy="28514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CA745F62-B511-1733-C5B5-EC911261DD84}"/>
                </a:ext>
              </a:extLst>
            </p:cNvPr>
            <p:cNvCxnSpPr>
              <a:cxnSpLocks/>
            </p:cNvCxnSpPr>
            <p:nvPr/>
          </p:nvCxnSpPr>
          <p:spPr>
            <a:xfrm>
              <a:off x="7820117" y="3961422"/>
              <a:ext cx="772002" cy="275964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EFDC293-9F0F-4AF8-F636-B5C4FF9A2BF9}"/>
              </a:ext>
            </a:extLst>
          </p:cNvPr>
          <p:cNvGrpSpPr/>
          <p:nvPr/>
        </p:nvGrpSpPr>
        <p:grpSpPr>
          <a:xfrm>
            <a:off x="2633590" y="3480218"/>
            <a:ext cx="7901864" cy="2664632"/>
            <a:chOff x="2633590" y="3480218"/>
            <a:chExt cx="7901864" cy="26646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DAE023-D078-6CEB-A62F-404E0A4F5E5A}"/>
                </a:ext>
              </a:extLst>
            </p:cNvPr>
            <p:cNvGrpSpPr/>
            <p:nvPr/>
          </p:nvGrpSpPr>
          <p:grpSpPr>
            <a:xfrm>
              <a:off x="3353128" y="4949733"/>
              <a:ext cx="1725401" cy="836558"/>
              <a:chOff x="533400" y="2952750"/>
              <a:chExt cx="2971800" cy="152400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6E67565-B70C-3FCA-CF6A-BA64B1576A63}"/>
                  </a:ext>
                </a:extLst>
              </p:cNvPr>
              <p:cNvSpPr txBox="1"/>
              <p:nvPr/>
            </p:nvSpPr>
            <p:spPr>
              <a:xfrm>
                <a:off x="589935" y="3282427"/>
                <a:ext cx="2912481" cy="92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Thái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độ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2A99960-94B6-1BB5-BD76-25733A6BEC54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A8697BC-2300-40E9-E744-BCC06729AF78}"/>
                </a:ext>
              </a:extLst>
            </p:cNvPr>
            <p:cNvCxnSpPr>
              <a:cxnSpLocks/>
            </p:cNvCxnSpPr>
            <p:nvPr/>
          </p:nvCxnSpPr>
          <p:spPr>
            <a:xfrm>
              <a:off x="2633590" y="3480218"/>
              <a:ext cx="719534" cy="1499011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7887D57-653A-3023-5CBF-3267836864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0829" y="4959573"/>
              <a:ext cx="969923" cy="408854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1569E25-A365-CDFE-0AE1-8CE291A9475E}"/>
                </a:ext>
              </a:extLst>
            </p:cNvPr>
            <p:cNvCxnSpPr>
              <a:cxnSpLocks/>
            </p:cNvCxnSpPr>
            <p:nvPr/>
          </p:nvCxnSpPr>
          <p:spPr>
            <a:xfrm>
              <a:off x="5117862" y="5377852"/>
              <a:ext cx="1012554" cy="473427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E59B87B-A9FB-8E7E-430C-1EF50FCDB0F3}"/>
                </a:ext>
              </a:extLst>
            </p:cNvPr>
            <p:cNvGrpSpPr/>
            <p:nvPr/>
          </p:nvGrpSpPr>
          <p:grpSpPr>
            <a:xfrm>
              <a:off x="6111090" y="4648533"/>
              <a:ext cx="1725401" cy="601910"/>
              <a:chOff x="533400" y="2952750"/>
              <a:chExt cx="2971800" cy="1524000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455DCF1-2CF1-9ED7-32BC-D3A107C4FA27}"/>
                  </a:ext>
                </a:extLst>
              </p:cNvPr>
              <p:cNvSpPr txBox="1"/>
              <p:nvPr/>
            </p:nvSpPr>
            <p:spPr>
              <a:xfrm>
                <a:off x="589935" y="3157956"/>
                <a:ext cx="2912481" cy="1285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C475C8B-E1C5-9675-27A5-7A195ED84BF3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04A0226-52F5-C557-B651-F53F62894314}"/>
                </a:ext>
              </a:extLst>
            </p:cNvPr>
            <p:cNvGrpSpPr/>
            <p:nvPr/>
          </p:nvGrpSpPr>
          <p:grpSpPr>
            <a:xfrm>
              <a:off x="6125842" y="5529843"/>
              <a:ext cx="1725401" cy="601910"/>
              <a:chOff x="533400" y="2952750"/>
              <a:chExt cx="2971800" cy="1524000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A0316E4-8A83-378F-3A0A-3200D1C78BB2}"/>
                  </a:ext>
                </a:extLst>
              </p:cNvPr>
              <p:cNvSpPr txBox="1"/>
              <p:nvPr/>
            </p:nvSpPr>
            <p:spPr>
              <a:xfrm>
                <a:off x="589935" y="3157956"/>
                <a:ext cx="2912481" cy="1285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760B90B-B07E-6709-8FE9-DAD13F55203D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49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2C75EBE-FEA5-16F3-7F26-D32E0ABF9772}"/>
                </a:ext>
              </a:extLst>
            </p:cNvPr>
            <p:cNvGrpSpPr/>
            <p:nvPr/>
          </p:nvGrpSpPr>
          <p:grpSpPr>
            <a:xfrm>
              <a:off x="8810053" y="5539675"/>
              <a:ext cx="1725401" cy="587679"/>
              <a:chOff x="533400" y="2952750"/>
              <a:chExt cx="2971800" cy="1524000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AA5CF26-0073-5BCD-9AE0-C4AF876E3183}"/>
                  </a:ext>
                </a:extLst>
              </p:cNvPr>
              <p:cNvSpPr txBox="1"/>
              <p:nvPr/>
            </p:nvSpPr>
            <p:spPr>
              <a:xfrm>
                <a:off x="589935" y="3116794"/>
                <a:ext cx="2912481" cy="1316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CLO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2EA22271-1AAB-9A8B-AFA7-94B7AF7463A0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FF42DF2B-1CAB-27EB-4BE8-20E0EADEE773}"/>
                </a:ext>
              </a:extLst>
            </p:cNvPr>
            <p:cNvCxnSpPr>
              <a:cxnSpLocks/>
            </p:cNvCxnSpPr>
            <p:nvPr/>
          </p:nvCxnSpPr>
          <p:spPr>
            <a:xfrm>
              <a:off x="7836485" y="4969154"/>
              <a:ext cx="924402" cy="0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B9FA667-5102-2496-5A3D-4BD21A8752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1499" y="4668199"/>
              <a:ext cx="795969" cy="285141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0C5E6ACA-7CD1-7B33-EC3B-288B97D26C20}"/>
                </a:ext>
              </a:extLst>
            </p:cNvPr>
            <p:cNvCxnSpPr>
              <a:cxnSpLocks/>
            </p:cNvCxnSpPr>
            <p:nvPr/>
          </p:nvCxnSpPr>
          <p:spPr>
            <a:xfrm>
              <a:off x="7849608" y="4993813"/>
              <a:ext cx="772002" cy="275964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13D4672E-5C54-4AF6-CF64-E95F67649F01}"/>
                </a:ext>
              </a:extLst>
            </p:cNvPr>
            <p:cNvCxnSpPr>
              <a:cxnSpLocks/>
            </p:cNvCxnSpPr>
            <p:nvPr/>
          </p:nvCxnSpPr>
          <p:spPr>
            <a:xfrm>
              <a:off x="7865987" y="5844227"/>
              <a:ext cx="924402" cy="0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6C5B38DC-84D7-5242-44DB-C7974B1740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1001" y="5543272"/>
              <a:ext cx="795969" cy="285141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B994B17-EE18-572A-3CEE-21CB61535A20}"/>
                </a:ext>
              </a:extLst>
            </p:cNvPr>
            <p:cNvCxnSpPr>
              <a:cxnSpLocks/>
            </p:cNvCxnSpPr>
            <p:nvPr/>
          </p:nvCxnSpPr>
          <p:spPr>
            <a:xfrm>
              <a:off x="7879110" y="5868886"/>
              <a:ext cx="772002" cy="275964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56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2</a:t>
            </a:r>
            <a:r>
              <a:rPr lang="vi-VN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CDIO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8C600C-49B2-AF83-4214-7254B8FF7860}"/>
              </a:ext>
            </a:extLst>
          </p:cNvPr>
          <p:cNvSpPr txBox="1"/>
          <p:nvPr/>
        </p:nvSpPr>
        <p:spPr>
          <a:xfrm>
            <a:off x="1214824" y="4787282"/>
            <a:ext cx="9455017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E325BF"/>
                </a:solidFill>
                <a:effectLst/>
                <a:latin typeface="Bahnschrift Condensed" panose="020B0502040204020203" pitchFamily="34" charset="0"/>
              </a:rPr>
              <a:t>Competency: </a:t>
            </a:r>
            <a:r>
              <a:rPr lang="en-US" sz="3200" b="0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The ability </a:t>
            </a:r>
            <a:r>
              <a:rPr lang="en-US" sz="3200" b="0" i="0" dirty="0">
                <a:solidFill>
                  <a:srgbClr val="E325BF"/>
                </a:solidFill>
                <a:effectLst/>
                <a:latin typeface="Bahnschrift Condensed" panose="020B0502040204020203" pitchFamily="34" charset="0"/>
              </a:rPr>
              <a:t>to do</a:t>
            </a:r>
            <a:r>
              <a:rPr lang="en-US" sz="3200" b="0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Bahnschrift Condensed" panose="020B0502040204020203" pitchFamily="34" charset="0"/>
              </a:rPr>
              <a:t>something</a:t>
            </a:r>
            <a:r>
              <a:rPr lang="en-US" sz="3200" b="0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successfully or efficiently</a:t>
            </a:r>
            <a:endParaRPr lang="en-US" sz="3200" dirty="0">
              <a:latin typeface="Bahnschrift Condensed" panose="020B0502040204020203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CB3269-C389-5F39-DA00-35B6938EFEF0}"/>
              </a:ext>
            </a:extLst>
          </p:cNvPr>
          <p:cNvGrpSpPr/>
          <p:nvPr/>
        </p:nvGrpSpPr>
        <p:grpSpPr>
          <a:xfrm>
            <a:off x="1071717" y="841950"/>
            <a:ext cx="9332654" cy="3622440"/>
            <a:chOff x="1071717" y="841950"/>
            <a:chExt cx="9332654" cy="362244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FF9A62-A0F3-82F5-708D-85830D075249}"/>
                </a:ext>
              </a:extLst>
            </p:cNvPr>
            <p:cNvSpPr/>
            <p:nvPr/>
          </p:nvSpPr>
          <p:spPr>
            <a:xfrm>
              <a:off x="3687098" y="3932899"/>
              <a:ext cx="4409805" cy="531491"/>
            </a:xfrm>
            <a:prstGeom prst="rect">
              <a:avLst/>
            </a:prstGeom>
            <a:solidFill>
              <a:srgbClr val="E325B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BCE1A3F-5889-91F7-2213-FD0EED6C8262}"/>
                </a:ext>
              </a:extLst>
            </p:cNvPr>
            <p:cNvGrpSpPr/>
            <p:nvPr/>
          </p:nvGrpSpPr>
          <p:grpSpPr>
            <a:xfrm>
              <a:off x="1071717" y="841950"/>
              <a:ext cx="9332654" cy="3355014"/>
              <a:chOff x="1071717" y="841950"/>
              <a:chExt cx="9332654" cy="335501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F763BC-5080-5988-8AB9-9B275FB7B109}"/>
                  </a:ext>
                </a:extLst>
              </p:cNvPr>
              <p:cNvSpPr txBox="1"/>
              <p:nvPr/>
            </p:nvSpPr>
            <p:spPr>
              <a:xfrm>
                <a:off x="1681446" y="2597023"/>
                <a:ext cx="2121990" cy="64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Kiến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thức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5A26976-8DAC-670C-E642-9968859E042C}"/>
                  </a:ext>
                </a:extLst>
              </p:cNvPr>
              <p:cNvSpPr/>
              <p:nvPr/>
            </p:nvSpPr>
            <p:spPr>
              <a:xfrm>
                <a:off x="1640255" y="2367200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274816-2F5B-2C7C-1070-3BBC1C5DCB87}"/>
                  </a:ext>
                </a:extLst>
              </p:cNvPr>
              <p:cNvSpPr txBox="1"/>
              <p:nvPr/>
            </p:nvSpPr>
            <p:spPr>
              <a:xfrm>
                <a:off x="4955310" y="2563407"/>
                <a:ext cx="2121990" cy="64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Kỹ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năng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5E17F39-98F4-2129-DFC1-75CB165AF08C}"/>
                  </a:ext>
                </a:extLst>
              </p:cNvPr>
              <p:cNvSpPr/>
              <p:nvPr/>
            </p:nvSpPr>
            <p:spPr>
              <a:xfrm>
                <a:off x="4914119" y="2333584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6E67565-B70C-3FCA-CF6A-BA64B1576A63}"/>
                  </a:ext>
                </a:extLst>
              </p:cNvPr>
              <p:cNvSpPr txBox="1"/>
              <p:nvPr/>
            </p:nvSpPr>
            <p:spPr>
              <a:xfrm>
                <a:off x="7990609" y="2560794"/>
                <a:ext cx="2121990" cy="64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Thái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độ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2A99960-94B6-1BB5-BD76-25733A6BEC54}"/>
                  </a:ext>
                </a:extLst>
              </p:cNvPr>
              <p:cNvSpPr/>
              <p:nvPr/>
            </p:nvSpPr>
            <p:spPr>
              <a:xfrm>
                <a:off x="7949418" y="2330971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CC267F-BF8D-72F0-60A4-E4918FF2A938}"/>
                  </a:ext>
                </a:extLst>
              </p:cNvPr>
              <p:cNvSpPr/>
              <p:nvPr/>
            </p:nvSpPr>
            <p:spPr>
              <a:xfrm>
                <a:off x="1071717" y="1399944"/>
                <a:ext cx="9332654" cy="2797020"/>
              </a:xfrm>
              <a:prstGeom prst="roundRect">
                <a:avLst/>
              </a:prstGeom>
              <a:noFill/>
              <a:ln w="31750">
                <a:solidFill>
                  <a:srgbClr val="E325B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lus Sign 13">
                <a:extLst>
                  <a:ext uri="{FF2B5EF4-FFF2-40B4-BE49-F238E27FC236}">
                    <a16:creationId xmlns:a16="http://schemas.microsoft.com/office/drawing/2014/main" id="{442CBE7C-CE37-CCF2-99D8-360DCC3D5110}"/>
                  </a:ext>
                </a:extLst>
              </p:cNvPr>
              <p:cNvSpPr/>
              <p:nvPr/>
            </p:nvSpPr>
            <p:spPr>
              <a:xfrm>
                <a:off x="4131970" y="2616687"/>
                <a:ext cx="444186" cy="429143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lus Sign 14">
                <a:extLst>
                  <a:ext uri="{FF2B5EF4-FFF2-40B4-BE49-F238E27FC236}">
                    <a16:creationId xmlns:a16="http://schemas.microsoft.com/office/drawing/2014/main" id="{3D5B0CF6-2AA2-16B7-1022-6176EAE6FE13}"/>
                  </a:ext>
                </a:extLst>
              </p:cNvPr>
              <p:cNvSpPr/>
              <p:nvPr/>
            </p:nvSpPr>
            <p:spPr>
              <a:xfrm>
                <a:off x="7325920" y="2635419"/>
                <a:ext cx="444186" cy="429143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8051B69-3EA0-BD08-58C9-1A7F57CF3156}"/>
                  </a:ext>
                </a:extLst>
              </p:cNvPr>
              <p:cNvSpPr/>
              <p:nvPr/>
            </p:nvSpPr>
            <p:spPr>
              <a:xfrm>
                <a:off x="4145927" y="841950"/>
                <a:ext cx="3337201" cy="1062405"/>
              </a:xfrm>
              <a:prstGeom prst="ellipse">
                <a:avLst/>
              </a:prstGeom>
              <a:solidFill>
                <a:srgbClr val="CC00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52C941-E3B5-9E22-E15E-D61C8FEE50C0}"/>
                  </a:ext>
                </a:extLst>
              </p:cNvPr>
              <p:cNvSpPr txBox="1"/>
              <p:nvPr/>
            </p:nvSpPr>
            <p:spPr>
              <a:xfrm>
                <a:off x="4191173" y="1113280"/>
                <a:ext cx="3232694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900" b="1" dirty="0" err="1">
                    <a:latin typeface="Bahnschrift Condensed" panose="020B0502040204020203" pitchFamily="34" charset="0"/>
                  </a:rPr>
                  <a:t>Mô</a:t>
                </a:r>
                <a:r>
                  <a:rPr lang="en-US" sz="29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900" b="1" dirty="0" err="1">
                    <a:latin typeface="Bahnschrift Condensed" panose="020B0502040204020203" pitchFamily="34" charset="0"/>
                  </a:rPr>
                  <a:t>hình</a:t>
                </a:r>
                <a:r>
                  <a:rPr lang="en-US" sz="29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900" b="1" dirty="0" err="1">
                    <a:latin typeface="Bahnschrift Condensed" panose="020B0502040204020203" pitchFamily="34" charset="0"/>
                  </a:rPr>
                  <a:t>năng</a:t>
                </a:r>
                <a:r>
                  <a:rPr lang="en-US" sz="29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900" b="1" dirty="0" err="1">
                    <a:latin typeface="Bahnschrift Condensed" panose="020B0502040204020203" pitchFamily="34" charset="0"/>
                  </a:rPr>
                  <a:t>lực</a:t>
                </a:r>
                <a:endParaRPr lang="en-US" sz="2900" b="1" dirty="0"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30210F-3077-E767-5DC6-E1D4F4B6F548}"/>
                </a:ext>
              </a:extLst>
            </p:cNvPr>
            <p:cNvSpPr txBox="1"/>
            <p:nvPr/>
          </p:nvSpPr>
          <p:spPr>
            <a:xfrm>
              <a:off x="3687098" y="3950967"/>
              <a:ext cx="440980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latin typeface="Bahnschrift Condensed" panose="020B0502040204020203" pitchFamily="34" charset="0"/>
                </a:rPr>
                <a:t>C-D-I-O 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cho</a:t>
              </a:r>
              <a:r>
                <a:rPr lang="en-US" sz="2700" b="1" dirty="0">
                  <a:latin typeface="Bahnschrift Condensed" panose="020B0502040204020203" pitchFamily="34" charset="0"/>
                </a:rPr>
                <a:t> “sản 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phẩm</a:t>
              </a:r>
              <a:r>
                <a:rPr lang="en-US" sz="2700" b="1" dirty="0">
                  <a:latin typeface="Bahnschrift Condensed" panose="020B0502040204020203" pitchFamily="34" charset="0"/>
                </a:rPr>
                <a:t>/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quy</a:t>
              </a:r>
              <a:r>
                <a:rPr lang="en-US" sz="2700" b="1" dirty="0">
                  <a:latin typeface="Bahnschrift Condensed" panose="020B0502040204020203" pitchFamily="34" charset="0"/>
                </a:rPr>
                <a:t> 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trình</a:t>
              </a:r>
              <a:r>
                <a:rPr lang="en-US" sz="2700" b="1" dirty="0">
                  <a:latin typeface="Bahnschrift Condensed" panose="020B0502040204020203" pitchFamily="34" charset="0"/>
                </a:rPr>
                <a:t>….”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C403F59-D561-21A8-DBDB-FC34F584EB26}"/>
              </a:ext>
            </a:extLst>
          </p:cNvPr>
          <p:cNvSpPr txBox="1"/>
          <p:nvPr/>
        </p:nvSpPr>
        <p:spPr>
          <a:xfrm>
            <a:off x="1268908" y="5588611"/>
            <a:ext cx="3961707" cy="5078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i="0" dirty="0">
                <a:solidFill>
                  <a:srgbClr val="CC00CC"/>
                </a:solidFill>
                <a:effectLst/>
                <a:latin typeface="Bahnschrift Condensed" panose="020B0502040204020203" pitchFamily="34" charset="0"/>
              </a:rPr>
              <a:t>to do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 = C-D-I-O</a:t>
            </a:r>
            <a:endParaRPr lang="en-US" sz="2700" b="1" dirty="0">
              <a:latin typeface="Bahnschrift Condensed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E12A25-0C47-B86B-649D-5CE7479047C6}"/>
              </a:ext>
            </a:extLst>
          </p:cNvPr>
          <p:cNvSpPr txBox="1"/>
          <p:nvPr/>
        </p:nvSpPr>
        <p:spPr>
          <a:xfrm>
            <a:off x="6184494" y="5583694"/>
            <a:ext cx="4449114" cy="5078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i="0" dirty="0">
                <a:solidFill>
                  <a:srgbClr val="0000FF"/>
                </a:solidFill>
                <a:effectLst/>
                <a:latin typeface="Bahnschrift Condensed" panose="020B0502040204020203" pitchFamily="34" charset="0"/>
              </a:rPr>
              <a:t>something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 = “sản </a:t>
            </a:r>
            <a:r>
              <a:rPr lang="en-US" sz="2700" b="1" i="0" dirty="0" err="1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phẩm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/</a:t>
            </a:r>
            <a:r>
              <a:rPr lang="en-US" sz="2700" b="1" i="0" dirty="0" err="1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quy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</a:t>
            </a:r>
            <a:r>
              <a:rPr lang="en-US" sz="2700" b="1" i="0" dirty="0" err="1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trình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….”</a:t>
            </a:r>
            <a:endParaRPr lang="en-US" sz="27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780AE1-F3E4-AF33-2E16-EA78E8C9FAF5}"/>
              </a:ext>
            </a:extLst>
          </p:cNvPr>
          <p:cNvGrpSpPr/>
          <p:nvPr/>
        </p:nvGrpSpPr>
        <p:grpSpPr>
          <a:xfrm>
            <a:off x="902831" y="2100487"/>
            <a:ext cx="10468300" cy="3059598"/>
            <a:chOff x="902831" y="1166426"/>
            <a:chExt cx="10468300" cy="30595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5BC0888-15F7-620B-9485-3DDBCF14C52A}"/>
                </a:ext>
              </a:extLst>
            </p:cNvPr>
            <p:cNvGrpSpPr/>
            <p:nvPr/>
          </p:nvGrpSpPr>
          <p:grpSpPr>
            <a:xfrm>
              <a:off x="902831" y="3153784"/>
              <a:ext cx="2165209" cy="1062405"/>
              <a:chOff x="1669751" y="2750661"/>
              <a:chExt cx="2165209" cy="1062405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0FA74-2116-AE26-3AF2-E9456ED1573E}"/>
                  </a:ext>
                </a:extLst>
              </p:cNvPr>
              <p:cNvSpPr txBox="1"/>
              <p:nvPr/>
            </p:nvSpPr>
            <p:spPr>
              <a:xfrm>
                <a:off x="1681446" y="2842836"/>
                <a:ext cx="212199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500" b="1" dirty="0">
                    <a:solidFill>
                      <a:srgbClr val="0000FF"/>
                    </a:solidFill>
                    <a:effectLst/>
                    <a:latin typeface="Bahnschrift Condensed" panose="020B0502040204020203" pitchFamily="34" charset="0"/>
                    <a:ea typeface="Aptos" panose="020B0004020202020204" pitchFamily="34" charset="0"/>
                  </a:rPr>
                  <a:t>Phát triển nội dung dạy học</a:t>
                </a:r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64698EB6-1256-C36B-CFE0-56B6AB5D030F}"/>
                  </a:ext>
                </a:extLst>
              </p:cNvPr>
              <p:cNvSpPr/>
              <p:nvPr/>
            </p:nvSpPr>
            <p:spPr>
              <a:xfrm>
                <a:off x="1669751" y="2750661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6A155C-6EF0-BC9D-C810-27666E3BF485}"/>
                </a:ext>
              </a:extLst>
            </p:cNvPr>
            <p:cNvSpPr txBox="1"/>
            <p:nvPr/>
          </p:nvSpPr>
          <p:spPr>
            <a:xfrm>
              <a:off x="3686945" y="3330326"/>
              <a:ext cx="212199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 b="1" dirty="0" err="1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Hỗ</a:t>
              </a:r>
              <a:r>
                <a:rPr lang="en-US" sz="2500" b="1" dirty="0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trợ</a:t>
              </a:r>
              <a:r>
                <a:rPr lang="en-US" sz="2500" b="1" dirty="0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người</a:t>
              </a:r>
              <a:r>
                <a:rPr lang="en-US" sz="2500" b="1" dirty="0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học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C163806-3C19-470D-A1C2-8F4D6506597B}"/>
                </a:ext>
              </a:extLst>
            </p:cNvPr>
            <p:cNvSpPr/>
            <p:nvPr/>
          </p:nvSpPr>
          <p:spPr>
            <a:xfrm>
              <a:off x="3645754" y="3100503"/>
              <a:ext cx="2165209" cy="1062405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4E4240-A44A-998C-5148-C34D79AABF9B}"/>
                </a:ext>
              </a:extLst>
            </p:cNvPr>
            <p:cNvSpPr txBox="1"/>
            <p:nvPr/>
          </p:nvSpPr>
          <p:spPr>
            <a:xfrm>
              <a:off x="9360724" y="3209733"/>
              <a:ext cx="2010407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Phát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triển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bản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thân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NCKH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8BFB7CD-C987-1F05-39C0-E9B4B719BD87}"/>
                </a:ext>
              </a:extLst>
            </p:cNvPr>
            <p:cNvSpPr/>
            <p:nvPr/>
          </p:nvSpPr>
          <p:spPr>
            <a:xfrm>
              <a:off x="9387896" y="3163619"/>
              <a:ext cx="1983235" cy="1062405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F95AF7C-352A-00ED-701D-7E0A8A81DA33}"/>
                </a:ext>
              </a:extLst>
            </p:cNvPr>
            <p:cNvSpPr/>
            <p:nvPr/>
          </p:nvSpPr>
          <p:spPr>
            <a:xfrm>
              <a:off x="4480222" y="1166426"/>
              <a:ext cx="3337201" cy="1062405"/>
            </a:xfrm>
            <a:prstGeom prst="ellipse">
              <a:avLst/>
            </a:prstGeom>
            <a:solidFill>
              <a:srgbClr val="CC00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BECE75-0F37-9394-246D-B325420A1B67}"/>
                </a:ext>
              </a:extLst>
            </p:cNvPr>
            <p:cNvSpPr txBox="1"/>
            <p:nvPr/>
          </p:nvSpPr>
          <p:spPr>
            <a:xfrm>
              <a:off x="4486140" y="1211620"/>
              <a:ext cx="323269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00" b="1" dirty="0">
                  <a:latin typeface="Bahnschrift Condensed" panose="020B0502040204020203" pitchFamily="34" charset="0"/>
                </a:rPr>
                <a:t>4 </a:t>
              </a:r>
              <a:r>
                <a:rPr lang="en-US" sz="2900" b="1" dirty="0" err="1">
                  <a:latin typeface="Bahnschrift Condensed" panose="020B0502040204020203" pitchFamily="34" charset="0"/>
                </a:rPr>
                <a:t>năng</a:t>
              </a:r>
              <a:r>
                <a:rPr lang="en-US" sz="2900" b="1" dirty="0">
                  <a:latin typeface="Bahnschrift Condensed" panose="020B0502040204020203" pitchFamily="34" charset="0"/>
                </a:rPr>
                <a:t> </a:t>
              </a:r>
              <a:r>
                <a:rPr lang="en-US" sz="2900" b="1" dirty="0" err="1">
                  <a:latin typeface="Bahnschrift Condensed" panose="020B0502040204020203" pitchFamily="34" charset="0"/>
                </a:rPr>
                <a:t>lực</a:t>
              </a:r>
              <a:r>
                <a:rPr lang="en-US" sz="2900" b="1" dirty="0">
                  <a:latin typeface="Bahnschrift Condensed" panose="020B0502040204020203" pitchFamily="34" charset="0"/>
                </a:rPr>
                <a:t> </a:t>
              </a:r>
              <a:r>
                <a:rPr lang="en-US" sz="2900" b="1" dirty="0" err="1">
                  <a:latin typeface="Bahnschrift Condensed" panose="020B0502040204020203" pitchFamily="34" charset="0"/>
                </a:rPr>
                <a:t>cốt</a:t>
              </a:r>
              <a:r>
                <a:rPr lang="en-US" sz="2900" b="1" dirty="0">
                  <a:latin typeface="Bahnschrift Condensed" panose="020B0502040204020203" pitchFamily="34" charset="0"/>
                </a:rPr>
                <a:t> </a:t>
              </a:r>
              <a:r>
                <a:rPr lang="en-US" sz="2900" b="1" dirty="0" err="1">
                  <a:latin typeface="Bahnschrift Condensed" panose="020B0502040204020203" pitchFamily="34" charset="0"/>
                </a:rPr>
                <a:t>lõi</a:t>
              </a:r>
              <a:r>
                <a:rPr lang="en-US" sz="2900" b="1" dirty="0">
                  <a:latin typeface="Bahnschrift Condensed" panose="020B0502040204020203" pitchFamily="34" charset="0"/>
                </a:rPr>
                <a:t> </a:t>
              </a:r>
            </a:p>
            <a:p>
              <a:pPr algn="ctr"/>
              <a:r>
                <a:rPr lang="en-US" sz="2900" b="1" dirty="0" err="1">
                  <a:latin typeface="Bahnschrift Condensed" panose="020B0502040204020203" pitchFamily="34" charset="0"/>
                </a:rPr>
                <a:t>sinh</a:t>
              </a:r>
              <a:r>
                <a:rPr lang="en-US" sz="2900" b="1" dirty="0">
                  <a:latin typeface="Bahnschrift Condensed" panose="020B0502040204020203" pitchFamily="34" charset="0"/>
                </a:rPr>
                <a:t> viên SP VU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478B47-3A0D-E96B-F77B-E864C60CCB87}"/>
                </a:ext>
              </a:extLst>
            </p:cNvPr>
            <p:cNvSpPr txBox="1"/>
            <p:nvPr/>
          </p:nvSpPr>
          <p:spPr>
            <a:xfrm>
              <a:off x="6638667" y="3381795"/>
              <a:ext cx="212199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 b="1" dirty="0"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K</a:t>
              </a:r>
              <a:r>
                <a:rPr lang="vi-VN" sz="2500" b="1" dirty="0"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ết nối cộng đồng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6E574BB-590D-B124-7A3C-2BF1A93EB835}"/>
                </a:ext>
              </a:extLst>
            </p:cNvPr>
            <p:cNvSpPr/>
            <p:nvPr/>
          </p:nvSpPr>
          <p:spPr>
            <a:xfrm>
              <a:off x="6597476" y="3151972"/>
              <a:ext cx="2165209" cy="106240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8988AEF-31C6-CE9D-1A89-8005C1F1F2B2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 flipH="1">
              <a:off x="3016850" y="2228831"/>
              <a:ext cx="3131973" cy="923141"/>
            </a:xfrm>
            <a:prstGeom prst="straightConnector1">
              <a:avLst/>
            </a:prstGeom>
            <a:ln w="41275">
              <a:solidFill>
                <a:srgbClr val="E325B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3F0CFED-2B34-C48A-15DB-EDD56EB1B8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2047" y="2238663"/>
              <a:ext cx="1083113" cy="799504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5EADFF1-934D-D27D-36F8-6BBDA61DE038}"/>
                </a:ext>
              </a:extLst>
            </p:cNvPr>
            <p:cNvCxnSpPr>
              <a:cxnSpLocks/>
            </p:cNvCxnSpPr>
            <p:nvPr/>
          </p:nvCxnSpPr>
          <p:spPr>
            <a:xfrm>
              <a:off x="6178685" y="2254565"/>
              <a:ext cx="849745" cy="897407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035786F-1548-CB46-360B-79A7E2B421DD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>
              <a:off x="6148823" y="2228831"/>
              <a:ext cx="3298065" cy="963344"/>
            </a:xfrm>
            <a:prstGeom prst="straightConnector1">
              <a:avLst/>
            </a:prstGeom>
            <a:ln w="41275">
              <a:solidFill>
                <a:srgbClr val="E325B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EC194C3-2429-B578-D449-D6EE4B3DED8A}"/>
              </a:ext>
            </a:extLst>
          </p:cNvPr>
          <p:cNvSpPr txBox="1"/>
          <p:nvPr/>
        </p:nvSpPr>
        <p:spPr>
          <a:xfrm>
            <a:off x="213287" y="933640"/>
            <a:ext cx="10317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Ví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dụ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Sinh viên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sư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phạm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Trường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ĐH Vinh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sau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tốt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4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năng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lực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cốt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lõi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:</a:t>
            </a:r>
            <a:endParaRPr lang="en-US" sz="2700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BAB58AE2-85B4-8099-1FFA-71CAA19E0B0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2</a:t>
            </a:r>
            <a:r>
              <a:rPr lang="vi-VN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CDIO</a:t>
            </a:r>
          </a:p>
        </p:txBody>
      </p:sp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BD6D3E63-2E74-56B7-E35C-B4F5BEDC4E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ý: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đã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sử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dụng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ký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hiệu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CĐR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theo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CDIO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để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biểu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diễn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và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PLO.x.x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ở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đây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với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PLO.x.x.x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cấp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3)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phiên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CTĐT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trước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đây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2</a:t>
            </a:r>
            <a:r>
              <a:rPr lang="vi-VN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CDIO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0EC809-324B-A817-3703-D86217FE30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A760CA-4071-6150-A601-39949D6A1A81}"/>
              </a:ext>
            </a:extLst>
          </p:cNvPr>
          <p:cNvSpPr txBox="1"/>
          <p:nvPr/>
        </p:nvSpPr>
        <p:spPr>
          <a:xfrm>
            <a:off x="134631" y="668167"/>
            <a:ext cx="10317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Ví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dụ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diễn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năng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lực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sinh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viên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sư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phạm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theo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quy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trình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C-D-I-O</a:t>
            </a:r>
            <a:endParaRPr lang="en-US" sz="2700" dirty="0">
              <a:solidFill>
                <a:srgbClr val="CC00CC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A8429B-932A-6A82-0DA8-EDC819648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72" y="1196418"/>
            <a:ext cx="12071928" cy="50448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DD4CA84-C159-B585-2312-C64BAB2AE719}"/>
              </a:ext>
            </a:extLst>
          </p:cNvPr>
          <p:cNvGrpSpPr/>
          <p:nvPr/>
        </p:nvGrpSpPr>
        <p:grpSpPr>
          <a:xfrm>
            <a:off x="9241543" y="2075251"/>
            <a:ext cx="2586663" cy="1353749"/>
            <a:chOff x="9241543" y="2075251"/>
            <a:chExt cx="2586663" cy="135374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7077847-26CF-E87F-6D84-184E6AF5F597}"/>
                </a:ext>
              </a:extLst>
            </p:cNvPr>
            <p:cNvSpPr/>
            <p:nvPr/>
          </p:nvSpPr>
          <p:spPr>
            <a:xfrm>
              <a:off x="9241543" y="2075251"/>
              <a:ext cx="2586663" cy="135374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C7133D-64B8-4C57-C20C-723221C8F0D1}"/>
                </a:ext>
              </a:extLst>
            </p:cNvPr>
            <p:cNvSpPr txBox="1"/>
            <p:nvPr/>
          </p:nvSpPr>
          <p:spPr>
            <a:xfrm>
              <a:off x="9340647" y="2340080"/>
              <a:ext cx="24785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Thiết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kế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các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phần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dạy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án</a:t>
              </a:r>
              <a:endParaRPr lang="en-US" sz="2500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6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A40466-52F2-528E-635C-E2BB4D8A9357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3.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Định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nghĩa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nguyên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tắc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21B1B3-E6AC-71E1-9BD1-274A2EAF55FE}"/>
              </a:ext>
            </a:extLst>
          </p:cNvPr>
          <p:cNvGrpSpPr/>
          <p:nvPr/>
        </p:nvGrpSpPr>
        <p:grpSpPr>
          <a:xfrm>
            <a:off x="402688" y="1120475"/>
            <a:ext cx="10931840" cy="1698925"/>
            <a:chOff x="149616" y="530484"/>
            <a:chExt cx="8613384" cy="15757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9C9A8DF-8D9F-EB0A-7703-D9496F9A7A0E}"/>
                </a:ext>
              </a:extLst>
            </p:cNvPr>
            <p:cNvGrpSpPr/>
            <p:nvPr/>
          </p:nvGrpSpPr>
          <p:grpSpPr>
            <a:xfrm>
              <a:off x="1673536" y="666750"/>
              <a:ext cx="6964557" cy="1292428"/>
              <a:chOff x="-344892" y="1068575"/>
              <a:chExt cx="9536952" cy="600236"/>
            </a:xfrm>
          </p:grpSpPr>
          <p:sp>
            <p:nvSpPr>
              <p:cNvPr id="12" name="Right Arrow 20">
                <a:extLst>
                  <a:ext uri="{FF2B5EF4-FFF2-40B4-BE49-F238E27FC236}">
                    <a16:creationId xmlns:a16="http://schemas.microsoft.com/office/drawing/2014/main" id="{4DB2E5FC-8D9E-0EE0-387C-8DFFDF358C13}"/>
                  </a:ext>
                </a:extLst>
              </p:cNvPr>
              <p:cNvSpPr/>
              <p:nvPr/>
            </p:nvSpPr>
            <p:spPr>
              <a:xfrm>
                <a:off x="1294186" y="1516554"/>
                <a:ext cx="251869" cy="120180"/>
              </a:xfrm>
              <a:prstGeom prst="rightArrow">
                <a:avLst>
                  <a:gd name="adj1" fmla="val 50000"/>
                  <a:gd name="adj2" fmla="val 44169"/>
                </a:avLst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84DEAFC-5432-408B-8161-72033E038C5E}"/>
                  </a:ext>
                </a:extLst>
              </p:cNvPr>
              <p:cNvGrpSpPr/>
              <p:nvPr/>
            </p:nvGrpSpPr>
            <p:grpSpPr>
              <a:xfrm>
                <a:off x="-344892" y="1068575"/>
                <a:ext cx="9536952" cy="600236"/>
                <a:chOff x="-344892" y="1068575"/>
                <a:chExt cx="9536952" cy="600236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2E38A81-37F6-8921-2FE6-B7E62399112F}"/>
                    </a:ext>
                  </a:extLst>
                </p:cNvPr>
                <p:cNvGrpSpPr/>
                <p:nvPr/>
              </p:nvGrpSpPr>
              <p:grpSpPr>
                <a:xfrm>
                  <a:off x="-344892" y="1068575"/>
                  <a:ext cx="9536952" cy="600236"/>
                  <a:chOff x="-2299" y="1103082"/>
                  <a:chExt cx="12379180" cy="818965"/>
                </a:xfrm>
              </p:grpSpPr>
              <p:sp>
                <p:nvSpPr>
                  <p:cNvPr id="18" name="Rounded Rectangle 11">
                    <a:extLst>
                      <a:ext uri="{FF2B5EF4-FFF2-40B4-BE49-F238E27FC236}">
                        <a16:creationId xmlns:a16="http://schemas.microsoft.com/office/drawing/2014/main" id="{68D4F989-EAE0-18E6-FC48-3A873E5ADE02}"/>
                      </a:ext>
                    </a:extLst>
                  </p:cNvPr>
                  <p:cNvSpPr/>
                  <p:nvPr/>
                </p:nvSpPr>
                <p:spPr>
                  <a:xfrm>
                    <a:off x="-2299" y="1161975"/>
                    <a:ext cx="1655616" cy="708380"/>
                  </a:xfrm>
                  <a:prstGeom prst="roundRect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933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Chuẩn</a:t>
                    </a:r>
                    <a:r>
                      <a:rPr kumimoji="0" lang="en-US" sz="293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2933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đầu</a:t>
                    </a:r>
                    <a:r>
                      <a:rPr kumimoji="0" lang="en-US" sz="293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2933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ra</a:t>
                    </a:r>
                    <a:endParaRPr kumimoji="0" lang="en-US" sz="293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6ECFA221-1A05-0DD1-C830-C037EFE4A4F7}"/>
                      </a:ext>
                    </a:extLst>
                  </p:cNvPr>
                  <p:cNvSpPr/>
                  <p:nvPr/>
                </p:nvSpPr>
                <p:spPr>
                  <a:xfrm>
                    <a:off x="2452194" y="1103082"/>
                    <a:ext cx="9924687" cy="26821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Nội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hàm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:</a:t>
                    </a:r>
                    <a:r>
                      <a:rPr kumimoji="0" lang="en-US" sz="293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Yêu cầu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về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nội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dung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mà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người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học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cần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đạt</a:t>
                    </a:r>
                    <a:endParaRPr kumimoji="0" lang="en-US" sz="29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0065936F-3740-BED2-4901-47427DA76A91}"/>
                      </a:ext>
                    </a:extLst>
                  </p:cNvPr>
                  <p:cNvSpPr/>
                  <p:nvPr/>
                </p:nvSpPr>
                <p:spPr>
                  <a:xfrm>
                    <a:off x="2452194" y="1648259"/>
                    <a:ext cx="9924687" cy="273788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Mức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năng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lực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:</a:t>
                    </a:r>
                    <a:r>
                      <a:rPr kumimoji="0" lang="en-US" sz="293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Chỉ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mức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độ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thành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thạo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ứng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với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nội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hàm</a:t>
                    </a:r>
                    <a:endParaRPr kumimoji="0" lang="en-US" sz="29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B2836F8-009D-E9EA-FD96-EB10264C5B4D}"/>
                    </a:ext>
                  </a:extLst>
                </p:cNvPr>
                <p:cNvSpPr/>
                <p:nvPr/>
              </p:nvSpPr>
              <p:spPr>
                <a:xfrm>
                  <a:off x="1158305" y="1125268"/>
                  <a:ext cx="131701" cy="48387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9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ight Arrow 19">
                  <a:extLst>
                    <a:ext uri="{FF2B5EF4-FFF2-40B4-BE49-F238E27FC236}">
                      <a16:creationId xmlns:a16="http://schemas.microsoft.com/office/drawing/2014/main" id="{27F169E0-078F-E624-DD32-2CBB6E6D5FC7}"/>
                    </a:ext>
                  </a:extLst>
                </p:cNvPr>
                <p:cNvSpPr/>
                <p:nvPr/>
              </p:nvSpPr>
              <p:spPr>
                <a:xfrm>
                  <a:off x="1283060" y="1087233"/>
                  <a:ext cx="251869" cy="148876"/>
                </a:xfrm>
                <a:prstGeom prst="rightArrow">
                  <a:avLst>
                    <a:gd name="adj1" fmla="val 50000"/>
                    <a:gd name="adj2" fmla="val 41897"/>
                  </a:avLst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9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742E8D6-1DF6-3E85-6C5B-CECFC39F36FA}"/>
                    </a:ext>
                  </a:extLst>
                </p:cNvPr>
                <p:cNvSpPr/>
                <p:nvPr/>
              </p:nvSpPr>
              <p:spPr>
                <a:xfrm>
                  <a:off x="929795" y="1317882"/>
                  <a:ext cx="233468" cy="65353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9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64FC2D-D45C-845A-3698-6B54B77EC289}"/>
                </a:ext>
              </a:extLst>
            </p:cNvPr>
            <p:cNvSpPr txBox="1"/>
            <p:nvPr/>
          </p:nvSpPr>
          <p:spPr>
            <a:xfrm>
              <a:off x="149616" y="1089453"/>
              <a:ext cx="1676400" cy="485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81" marR="0" lvl="0" indent="-380981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Định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nghĩa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:</a:t>
              </a:r>
              <a:endPara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B9A47D6-2850-6AAD-FAA0-648B50389D87}"/>
                </a:ext>
              </a:extLst>
            </p:cNvPr>
            <p:cNvSpPr/>
            <p:nvPr/>
          </p:nvSpPr>
          <p:spPr>
            <a:xfrm>
              <a:off x="228600" y="530484"/>
              <a:ext cx="8534400" cy="1575792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B7E92F-BC88-9083-E91B-74E692CE0672}"/>
              </a:ext>
            </a:extLst>
          </p:cNvPr>
          <p:cNvGrpSpPr/>
          <p:nvPr/>
        </p:nvGrpSpPr>
        <p:grpSpPr>
          <a:xfrm>
            <a:off x="349293" y="3225800"/>
            <a:ext cx="10928307" cy="2849984"/>
            <a:chOff x="304800" y="2495549"/>
            <a:chExt cx="8610600" cy="26434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05BF55-241A-E3B0-DB3F-B27E3C6B114C}"/>
                </a:ext>
              </a:extLst>
            </p:cNvPr>
            <p:cNvGrpSpPr/>
            <p:nvPr/>
          </p:nvGrpSpPr>
          <p:grpSpPr>
            <a:xfrm>
              <a:off x="304800" y="2610370"/>
              <a:ext cx="8210339" cy="2434368"/>
              <a:chOff x="304800" y="2610370"/>
              <a:chExt cx="8210339" cy="243436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7624A3-59CC-0145-3EE9-1D7C5756A0BB}"/>
                  </a:ext>
                </a:extLst>
              </p:cNvPr>
              <p:cNvSpPr txBox="1"/>
              <p:nvPr/>
            </p:nvSpPr>
            <p:spPr>
              <a:xfrm>
                <a:off x="304800" y="3604052"/>
                <a:ext cx="2601747" cy="48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81" marR="0" lvl="0" indent="-380981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Nguyên</a:t>
                </a: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tắc</a:t>
                </a: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: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(SMART) 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A16E69F-A12A-A0F1-C2C4-098353407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1315" y="2610370"/>
                <a:ext cx="5843824" cy="2434368"/>
              </a:xfrm>
              <a:prstGeom prst="rect">
                <a:avLst/>
              </a:prstGeom>
            </p:spPr>
          </p:pic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DD949A3-C770-FB95-4FDB-0914856EB376}"/>
                </a:ext>
              </a:extLst>
            </p:cNvPr>
            <p:cNvSpPr/>
            <p:nvPr/>
          </p:nvSpPr>
          <p:spPr>
            <a:xfrm>
              <a:off x="381000" y="2495549"/>
              <a:ext cx="8534400" cy="2643427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26D7706-3137-D30C-8401-D776D0BC04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3. </a:t>
            </a:r>
            <a:r>
              <a:rPr lang="en-US" sz="36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nhiệm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8996263" y="4995187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6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A40466-52F2-528E-635C-E2BB4D8A9357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Cách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tầng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0BE4E-18F0-021A-D4A0-D4ABAB207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8747"/>
            <a:ext cx="12171901" cy="40504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FC5D8B-49AC-8507-059A-DDC41F15B6CC}"/>
              </a:ext>
            </a:extLst>
          </p:cNvPr>
          <p:cNvGrpSpPr/>
          <p:nvPr/>
        </p:nvGrpSpPr>
        <p:grpSpPr>
          <a:xfrm>
            <a:off x="7118555" y="709364"/>
            <a:ext cx="3097161" cy="5644171"/>
            <a:chOff x="7118555" y="709364"/>
            <a:chExt cx="3097161" cy="56441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2D0FB3-5017-FB84-08EA-D99DC0011EEC}"/>
                </a:ext>
              </a:extLst>
            </p:cNvPr>
            <p:cNvSpPr txBox="1"/>
            <p:nvPr/>
          </p:nvSpPr>
          <p:spPr>
            <a:xfrm>
              <a:off x="7616721" y="5689033"/>
              <a:ext cx="2187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CĐR CTĐT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(PLO)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0E9106C-B856-D0B9-97DC-A10A67BBAF0F}"/>
                </a:ext>
              </a:extLst>
            </p:cNvPr>
            <p:cNvSpPr/>
            <p:nvPr/>
          </p:nvSpPr>
          <p:spPr>
            <a:xfrm>
              <a:off x="7118555" y="709364"/>
              <a:ext cx="3097161" cy="5644171"/>
            </a:xfrm>
            <a:prstGeom prst="roundRect">
              <a:avLst/>
            </a:pr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CE986E-C5FC-2EA0-5178-DE89E5FFB66C}"/>
              </a:ext>
            </a:extLst>
          </p:cNvPr>
          <p:cNvGrpSpPr/>
          <p:nvPr/>
        </p:nvGrpSpPr>
        <p:grpSpPr>
          <a:xfrm>
            <a:off x="4218039" y="714281"/>
            <a:ext cx="2777606" cy="5644171"/>
            <a:chOff x="4218039" y="714281"/>
            <a:chExt cx="2777606" cy="56441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BC4471-A606-0F2D-B05B-7C9E5622F27C}"/>
                </a:ext>
              </a:extLst>
            </p:cNvPr>
            <p:cNvSpPr txBox="1"/>
            <p:nvPr/>
          </p:nvSpPr>
          <p:spPr>
            <a:xfrm>
              <a:off x="4444341" y="5619617"/>
              <a:ext cx="2478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CĐR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(CLO)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355F2F-D174-E4CB-EE80-F22674303352}"/>
                </a:ext>
              </a:extLst>
            </p:cNvPr>
            <p:cNvSpPr/>
            <p:nvPr/>
          </p:nvSpPr>
          <p:spPr>
            <a:xfrm>
              <a:off x="4218039" y="714281"/>
              <a:ext cx="2777606" cy="5644171"/>
            </a:xfrm>
            <a:prstGeom prst="roundRect">
              <a:avLst/>
            </a:pr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90B3FB-D4F3-6B78-AEF9-01F6DC6749B2}"/>
              </a:ext>
            </a:extLst>
          </p:cNvPr>
          <p:cNvGrpSpPr/>
          <p:nvPr/>
        </p:nvGrpSpPr>
        <p:grpSpPr>
          <a:xfrm>
            <a:off x="1435510" y="714282"/>
            <a:ext cx="2660213" cy="5644171"/>
            <a:chOff x="1435510" y="714282"/>
            <a:chExt cx="2660213" cy="56441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1BC276-3ECC-7531-DFEA-A1005E61FC27}"/>
                </a:ext>
              </a:extLst>
            </p:cNvPr>
            <p:cNvSpPr txBox="1"/>
            <p:nvPr/>
          </p:nvSpPr>
          <p:spPr>
            <a:xfrm>
              <a:off x="1683382" y="5625417"/>
              <a:ext cx="2412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CĐR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(LLO)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C3066CF-749B-CAAE-18FA-C4B8A7E1CC89}"/>
                </a:ext>
              </a:extLst>
            </p:cNvPr>
            <p:cNvSpPr/>
            <p:nvPr/>
          </p:nvSpPr>
          <p:spPr>
            <a:xfrm>
              <a:off x="1435510" y="714282"/>
              <a:ext cx="2649772" cy="5644171"/>
            </a:xfrm>
            <a:prstGeom prst="roundRect">
              <a:avLst/>
            </a:pr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D8AB0A9-AF7D-4B2B-8402-7BEAB4C506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1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ctr" defTabSz="1219170">
              <a:spcBef>
                <a:spcPts val="12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huấn</a:t>
            </a:r>
            <a:endParaRPr lang="en-US" sz="3600" b="1" dirty="0">
              <a:solidFill>
                <a:srgbClr val="FF000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39" name="TextBox 13">
            <a:extLst>
              <a:ext uri="{FF2B5EF4-FFF2-40B4-BE49-F238E27FC236}">
                <a16:creationId xmlns:a16="http://schemas.microsoft.com/office/drawing/2014/main" id="{9EC0884B-7F68-8A98-8A9B-EBC79C0198E0}"/>
              </a:ext>
            </a:extLst>
          </p:cNvPr>
          <p:cNvSpPr txBox="1"/>
          <p:nvPr/>
        </p:nvSpPr>
        <p:spPr>
          <a:xfrm>
            <a:off x="805356" y="1457921"/>
            <a:ext cx="10746658" cy="417037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Quyết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1982 (2016)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Thủ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tướng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Chính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phủ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ban hành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Khung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trình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độ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quốc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Thông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tư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08 (2021) Bộ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&amp; Đào tạo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Quy chế đào tạo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trình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độ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đại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Thông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tư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17 (2021) Bộ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&amp; Đào tạo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chuẩn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CTĐT;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Thông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tư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04 (2016)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Bộ GG&amp;ĐT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kiểm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Bộ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chuẩn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Bảo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đảm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chất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lượng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chương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trình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đào tạo (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Phiên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1.0) 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Chuẩn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đầu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đại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học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ngành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công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phụ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trách</a:t>
            </a:r>
            <a:endParaRPr lang="en-US" sz="2500" b="1" dirty="0">
              <a:solidFill>
                <a:schemeClr val="bg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Ma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trận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PLO-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phần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</a:t>
            </a:r>
          </a:p>
        </p:txBody>
      </p:sp>
    </p:spTree>
    <p:extLst>
      <p:ext uri="{BB962C8B-B14F-4D97-AF65-F5344CB8AC3E}">
        <p14:creationId xmlns:p14="http://schemas.microsoft.com/office/powerpoint/2010/main" val="15874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73A27FF-106F-E3F3-D257-B3C805CD22D0}"/>
              </a:ext>
            </a:extLst>
          </p:cNvPr>
          <p:cNvSpPr txBox="1"/>
          <p:nvPr/>
        </p:nvSpPr>
        <p:spPr>
          <a:xfrm>
            <a:off x="1798389" y="988299"/>
            <a:ext cx="8432800" cy="2308132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178" marR="0" lvl="0" indent="-457178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hàm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Theo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lĩnh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(3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Nhận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thức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(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Cognitive):</a:t>
            </a: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Tâm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vận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/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Kỹ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năng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(Psychomotor):</a:t>
            </a: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Cảm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xúc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/Thái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độ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(Affective):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endParaRPr kumimoji="0" lang="en-US" sz="2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510C6-CC6F-C956-7D16-B5B0870DD90F}"/>
              </a:ext>
            </a:extLst>
          </p:cNvPr>
          <p:cNvSpPr txBox="1"/>
          <p:nvPr/>
        </p:nvSpPr>
        <p:spPr>
          <a:xfrm>
            <a:off x="1798389" y="3833099"/>
            <a:ext cx="8432800" cy="2308132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178" marR="0" lvl="0" indent="-457178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1 (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thấp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),…,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5 (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cao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Mỗi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    +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Đặc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trưng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bởi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động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từ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mô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tả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cấp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độ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(Bloom)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                 +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Lượng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hóa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mỗi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dải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điểm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năng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lực</a:t>
            </a:r>
            <a:endParaRPr kumimoji="0" lang="en-US" sz="25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B1C7FFEF-2440-335F-2866-EB724AF4FFC9}"/>
              </a:ext>
            </a:extLst>
          </p:cNvPr>
          <p:cNvSpPr/>
          <p:nvPr/>
        </p:nvSpPr>
        <p:spPr>
          <a:xfrm>
            <a:off x="3937000" y="5168900"/>
            <a:ext cx="203200" cy="914400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Thang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A5B8415-DC90-DBE8-A6E0-6A471B2523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1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 3.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Thang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FE7B6-8E59-A306-9AB1-648532577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56" y="805334"/>
            <a:ext cx="10610722" cy="554820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A28565-1A0C-8A2F-31A9-149F156B20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Bộ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chuẩn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đảm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chất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lượng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trình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đào tạo 1.0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{Trang 169}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  3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Mô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hình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CĐR: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Ví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dụ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thang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miền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nhận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thức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/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kiến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thức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- K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E6AB4-4C9C-5E6F-7A95-842783A9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594" y="713859"/>
            <a:ext cx="7806812" cy="563967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624CC02-7101-7B91-3E6C-872C98F32A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Bộ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chuẩn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đảm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chất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lượng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trình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đào tạo 1.0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{Trang 172}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-19664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Ví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dụ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thang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miền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tâm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vận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động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/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kỹ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- S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CF657-46C9-5C22-9636-9497BDC53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686" y="747252"/>
            <a:ext cx="7018628" cy="554711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F745D36-B08C-1190-4E39-D21D7DE908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9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Bộ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chuẩn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đảm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chất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lượng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trình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đào tạo 1.0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{Trang 174}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lang="en-US" sz="31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V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í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dụ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thang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miền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cảm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xúc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/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thái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độ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- A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47DFF-3F58-3B60-BE3F-21CB91498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17" y="773200"/>
            <a:ext cx="7374138" cy="542742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0EC809-324B-A817-3703-D86217FE30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BCC68F-1BF1-213B-1B24-96F393462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9" y="850728"/>
            <a:ext cx="11479924" cy="536568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94A1BE1-4BC5-0C84-E736-B8C927D84A7C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7B6B3ED-1CEC-6BFD-68C5-EBCDF98B4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CTĐT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sĩ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chu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kỳ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2018-2024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Vinh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547C6B-B7E8-F15D-C44D-B65E0DB62960}"/>
              </a:ext>
            </a:extLst>
          </p:cNvPr>
          <p:cNvSpPr/>
          <p:nvPr/>
        </p:nvSpPr>
        <p:spPr>
          <a:xfrm>
            <a:off x="0" y="1"/>
            <a:ext cx="12192000" cy="6363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     3.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Bai Jamjuree" panose="00000500000000000000" pitchFamily="2" charset="-34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656150F-12C0-22F8-4D61-08A4E0AF0F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" y="0"/>
            <a:ext cx="758779" cy="67986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DBE4D504-E2AC-98E0-7517-6E8E38B4F144}"/>
              </a:ext>
            </a:extLst>
          </p:cNvPr>
          <p:cNvGrpSpPr/>
          <p:nvPr/>
        </p:nvGrpSpPr>
        <p:grpSpPr>
          <a:xfrm>
            <a:off x="1992410" y="933174"/>
            <a:ext cx="7198082" cy="5147309"/>
            <a:chOff x="1972090" y="860831"/>
            <a:chExt cx="7198082" cy="51473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31AC61-B8A1-F865-2F47-9420786EB79F}"/>
                </a:ext>
              </a:extLst>
            </p:cNvPr>
            <p:cNvGrpSpPr/>
            <p:nvPr/>
          </p:nvGrpSpPr>
          <p:grpSpPr>
            <a:xfrm>
              <a:off x="1972090" y="860831"/>
              <a:ext cx="7198082" cy="5147309"/>
              <a:chOff x="1972090" y="860831"/>
              <a:chExt cx="7198082" cy="5147309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8" name="椭圆 74">
                <a:extLst>
                  <a:ext uri="{FF2B5EF4-FFF2-40B4-BE49-F238E27FC236}">
                    <a16:creationId xmlns:a16="http://schemas.microsoft.com/office/drawing/2014/main" id="{4D67BC40-16E8-0BC8-D2FF-A95C79A87882}"/>
                  </a:ext>
                </a:extLst>
              </p:cNvPr>
              <p:cNvSpPr/>
              <p:nvPr/>
            </p:nvSpPr>
            <p:spPr bwMode="auto">
              <a:xfrm>
                <a:off x="3178003" y="1098543"/>
                <a:ext cx="4969171" cy="4909597"/>
              </a:xfrm>
              <a:prstGeom prst="ellipse">
                <a:avLst/>
              </a:prstGeom>
              <a:grpFill/>
              <a:ln w="76200">
                <a:solidFill>
                  <a:schemeClr val="accent2"/>
                </a:solidFill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 typeface="Wingdings" pitchFamily="2" charset="2"/>
                  <a:buChar char="n"/>
                  <a:tabLst/>
                  <a:defRPr/>
                </a:pPr>
                <a:endParaRPr kumimoji="0" lang="zh-CN" altLang="en-US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2D921E0-0008-012A-5108-D850878753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4110" y="1787842"/>
                <a:ext cx="1811414" cy="917542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7DE9081-0701-EBC3-7857-3C4CB5ECC8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1337" y="1839395"/>
                <a:ext cx="1756317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FF000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Dạy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học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CA233B8-6C5D-624B-CC9E-EBA0665A0D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72090" y="3191285"/>
                <a:ext cx="1756317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Nghiên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cứu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722EC4D7-FBA4-C9F5-5829-DA97C5FCCF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6058" y="5034955"/>
                <a:ext cx="1923859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Các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BLQ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F7AC90D8-95A7-DF8E-50EE-96564D43BB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5260" y="5034955"/>
                <a:ext cx="1876298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Chất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lượng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CCF45C4A-E7CC-E8A2-91DC-6D35B21C33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56046" y="860831"/>
                <a:ext cx="1756317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Quản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trị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07987302-83C6-A950-DA35-9EC9364A63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15547" y="3196365"/>
                <a:ext cx="1554625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Giao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tiếp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cxnSp>
            <p:nvCxnSpPr>
              <p:cNvPr id="23" name="直接连接符 136">
                <a:extLst>
                  <a:ext uri="{FF2B5EF4-FFF2-40B4-BE49-F238E27FC236}">
                    <a16:creationId xmlns:a16="http://schemas.microsoft.com/office/drawing/2014/main" id="{45ED0B92-102C-2889-8565-FCCA7E0F77A5}"/>
                  </a:ext>
                </a:extLst>
              </p:cNvPr>
              <p:cNvCxnSpPr>
                <a:stCxn id="30" idx="2"/>
                <a:endCxn id="21" idx="4"/>
              </p:cNvCxnSpPr>
              <p:nvPr/>
            </p:nvCxnSpPr>
            <p:spPr bwMode="auto">
              <a:xfrm flipH="1" flipV="1">
                <a:off x="5734205" y="1668234"/>
                <a:ext cx="27540" cy="1232022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4" name="直接连接符 136">
                <a:extLst>
                  <a:ext uri="{FF2B5EF4-FFF2-40B4-BE49-F238E27FC236}">
                    <a16:creationId xmlns:a16="http://schemas.microsoft.com/office/drawing/2014/main" id="{717470D9-9C7A-E72F-D9FA-D7BC9737518D}"/>
                  </a:ext>
                </a:extLst>
              </p:cNvPr>
              <p:cNvCxnSpPr>
                <a:endCxn id="30" idx="1"/>
              </p:cNvCxnSpPr>
              <p:nvPr/>
            </p:nvCxnSpPr>
            <p:spPr bwMode="auto">
              <a:xfrm flipH="1">
                <a:off x="6317332" y="2320488"/>
                <a:ext cx="1015849" cy="776867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5" name="直接连接符 136">
                <a:extLst>
                  <a:ext uri="{FF2B5EF4-FFF2-40B4-BE49-F238E27FC236}">
                    <a16:creationId xmlns:a16="http://schemas.microsoft.com/office/drawing/2014/main" id="{26B44EA3-CBC0-C5C0-6D48-47FEF01D228D}"/>
                  </a:ext>
                </a:extLst>
              </p:cNvPr>
              <p:cNvCxnSpPr>
                <a:cxnSpLocks/>
                <a:stCxn id="30" idx="0"/>
                <a:endCxn id="22" idx="2"/>
              </p:cNvCxnSpPr>
              <p:nvPr/>
            </p:nvCxnSpPr>
            <p:spPr bwMode="auto">
              <a:xfrm>
                <a:off x="6547463" y="3573194"/>
                <a:ext cx="1068084" cy="26873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6" name="直接连接符 136">
                <a:extLst>
                  <a:ext uri="{FF2B5EF4-FFF2-40B4-BE49-F238E27FC236}">
                    <a16:creationId xmlns:a16="http://schemas.microsoft.com/office/drawing/2014/main" id="{EEB0F8E3-2274-8AE9-3B30-F62533F3D51C}"/>
                  </a:ext>
                </a:extLst>
              </p:cNvPr>
              <p:cNvCxnSpPr>
                <a:cxnSpLocks/>
                <a:endCxn id="30" idx="7"/>
              </p:cNvCxnSpPr>
              <p:nvPr/>
            </p:nvCxnSpPr>
            <p:spPr bwMode="auto">
              <a:xfrm flipH="1" flipV="1">
                <a:off x="6317332" y="4049033"/>
                <a:ext cx="950655" cy="985922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7" name="直接连接符 136">
                <a:extLst>
                  <a:ext uri="{FF2B5EF4-FFF2-40B4-BE49-F238E27FC236}">
                    <a16:creationId xmlns:a16="http://schemas.microsoft.com/office/drawing/2014/main" id="{1BF9449D-1C29-AFDC-713A-101CD2F22A4B}"/>
                  </a:ext>
                </a:extLst>
              </p:cNvPr>
              <p:cNvCxnSpPr>
                <a:cxnSpLocks/>
                <a:stCxn id="20" idx="0"/>
                <a:endCxn id="30" idx="5"/>
              </p:cNvCxnSpPr>
              <p:nvPr/>
            </p:nvCxnSpPr>
            <p:spPr bwMode="auto">
              <a:xfrm flipV="1">
                <a:off x="4033409" y="4049033"/>
                <a:ext cx="1172750" cy="985922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8" name="直接连接符 136">
                <a:extLst>
                  <a:ext uri="{FF2B5EF4-FFF2-40B4-BE49-F238E27FC236}">
                    <a16:creationId xmlns:a16="http://schemas.microsoft.com/office/drawing/2014/main" id="{66A87BD8-466A-EC0D-309F-838616C0064B}"/>
                  </a:ext>
                </a:extLst>
              </p:cNvPr>
              <p:cNvCxnSpPr>
                <a:cxnSpLocks/>
                <a:stCxn id="12" idx="6"/>
                <a:endCxn id="30" idx="4"/>
              </p:cNvCxnSpPr>
              <p:nvPr/>
            </p:nvCxnSpPr>
            <p:spPr bwMode="auto">
              <a:xfrm flipV="1">
                <a:off x="3728407" y="3573194"/>
                <a:ext cx="1247621" cy="21793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9" name="直接连接符 136">
                <a:extLst>
                  <a:ext uri="{FF2B5EF4-FFF2-40B4-BE49-F238E27FC236}">
                    <a16:creationId xmlns:a16="http://schemas.microsoft.com/office/drawing/2014/main" id="{7F4225D4-23EA-C26A-1E39-DCFF29751DB1}"/>
                  </a:ext>
                </a:extLst>
              </p:cNvPr>
              <p:cNvCxnSpPr>
                <a:stCxn id="11" idx="5"/>
                <a:endCxn id="30" idx="3"/>
              </p:cNvCxnSpPr>
              <p:nvPr/>
            </p:nvCxnSpPr>
            <p:spPr bwMode="auto">
              <a:xfrm>
                <a:off x="4280447" y="2528557"/>
                <a:ext cx="925712" cy="568798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30" name="Oval 49">
                <a:extLst>
                  <a:ext uri="{FF2B5EF4-FFF2-40B4-BE49-F238E27FC236}">
                    <a16:creationId xmlns:a16="http://schemas.microsoft.com/office/drawing/2014/main" id="{A1C4AA5C-A177-6DBE-2E6B-5C05966F9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088807" y="2787476"/>
                <a:ext cx="1345876" cy="1571435"/>
              </a:xfrm>
              <a:prstGeom prst="ellipse">
                <a:avLst/>
              </a:prstGeom>
              <a:grpFill/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vert270" wrap="none" lIns="68562" tIns="34281" rIns="68562" bIns="3428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SMART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University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38E1BF-FCEA-B602-CF98-FE7E47DB420D}"/>
                </a:ext>
              </a:extLst>
            </p:cNvPr>
            <p:cNvSpPr txBox="1"/>
            <p:nvPr/>
          </p:nvSpPr>
          <p:spPr>
            <a:xfrm>
              <a:off x="7216141" y="1900181"/>
              <a:ext cx="19045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Khuôn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viên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,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môi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trường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thông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minh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5C375F4-46EE-42BB-4AFD-54F55786535C}"/>
                  </a:ext>
                </a:extLst>
              </p14:cNvPr>
              <p14:cNvContentPartPr/>
              <p14:nvPr/>
            </p14:nvContentPartPr>
            <p14:xfrm>
              <a:off x="1933928" y="1336773"/>
              <a:ext cx="2984400" cy="1830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5C375F4-46EE-42BB-4AFD-54F5578653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8288" y="1301133"/>
                <a:ext cx="3056040" cy="19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1E230F-E5D2-377C-4014-FA1AB02581FC}"/>
                  </a:ext>
                </a:extLst>
              </p14:cNvPr>
              <p14:cNvContentPartPr/>
              <p14:nvPr/>
            </p14:nvContentPartPr>
            <p14:xfrm>
              <a:off x="1404728" y="3086733"/>
              <a:ext cx="2607120" cy="1397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1E230F-E5D2-377C-4014-FA1AB02581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9088" y="3050733"/>
                <a:ext cx="2678760" cy="14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0E60847-9B79-CD82-D2B9-47FAEC6B7C0E}"/>
                  </a:ext>
                </a:extLst>
              </p14:cNvPr>
              <p14:cNvContentPartPr/>
              <p14:nvPr/>
            </p14:nvContentPartPr>
            <p14:xfrm>
              <a:off x="2584808" y="4747053"/>
              <a:ext cx="2589480" cy="1585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0E60847-9B79-CD82-D2B9-47FAEC6B7C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49168" y="4711413"/>
                <a:ext cx="2661120" cy="165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363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 triển CTĐT Đại học theo Bộ chuẩn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94A1BE1-4BC5-0C84-E736-B8C927D84A7C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3.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C49BBE-31F5-5DA3-F746-410F0AD10263}"/>
              </a:ext>
            </a:extLst>
          </p:cNvPr>
          <p:cNvGrpSpPr/>
          <p:nvPr/>
        </p:nvGrpSpPr>
        <p:grpSpPr>
          <a:xfrm>
            <a:off x="558801" y="768348"/>
            <a:ext cx="11074400" cy="5465303"/>
            <a:chOff x="558801" y="807676"/>
            <a:chExt cx="11074400" cy="54653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E90428-5412-5687-D0EA-AA8ED3A7C2F8}"/>
                </a:ext>
              </a:extLst>
            </p:cNvPr>
            <p:cNvSpPr/>
            <p:nvPr/>
          </p:nvSpPr>
          <p:spPr>
            <a:xfrm>
              <a:off x="558801" y="1153468"/>
              <a:ext cx="11074400" cy="511951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EB8756C-5F2A-4D46-B254-9530A70BA425}"/>
                </a:ext>
              </a:extLst>
            </p:cNvPr>
            <p:cNvSpPr/>
            <p:nvPr/>
          </p:nvSpPr>
          <p:spPr>
            <a:xfrm>
              <a:off x="717761" y="807676"/>
              <a:ext cx="3003751" cy="529731"/>
            </a:xfrm>
            <a:prstGeom prst="round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Dạy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học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thông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minh</a:t>
              </a:r>
              <a:endPara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22AD40-8DDF-CC34-A85D-E82AFCF49B81}"/>
                </a:ext>
              </a:extLst>
            </p:cNvPr>
            <p:cNvSpPr txBox="1"/>
            <p:nvPr/>
          </p:nvSpPr>
          <p:spPr>
            <a:xfrm>
              <a:off x="730416" y="1334764"/>
              <a:ext cx="10833101" cy="464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: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CTDH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day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hóa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cầu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CTDH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các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thức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tiếp,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(blended),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tuyến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,..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nghiệm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minh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thích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nghi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Phân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(Flipped classroom)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dựa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trên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dự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dựa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trên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rrobot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minh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nghệ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tuyến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{LMS, e-learning}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5256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310CC243-496D-0640-CF37-8DB5BC9860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10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 triển CTĐT Đại học theo Bộ chuẩn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94A1BE1-4BC5-0C84-E736-B8C927D84A7C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3.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C49BBE-31F5-5DA3-F746-410F0AD10263}"/>
              </a:ext>
            </a:extLst>
          </p:cNvPr>
          <p:cNvGrpSpPr/>
          <p:nvPr/>
        </p:nvGrpSpPr>
        <p:grpSpPr>
          <a:xfrm>
            <a:off x="558801" y="768348"/>
            <a:ext cx="11135037" cy="1155353"/>
            <a:chOff x="558801" y="807676"/>
            <a:chExt cx="11135037" cy="11553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E90428-5412-5687-D0EA-AA8ED3A7C2F8}"/>
                </a:ext>
              </a:extLst>
            </p:cNvPr>
            <p:cNvSpPr/>
            <p:nvPr/>
          </p:nvSpPr>
          <p:spPr>
            <a:xfrm>
              <a:off x="558801" y="1153469"/>
              <a:ext cx="11074400" cy="80956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EB8756C-5F2A-4D46-B254-9530A70BA425}"/>
                </a:ext>
              </a:extLst>
            </p:cNvPr>
            <p:cNvSpPr/>
            <p:nvPr/>
          </p:nvSpPr>
          <p:spPr>
            <a:xfrm>
              <a:off x="717761" y="807676"/>
              <a:ext cx="3003751" cy="529731"/>
            </a:xfrm>
            <a:prstGeom prst="round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Đại học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thông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minh</a:t>
              </a:r>
              <a:endPara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22AD40-8DDF-CC34-A85D-E82AFCF49B81}"/>
                </a:ext>
              </a:extLst>
            </p:cNvPr>
            <p:cNvSpPr txBox="1"/>
            <p:nvPr/>
          </p:nvSpPr>
          <p:spPr>
            <a:xfrm>
              <a:off x="641928" y="1334764"/>
              <a:ext cx="1105191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CFB: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cực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dự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án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đảo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ngược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trực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tuyến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(LMS, e-learning)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5256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26A58D-B455-94E3-A852-92DEB4A4C7B4}"/>
              </a:ext>
            </a:extLst>
          </p:cNvPr>
          <p:cNvGrpSpPr/>
          <p:nvPr/>
        </p:nvGrpSpPr>
        <p:grpSpPr>
          <a:xfrm>
            <a:off x="563718" y="2139951"/>
            <a:ext cx="11074400" cy="1106197"/>
            <a:chOff x="563718" y="2287432"/>
            <a:chExt cx="11074400" cy="110619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522C65-82C7-D10A-8869-C8FE9125D968}"/>
                </a:ext>
              </a:extLst>
            </p:cNvPr>
            <p:cNvSpPr/>
            <p:nvPr/>
          </p:nvSpPr>
          <p:spPr>
            <a:xfrm>
              <a:off x="563718" y="2613560"/>
              <a:ext cx="11074400" cy="780069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D9B2CA0-8BC9-39EE-F0B4-EF615C6D6D2F}"/>
                </a:ext>
              </a:extLst>
            </p:cNvPr>
            <p:cNvSpPr/>
            <p:nvPr/>
          </p:nvSpPr>
          <p:spPr>
            <a:xfrm>
              <a:off x="712843" y="2287432"/>
              <a:ext cx="3082409" cy="529731"/>
            </a:xfrm>
            <a:prstGeom prst="round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Đổi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mới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sáng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tạo</a:t>
              </a:r>
              <a:endPara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C39E5D-C61B-5AC4-B4C1-2CE3039420FA}"/>
                </a:ext>
              </a:extLst>
            </p:cNvPr>
            <p:cNvSpPr txBox="1"/>
            <p:nvPr/>
          </p:nvSpPr>
          <p:spPr>
            <a:xfrm>
              <a:off x="696000" y="2785024"/>
              <a:ext cx="1083310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Kỹ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kiến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tạo “sản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phẩm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/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trình/hệ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thống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” theo chu trình C-D-I-O trên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cơ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sở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thực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tiễn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5256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D23245-504B-C809-6572-4F21C10369BF}"/>
              </a:ext>
            </a:extLst>
          </p:cNvPr>
          <p:cNvGrpSpPr/>
          <p:nvPr/>
        </p:nvGrpSpPr>
        <p:grpSpPr>
          <a:xfrm>
            <a:off x="588298" y="3383741"/>
            <a:ext cx="11074400" cy="1763751"/>
            <a:chOff x="588298" y="3383741"/>
            <a:chExt cx="11074400" cy="17637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1869086-AA7D-AB0A-83C9-E4EA0388113D}"/>
                </a:ext>
              </a:extLst>
            </p:cNvPr>
            <p:cNvSpPr/>
            <p:nvPr/>
          </p:nvSpPr>
          <p:spPr>
            <a:xfrm>
              <a:off x="588298" y="3670541"/>
              <a:ext cx="11074400" cy="147695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10679ED-C3E3-155E-46DB-1EA37527634B}"/>
                </a:ext>
              </a:extLst>
            </p:cNvPr>
            <p:cNvSpPr/>
            <p:nvPr/>
          </p:nvSpPr>
          <p:spPr>
            <a:xfrm>
              <a:off x="737423" y="3383741"/>
              <a:ext cx="3082409" cy="529731"/>
            </a:xfrm>
            <a:prstGeom prst="round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Hợp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-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Sáng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tạo</a:t>
              </a:r>
              <a:endPara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B92DBE-49DD-933F-1EDE-0B3BB9CA6929}"/>
                </a:ext>
              </a:extLst>
            </p:cNvPr>
            <p:cNvSpPr txBox="1"/>
            <p:nvPr/>
          </p:nvSpPr>
          <p:spPr>
            <a:xfrm>
              <a:off x="671420" y="3900997"/>
              <a:ext cx="10833101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Các CĐR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về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giao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tiếp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và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làm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việc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nhóm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Kỹ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kiến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tạo “sản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phẩm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/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trình/hệ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thống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” theo chu trình C-D-I-O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Có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CĐR (CTĐT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hoặc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phần)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có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mức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cao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(phân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/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sáng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tạo) 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5256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30E66E-3A4A-651F-DCB1-E3E3E9020C89}"/>
              </a:ext>
            </a:extLst>
          </p:cNvPr>
          <p:cNvGrpSpPr/>
          <p:nvPr/>
        </p:nvGrpSpPr>
        <p:grpSpPr>
          <a:xfrm>
            <a:off x="314626" y="5262407"/>
            <a:ext cx="11562748" cy="1043472"/>
            <a:chOff x="314626" y="5213247"/>
            <a:chExt cx="11562748" cy="10434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E93059-1A76-E1A6-45C1-6CA2DCCF0D65}"/>
                </a:ext>
              </a:extLst>
            </p:cNvPr>
            <p:cNvSpPr txBox="1"/>
            <p:nvPr/>
          </p:nvSpPr>
          <p:spPr>
            <a:xfrm>
              <a:off x="314626" y="5518055"/>
              <a:ext cx="1156274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Tất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cả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các CTĐT phải đáp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ứng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Triết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lý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giáo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dục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của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Nhà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trường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;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Nội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dung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còn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lại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của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Tầm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nhìn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Sứ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mạng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: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lựa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chọn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phù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với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thực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tiễn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từng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{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nguồn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uy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nhu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cầu,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người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học,…}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7615DC-5305-164D-4936-20BD1F203CE0}"/>
                </a:ext>
              </a:extLst>
            </p:cNvPr>
            <p:cNvSpPr txBox="1"/>
            <p:nvPr/>
          </p:nvSpPr>
          <p:spPr>
            <a:xfrm>
              <a:off x="314626" y="5213247"/>
              <a:ext cx="6213986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Lưu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ý: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310CC243-496D-0640-CF37-8DB5BC9860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6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BA912EF-94ED-0BC5-7B51-7ED46B3DD924}"/>
              </a:ext>
            </a:extLst>
          </p:cNvPr>
          <p:cNvSpPr txBox="1">
            <a:spLocks/>
          </p:cNvSpPr>
          <p:nvPr/>
        </p:nvSpPr>
        <p:spPr>
          <a:xfrm>
            <a:off x="0" y="751805"/>
            <a:ext cx="12192000" cy="6417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457189" indent="-457189" algn="l" defTabSz="121917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Ví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dụ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Quang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ThS</a:t>
            </a:r>
            <a:endParaRPr lang="vi-VN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8FA96-DEB3-FBE4-0DB1-AB089BD9F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92" y="1366920"/>
            <a:ext cx="6076985" cy="3281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BE0243-3D43-0962-4C56-2E4D7612C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223" y="1369165"/>
            <a:ext cx="5672811" cy="3279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96D5A-7B4A-4ABF-A811-BC7F3390A865}"/>
              </a:ext>
            </a:extLst>
          </p:cNvPr>
          <p:cNvSpPr txBox="1"/>
          <p:nvPr/>
        </p:nvSpPr>
        <p:spPr>
          <a:xfrm>
            <a:off x="71061" y="4842506"/>
            <a:ext cx="5821740" cy="1261692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PTN Quang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hiện đại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vực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Nam Á;  </a:t>
            </a: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TTSX học liệu</a:t>
            </a:r>
            <a:r>
              <a:rPr lang="vi-VN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hiện đại quốc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gia</a:t>
            </a:r>
            <a:endParaRPr lang="en-US" sz="2533" b="1" dirty="0">
              <a:solidFill>
                <a:prstClr val="black"/>
              </a:solidFill>
              <a:latin typeface="Bahnschrift Condensed" panose="020B0502040204020203" pitchFamily="34" charset="0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đội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ngũ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nghiên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cứu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mạnh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Quang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endParaRPr lang="en-US" sz="2533" b="1" dirty="0">
              <a:solidFill>
                <a:prstClr val="black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22F74-EDFC-52D0-7FEF-1A88ABD2CC78}"/>
              </a:ext>
            </a:extLst>
          </p:cNvPr>
          <p:cNvSpPr txBox="1"/>
          <p:nvPr/>
        </p:nvSpPr>
        <p:spPr>
          <a:xfrm>
            <a:off x="6502401" y="4851400"/>
            <a:ext cx="5516940" cy="1261692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Cần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CĐR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xứng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</a:t>
            </a:r>
          </a:p>
          <a:p>
            <a:pPr defTabSz="1219170"/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- Đáp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yêu cầu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nước</a:t>
            </a:r>
          </a:p>
          <a:p>
            <a:pPr defTabSz="1219170"/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- Hội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nhập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tế</a:t>
            </a:r>
            <a:endParaRPr lang="en-US" sz="2533" b="1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1A9E19A-8A7F-7E9B-B01B-D2460E162446}"/>
              </a:ext>
            </a:extLst>
          </p:cNvPr>
          <p:cNvSpPr/>
          <p:nvPr/>
        </p:nvSpPr>
        <p:spPr>
          <a:xfrm>
            <a:off x="5950744" y="5195332"/>
            <a:ext cx="508000" cy="64171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C6A787-CDD5-10F5-6E49-E2A6D6005A95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14C2C09-4DBF-466B-0A32-AB8C3F6863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500" dirty="0">
                <a:latin typeface="Bahnschrift Condensed" panose="020B0502040204020203" pitchFamily="34" charset="0"/>
              </a:rPr>
              <a:t> NỘI DUNG</a:t>
            </a:r>
            <a:endParaRPr lang="vi-VN" sz="35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78900" y="1071723"/>
            <a:ext cx="8738259" cy="641715"/>
            <a:chOff x="1618873" y="1269279"/>
            <a:chExt cx="9586286" cy="607786"/>
          </a:xfrm>
        </p:grpSpPr>
        <p:sp>
          <p:nvSpPr>
            <p:cNvPr id="14" name="Rounded Rectangle 13"/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1. Xu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thế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quốc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tế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quy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định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Việt Nam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CTĐT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14E5C3-0A70-DFC4-DA94-5E48332415F3}"/>
              </a:ext>
            </a:extLst>
          </p:cNvPr>
          <p:cNvGrpSpPr/>
          <p:nvPr/>
        </p:nvGrpSpPr>
        <p:grpSpPr>
          <a:xfrm>
            <a:off x="1983820" y="1932055"/>
            <a:ext cx="8728425" cy="641715"/>
            <a:chOff x="1618873" y="1269279"/>
            <a:chExt cx="9586286" cy="607786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664FB150-7D63-C2A2-002A-0000CD45394F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7CDD46D6-B36E-0850-1F95-A49A3C26EB56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2.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Mô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CTĐT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Trường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Đại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Vinh: VU.PQA.1.0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1DC745-9D24-7D0F-E173-E17313CA5AC3}"/>
              </a:ext>
            </a:extLst>
          </p:cNvPr>
          <p:cNvGrpSpPr/>
          <p:nvPr/>
        </p:nvGrpSpPr>
        <p:grpSpPr>
          <a:xfrm>
            <a:off x="1998571" y="2802210"/>
            <a:ext cx="8713675" cy="641715"/>
            <a:chOff x="1618873" y="1269279"/>
            <a:chExt cx="9586286" cy="607786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ED09E3AE-3532-1C08-DB02-05522E681621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6" name="Rounded Rectangle 14">
              <a:extLst>
                <a:ext uri="{FF2B5EF4-FFF2-40B4-BE49-F238E27FC236}">
                  <a16:creationId xmlns:a16="http://schemas.microsoft.com/office/drawing/2014/main" id="{4891CCEF-FD4F-ED5F-541F-BE60BEF57D6F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3.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Xây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CĐR CTĐT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25784-F02C-6247-FB5F-C799FBB6159C}"/>
              </a:ext>
            </a:extLst>
          </p:cNvPr>
          <p:cNvGrpSpPr/>
          <p:nvPr/>
        </p:nvGrpSpPr>
        <p:grpSpPr>
          <a:xfrm>
            <a:off x="1983821" y="3662540"/>
            <a:ext cx="8728426" cy="641715"/>
            <a:chOff x="1618873" y="1269279"/>
            <a:chExt cx="9586286" cy="607786"/>
          </a:xfrm>
        </p:grpSpPr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141D1E71-489D-A12B-B0E8-0E2AD943F126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9" name="Rounded Rectangle 14">
              <a:extLst>
                <a:ext uri="{FF2B5EF4-FFF2-40B4-BE49-F238E27FC236}">
                  <a16:creationId xmlns:a16="http://schemas.microsoft.com/office/drawing/2014/main" id="{384A7899-262D-8908-16C2-CA3D3F9C200F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4.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Xây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khung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chương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trình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dạy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5CF619-7D07-4442-F80D-58D70ED8ADEB}"/>
              </a:ext>
            </a:extLst>
          </p:cNvPr>
          <p:cNvGrpSpPr/>
          <p:nvPr/>
        </p:nvGrpSpPr>
        <p:grpSpPr>
          <a:xfrm>
            <a:off x="1988733" y="4522855"/>
            <a:ext cx="8728427" cy="641715"/>
            <a:chOff x="1618873" y="1269279"/>
            <a:chExt cx="9586286" cy="607786"/>
          </a:xfrm>
        </p:grpSpPr>
        <p:sp>
          <p:nvSpPr>
            <p:cNvPr id="21" name="Rounded Rectangle 13">
              <a:extLst>
                <a:ext uri="{FF2B5EF4-FFF2-40B4-BE49-F238E27FC236}">
                  <a16:creationId xmlns:a16="http://schemas.microsoft.com/office/drawing/2014/main" id="{E404D92B-9FC4-0915-A7D9-B801C64277DA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2" name="Rounded Rectangle 14">
              <a:extLst>
                <a:ext uri="{FF2B5EF4-FFF2-40B4-BE49-F238E27FC236}">
                  <a16:creationId xmlns:a16="http://schemas.microsoft.com/office/drawing/2014/main" id="{946625FC-C0D7-9CE2-2078-F5EAD8FBC3D5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5.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Xây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nhiệm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PLO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cho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từng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phần</a:t>
              </a:r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060BB5-76B6-340D-CC47-A84EABCD296E}"/>
              </a:ext>
            </a:extLst>
          </p:cNvPr>
          <p:cNvGrpSpPr/>
          <p:nvPr/>
        </p:nvGrpSpPr>
        <p:grpSpPr>
          <a:xfrm>
            <a:off x="2013317" y="5402836"/>
            <a:ext cx="8738259" cy="641715"/>
            <a:chOff x="1618873" y="1269279"/>
            <a:chExt cx="9586286" cy="607786"/>
          </a:xfrm>
        </p:grpSpPr>
        <p:sp>
          <p:nvSpPr>
            <p:cNvPr id="24" name="Rounded Rectangle 13">
              <a:extLst>
                <a:ext uri="{FF2B5EF4-FFF2-40B4-BE49-F238E27FC236}">
                  <a16:creationId xmlns:a16="http://schemas.microsoft.com/office/drawing/2014/main" id="{7BCD7F51-EC10-68C8-6C5E-376D07382F34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5" name="Rounded Rectangle 14">
              <a:extLst>
                <a:ext uri="{FF2B5EF4-FFF2-40B4-BE49-F238E27FC236}">
                  <a16:creationId xmlns:a16="http://schemas.microsoft.com/office/drawing/2014/main" id="{354BFB65-8584-97C3-AEB0-F5E7F344C18F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6.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Xây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nhiệm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chi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tiết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PLO-CLO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các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mối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tương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quan</a:t>
              </a:r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5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39D129C-1CCA-F1D4-C4FC-1D4A80BD5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348" y="707126"/>
            <a:ext cx="9016181" cy="5561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70AAD-5870-D8B0-B4A7-F3AC16B25363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CĐR CTĐT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ThS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Quang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(16 CĐR)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:</a:t>
            </a:r>
            <a:endParaRPr lang="vi-VN" sz="31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614269E-B78A-9DFE-F719-1BEF2D6F05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AC80909-6F7F-204A-BB7F-BCE90BF36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799" y="752001"/>
            <a:ext cx="7315200" cy="56323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24F9D7-E880-7100-0630-BE47C9D51741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29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 3. </a:t>
            </a:r>
            <a:r>
              <a:rPr lang="en-US" sz="29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29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9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29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: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Đưa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tầm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nhìn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sứ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mạng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vào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CĐR (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CĐR 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ThS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Quang 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)</a:t>
            </a:r>
            <a:endParaRPr lang="vi-VN" sz="29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60E4111-15D7-0698-66B4-8EB0A7B9D0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BCB61E-CD63-753B-0D44-85B7B9172DD1}"/>
              </a:ext>
            </a:extLst>
          </p:cNvPr>
          <p:cNvGrpSpPr/>
          <p:nvPr/>
        </p:nvGrpSpPr>
        <p:grpSpPr>
          <a:xfrm>
            <a:off x="9703695" y="1169842"/>
            <a:ext cx="2146792" cy="1954161"/>
            <a:chOff x="9245600" y="1474839"/>
            <a:chExt cx="2146792" cy="19541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E1F8AD-63C7-6AC3-1A86-D04720F6E0C8}"/>
                </a:ext>
              </a:extLst>
            </p:cNvPr>
            <p:cNvGrpSpPr/>
            <p:nvPr/>
          </p:nvGrpSpPr>
          <p:grpSpPr>
            <a:xfrm>
              <a:off x="9245600" y="1474839"/>
              <a:ext cx="1458453" cy="1954161"/>
              <a:chOff x="9245600" y="1474839"/>
              <a:chExt cx="1458453" cy="1954161"/>
            </a:xfrm>
          </p:grpSpPr>
          <p:sp>
            <p:nvSpPr>
              <p:cNvPr id="13" name="Right Brace 12">
                <a:extLst>
                  <a:ext uri="{FF2B5EF4-FFF2-40B4-BE49-F238E27FC236}">
                    <a16:creationId xmlns:a16="http://schemas.microsoft.com/office/drawing/2014/main" id="{35034AB1-5DAF-04B0-9373-94188A5F62BB}"/>
                  </a:ext>
                </a:extLst>
              </p:cNvPr>
              <p:cNvSpPr/>
              <p:nvPr/>
            </p:nvSpPr>
            <p:spPr>
              <a:xfrm>
                <a:off x="9245600" y="1474839"/>
                <a:ext cx="350684" cy="1954161"/>
              </a:xfrm>
              <a:prstGeom prst="rightBrace">
                <a:avLst/>
              </a:prstGeom>
              <a:ln w="3492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BE2236-C882-88AF-FBC5-8A86F19E8820}"/>
                  </a:ext>
                </a:extLst>
              </p:cNvPr>
              <p:cNvSpPr txBox="1"/>
              <p:nvPr/>
            </p:nvSpPr>
            <p:spPr>
              <a:xfrm>
                <a:off x="9478298" y="2183896"/>
                <a:ext cx="122575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Hợp</a:t>
                </a:r>
                <a:r>
                  <a:rPr lang="en-US" sz="2100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tác</a:t>
                </a:r>
                <a:endPara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86D310-D6F5-B780-4351-FCA0AB99EBDE}"/>
                </a:ext>
              </a:extLst>
            </p:cNvPr>
            <p:cNvSpPr txBox="1"/>
            <p:nvPr/>
          </p:nvSpPr>
          <p:spPr>
            <a:xfrm>
              <a:off x="9371865" y="1746228"/>
              <a:ext cx="202052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Triết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lý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Giáo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dục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5189EA-743C-1048-36AD-AC841FE9EC71}"/>
              </a:ext>
            </a:extLst>
          </p:cNvPr>
          <p:cNvGrpSpPr/>
          <p:nvPr/>
        </p:nvGrpSpPr>
        <p:grpSpPr>
          <a:xfrm>
            <a:off x="9703695" y="3626001"/>
            <a:ext cx="2496009" cy="2679457"/>
            <a:chOff x="9250519" y="3626001"/>
            <a:chExt cx="2496009" cy="26794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2205C36-E91A-C575-73A9-E2AB9C218FF3}"/>
                </a:ext>
              </a:extLst>
            </p:cNvPr>
            <p:cNvGrpSpPr/>
            <p:nvPr/>
          </p:nvGrpSpPr>
          <p:grpSpPr>
            <a:xfrm>
              <a:off x="9250519" y="3626001"/>
              <a:ext cx="2496009" cy="2679457"/>
              <a:chOff x="9245600" y="1474839"/>
              <a:chExt cx="2496009" cy="1954161"/>
            </a:xfrm>
          </p:grpSpPr>
          <p:sp>
            <p:nvSpPr>
              <p:cNvPr id="18" name="Right Brace 17">
                <a:extLst>
                  <a:ext uri="{FF2B5EF4-FFF2-40B4-BE49-F238E27FC236}">
                    <a16:creationId xmlns:a16="http://schemas.microsoft.com/office/drawing/2014/main" id="{15BE2011-34AD-ACEB-3F9F-8E8CC2BFEEDD}"/>
                  </a:ext>
                </a:extLst>
              </p:cNvPr>
              <p:cNvSpPr/>
              <p:nvPr/>
            </p:nvSpPr>
            <p:spPr>
              <a:xfrm>
                <a:off x="9245600" y="1474839"/>
                <a:ext cx="350684" cy="1954161"/>
              </a:xfrm>
              <a:prstGeom prst="rightBrace">
                <a:avLst/>
              </a:prstGeom>
              <a:ln w="3492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237059-D4F8-6020-EBF1-0141C89B7D69}"/>
                  </a:ext>
                </a:extLst>
              </p:cNvPr>
              <p:cNvSpPr txBox="1"/>
              <p:nvPr/>
            </p:nvSpPr>
            <p:spPr>
              <a:xfrm>
                <a:off x="9606115" y="2234090"/>
                <a:ext cx="2135494" cy="53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Sáng</a:t>
                </a:r>
                <a:r>
                  <a:rPr lang="en-US" sz="2100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tạo 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{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nội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hàm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và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mức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năng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lực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CĐR}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8A5D99-C4D3-49A6-4357-9C29D2C41480}"/>
                </a:ext>
              </a:extLst>
            </p:cNvPr>
            <p:cNvSpPr txBox="1"/>
            <p:nvPr/>
          </p:nvSpPr>
          <p:spPr>
            <a:xfrm>
              <a:off x="9515513" y="4228876"/>
              <a:ext cx="202052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Triết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lý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Giáo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dục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: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7270FB-FF39-1B2E-0294-D755EE1EC4E9}"/>
              </a:ext>
            </a:extLst>
          </p:cNvPr>
          <p:cNvGrpSpPr/>
          <p:nvPr/>
        </p:nvGrpSpPr>
        <p:grpSpPr>
          <a:xfrm>
            <a:off x="67051" y="3472474"/>
            <a:ext cx="1993975" cy="2924535"/>
            <a:chOff x="-63575" y="3472474"/>
            <a:chExt cx="2225082" cy="2924535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FBF7DFDC-D22E-1631-DFA8-11471DF82EA9}"/>
                </a:ext>
              </a:extLst>
            </p:cNvPr>
            <p:cNvSpPr/>
            <p:nvPr/>
          </p:nvSpPr>
          <p:spPr>
            <a:xfrm>
              <a:off x="1785425" y="3472474"/>
              <a:ext cx="376082" cy="2924535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50513C-036C-EB7E-043C-1F2931845CA2}"/>
                </a:ext>
              </a:extLst>
            </p:cNvPr>
            <p:cNvSpPr txBox="1"/>
            <p:nvPr/>
          </p:nvSpPr>
          <p:spPr>
            <a:xfrm>
              <a:off x="150179" y="4513711"/>
              <a:ext cx="17464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Nghiên</a:t>
              </a:r>
              <a:r>
                <a: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cứu</a:t>
              </a:r>
              <a:r>
                <a: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, đổi </a:t>
              </a:r>
              <a:r>
                <a:rPr lang="en-US" sz="21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mới</a:t>
              </a:r>
              <a:r>
                <a: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sáng</a:t>
              </a:r>
              <a:r>
                <a: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tạo</a:t>
              </a:r>
              <a:endParaRPr lang="en-US" sz="2100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D7F925-892E-F464-614F-14671F1BDC95}"/>
                </a:ext>
              </a:extLst>
            </p:cNvPr>
            <p:cNvSpPr txBox="1"/>
            <p:nvPr/>
          </p:nvSpPr>
          <p:spPr>
            <a:xfrm>
              <a:off x="-63575" y="4050801"/>
              <a:ext cx="202052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Sứ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mạng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81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EC07C27-ECAC-6071-D823-7FC52A4BC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1" y="661479"/>
            <a:ext cx="10746793" cy="56803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6BA90E-B87C-6761-AE83-B9D5FC18412A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sánh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gia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6B1A85-416B-FF69-052D-B9CDACC806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4D1E0C0-0462-9D99-2E6F-D7C032EEE2FB}"/>
              </a:ext>
            </a:extLst>
          </p:cNvPr>
          <p:cNvGrpSpPr/>
          <p:nvPr/>
        </p:nvGrpSpPr>
        <p:grpSpPr>
          <a:xfrm>
            <a:off x="229897" y="766507"/>
            <a:ext cx="11826415" cy="5091996"/>
            <a:chOff x="139051" y="666750"/>
            <a:chExt cx="8869811" cy="29584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EF27FD-BB73-6B9A-4A76-53069D1F1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666750"/>
              <a:ext cx="8839200" cy="3363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B7FB11-931E-C75A-B884-5A61EFD50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051" y="942068"/>
              <a:ext cx="8869811" cy="2683134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E159102-4E4C-A29D-3F6A-EAF7D73C0258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sánh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gia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D5D96A1-B7C6-1814-D9C4-FE291A5F82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0BA5D93-2D31-591F-5FC5-3C6CB37D7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845575"/>
            <a:ext cx="8091029" cy="531054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029068-E6E8-D9CA-F75D-89102FF32F15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sánh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Đại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Humboldt (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Đức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)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9E3CCB1-8251-B829-E67F-FF6F44FCDD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BA912EF-94ED-0BC5-7B51-7ED46B3DD924}"/>
              </a:ext>
            </a:extLst>
          </p:cNvPr>
          <p:cNvSpPr txBox="1">
            <a:spLocks/>
          </p:cNvSpPr>
          <p:nvPr/>
        </p:nvSpPr>
        <p:spPr>
          <a:xfrm>
            <a:off x="0" y="680616"/>
            <a:ext cx="12192000" cy="6417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457189" indent="-457189" algn="l" defTabSz="121917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sánh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Đại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 Humboldt (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Đức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)</a:t>
            </a:r>
            <a:endParaRPr lang="vi-VN" dirty="0">
              <a:solidFill>
                <a:prstClr val="black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EB230A-2824-C175-6822-CDEA3C4B6BEF}"/>
              </a:ext>
            </a:extLst>
          </p:cNvPr>
          <p:cNvSpPr/>
          <p:nvPr/>
        </p:nvSpPr>
        <p:spPr>
          <a:xfrm>
            <a:off x="609600" y="1600201"/>
            <a:ext cx="4572000" cy="414865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71BD052-36FB-C0EB-01FE-DEDBB21C5D36}"/>
              </a:ext>
            </a:extLst>
          </p:cNvPr>
          <p:cNvSpPr/>
          <p:nvPr/>
        </p:nvSpPr>
        <p:spPr>
          <a:xfrm>
            <a:off x="7213600" y="1586467"/>
            <a:ext cx="4572000" cy="414865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80F0B6-384A-0095-154D-59115940CFA3}"/>
              </a:ext>
            </a:extLst>
          </p:cNvPr>
          <p:cNvSpPr txBox="1">
            <a:spLocks/>
          </p:cNvSpPr>
          <p:nvPr/>
        </p:nvSpPr>
        <p:spPr>
          <a:xfrm>
            <a:off x="609600" y="5705867"/>
            <a:ext cx="4267200" cy="6417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ĐH Vinh</a:t>
            </a:r>
            <a:endParaRPr lang="vi-VN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3E497-D7ED-5A7F-C408-B4CF85517FB5}"/>
              </a:ext>
            </a:extLst>
          </p:cNvPr>
          <p:cNvSpPr txBox="1">
            <a:spLocks/>
          </p:cNvSpPr>
          <p:nvPr/>
        </p:nvSpPr>
        <p:spPr>
          <a:xfrm>
            <a:off x="7518400" y="5739104"/>
            <a:ext cx="4267200" cy="6417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ĐH 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Humboldt (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Đức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vi-VN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13E5C-EC6E-296E-D23F-79FCBFA1C0FD}"/>
              </a:ext>
            </a:extLst>
          </p:cNvPr>
          <p:cNvSpPr txBox="1"/>
          <p:nvPr/>
        </p:nvSpPr>
        <p:spPr>
          <a:xfrm>
            <a:off x="789813" y="1965941"/>
            <a:ext cx="368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60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tín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chỉ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05F7B2-6866-A79C-EF1C-528C5F6274B8}"/>
              </a:ext>
            </a:extLst>
          </p:cNvPr>
          <p:cNvSpPr txBox="1"/>
          <p:nvPr/>
        </p:nvSpPr>
        <p:spPr>
          <a:xfrm>
            <a:off x="7393813" y="1803401"/>
            <a:ext cx="4391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120 ECTS {60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tín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}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72426A-CED1-D897-645E-E2D4DE31C9B2}"/>
              </a:ext>
            </a:extLst>
          </p:cNvPr>
          <p:cNvSpPr txBox="1"/>
          <p:nvPr/>
        </p:nvSpPr>
        <p:spPr>
          <a:xfrm>
            <a:off x="711200" y="2794915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15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môn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E87412-A1A0-3775-79ED-AD65B44567B9}"/>
              </a:ext>
            </a:extLst>
          </p:cNvPr>
          <p:cNvSpPr txBox="1"/>
          <p:nvPr/>
        </p:nvSpPr>
        <p:spPr>
          <a:xfrm>
            <a:off x="7416800" y="2671803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10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/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đun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54EDB-D620-6228-2103-EE84DDCDC89E}"/>
              </a:ext>
            </a:extLst>
          </p:cNvPr>
          <p:cNvSpPr txBox="1"/>
          <p:nvPr/>
        </p:nvSpPr>
        <p:spPr>
          <a:xfrm>
            <a:off x="711200" y="3632201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50%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42779A-8833-B24A-C7FE-6EE44DEEA956}"/>
              </a:ext>
            </a:extLst>
          </p:cNvPr>
          <p:cNvSpPr txBox="1"/>
          <p:nvPr/>
        </p:nvSpPr>
        <p:spPr>
          <a:xfrm>
            <a:off x="7416800" y="3632201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57%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6FF7B5-623D-C830-8D03-D1FBA7CB3DE7}"/>
              </a:ext>
            </a:extLst>
          </p:cNvPr>
          <p:cNvSpPr txBox="1"/>
          <p:nvPr/>
        </p:nvSpPr>
        <p:spPr>
          <a:xfrm>
            <a:off x="711200" y="4476115"/>
            <a:ext cx="426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giải Nobel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đưa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topic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sâu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7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DCFCF3-FD05-D908-4971-C53FD45CD32B}"/>
              </a:ext>
            </a:extLst>
          </p:cNvPr>
          <p:cNvSpPr txBox="1"/>
          <p:nvPr/>
        </p:nvSpPr>
        <p:spPr>
          <a:xfrm>
            <a:off x="7416800" y="4445001"/>
            <a:ext cx="426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giải Nobel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đưa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topic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sâu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21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41546FCA-35CD-C043-9660-072D096B7883}"/>
              </a:ext>
            </a:extLst>
          </p:cNvPr>
          <p:cNvSpPr/>
          <p:nvPr/>
        </p:nvSpPr>
        <p:spPr>
          <a:xfrm>
            <a:off x="5181600" y="3348912"/>
            <a:ext cx="2032000" cy="486488"/>
          </a:xfrm>
          <a:prstGeom prst="leftRightArrow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5F9BF7-51AE-3DE2-C1B4-9AB8861D6FE3}"/>
              </a:ext>
            </a:extLst>
          </p:cNvPr>
          <p:cNvSpPr txBox="1"/>
          <p:nvPr/>
        </p:nvSpPr>
        <p:spPr>
          <a:xfrm>
            <a:off x="5181600" y="3733800"/>
            <a:ext cx="2032000" cy="12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533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đồng</a:t>
            </a:r>
            <a:r>
              <a:rPr lang="en-US" sz="2533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cỡ</a:t>
            </a:r>
            <a:r>
              <a:rPr lang="en-US" sz="2533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70% CĐR </a:t>
            </a:r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533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thức</a:t>
            </a:r>
            <a:endParaRPr lang="en-US" sz="2533" b="1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C40086-615A-2944-C681-A7015C9A3FAA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sánh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Đại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Humboldt (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Đức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)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AB5CB82-39E3-B6A7-0FF7-3E9C955F41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khung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dạy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nhiệm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325B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7925716" y="4925410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3"/>
          <p:cNvSpPr txBox="1">
            <a:spLocks/>
          </p:cNvSpPr>
          <p:nvPr/>
        </p:nvSpPr>
        <p:spPr>
          <a:xfrm>
            <a:off x="0" y="6423665"/>
            <a:ext cx="12192000" cy="38493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u="none" kern="1200">
                <a:solidFill>
                  <a:schemeClr val="tx1"/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Nguồn: </a:t>
            </a:r>
            <a:r>
              <a:rPr kumimoji="0" lang="vi-VN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Anderson, L. W. &amp; Krathwohl, D. R. (2001). Phân loại tư duy cho việc dạy, học và đánh giá. New York: Longman.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 SemiBold Condensed" panose="020B0502040204020203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1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57294" y="994410"/>
            <a:ext cx="8425336" cy="5279391"/>
            <a:chOff x="685800" y="1028818"/>
            <a:chExt cx="5112340" cy="26622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028818"/>
              <a:ext cx="4188725" cy="26622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83058" y="3197044"/>
              <a:ext cx="676390" cy="24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-133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Bậc thấp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21750" y="1103708"/>
              <a:ext cx="676390" cy="24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-133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Bậc cao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4893443" y="1116320"/>
              <a:ext cx="307075" cy="2306242"/>
            </a:xfrm>
            <a:prstGeom prst="upArrow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482956" y="2105096"/>
              <a:ext cx="1672583" cy="280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Tiến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thức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51443" y="1115135"/>
              <a:ext cx="27688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33600" y="1544253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3713" y="1925139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68521" y="2306025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70734" y="2686912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91480" y="3067798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 rot="21391848">
            <a:off x="688255" y="930227"/>
            <a:ext cx="2972219" cy="3168993"/>
            <a:chOff x="76200" y="1216329"/>
            <a:chExt cx="2152877" cy="1939045"/>
          </a:xfrm>
        </p:grpSpPr>
        <p:sp>
          <p:nvSpPr>
            <p:cNvPr id="4" name="TextBox 3"/>
            <p:cNvSpPr txBox="1"/>
            <p:nvPr/>
          </p:nvSpPr>
          <p:spPr>
            <a:xfrm rot="208152">
              <a:off x="137127" y="1922535"/>
              <a:ext cx="1403969" cy="50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lực: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được gì?</a:t>
              </a:r>
            </a:p>
          </p:txBody>
        </p:sp>
        <p:sp>
          <p:nvSpPr>
            <p:cNvPr id="22" name="Left Brace 21"/>
            <p:cNvSpPr/>
            <p:nvPr/>
          </p:nvSpPr>
          <p:spPr>
            <a:xfrm rot="1657055">
              <a:off x="2011437" y="1216329"/>
              <a:ext cx="217640" cy="1939045"/>
            </a:xfrm>
            <a:prstGeom prst="leftBrac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Callout 4"/>
            <p:cNvSpPr/>
            <p:nvPr/>
          </p:nvSpPr>
          <p:spPr>
            <a:xfrm>
              <a:off x="76200" y="1754159"/>
              <a:ext cx="1498196" cy="817592"/>
            </a:xfrm>
            <a:prstGeom prst="wedgeEllipseCallout">
              <a:avLst>
                <a:gd name="adj1" fmla="val 79183"/>
                <a:gd name="adj2" fmla="val -330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E28D338-8F8B-4F33-8BC5-552394981A36}"/>
              </a:ext>
            </a:extLst>
          </p:cNvPr>
          <p:cNvSpPr txBox="1"/>
          <p:nvPr/>
        </p:nvSpPr>
        <p:spPr>
          <a:xfrm>
            <a:off x="481781" y="3200657"/>
            <a:ext cx="246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Trải </a:t>
            </a:r>
            <a:r>
              <a:rPr kumimoji="0" lang="en-US" sz="2400" b="1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4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tiễn</a:t>
            </a:r>
            <a:endParaRPr kumimoji="0" lang="en-US" sz="2400" b="1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CF50F-B504-797B-5203-F83CC8F942B2}"/>
              </a:ext>
            </a:extLst>
          </p:cNvPr>
          <p:cNvGrpSpPr/>
          <p:nvPr/>
        </p:nvGrpSpPr>
        <p:grpSpPr>
          <a:xfrm>
            <a:off x="0" y="55415"/>
            <a:ext cx="12192000" cy="692730"/>
            <a:chOff x="0" y="55415"/>
            <a:chExt cx="12192000" cy="86499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348898A-A14F-2E2D-450E-BD7AEBC4B47D}"/>
                </a:ext>
              </a:extLst>
            </p:cNvPr>
            <p:cNvSpPr/>
            <p:nvPr/>
          </p:nvSpPr>
          <p:spPr>
            <a:xfrm>
              <a:off x="0" y="71482"/>
              <a:ext cx="12192000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   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4.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khung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chương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Mục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năng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lực</a:t>
              </a:r>
              <a:endPara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Bai Jamjuree" panose="00000500000000000000" pitchFamily="2" charset="-34"/>
              </a:endParaRPr>
            </a:p>
          </p:txBody>
        </p: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757DE5C5-73B4-54C2-572E-2275F8ED5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9AAF63-96EC-5512-BB63-AC7FA2F09657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38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CF50F-B504-797B-5203-F83CC8F942B2}"/>
              </a:ext>
            </a:extLst>
          </p:cNvPr>
          <p:cNvGrpSpPr/>
          <p:nvPr/>
        </p:nvGrpSpPr>
        <p:grpSpPr>
          <a:xfrm>
            <a:off x="0" y="55415"/>
            <a:ext cx="12192000" cy="692730"/>
            <a:chOff x="0" y="55415"/>
            <a:chExt cx="12192000" cy="86499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348898A-A14F-2E2D-450E-BD7AEBC4B47D}"/>
                </a:ext>
              </a:extLst>
            </p:cNvPr>
            <p:cNvSpPr/>
            <p:nvPr/>
          </p:nvSpPr>
          <p:spPr>
            <a:xfrm>
              <a:off x="0" y="71482"/>
              <a:ext cx="12192000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         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4.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Xây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dựng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khung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chương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trình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dạy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học</a:t>
              </a:r>
              <a:r>
                <a:rPr lang="en-US" sz="3100" dirty="0">
                  <a:solidFill>
                    <a:prstClr val="black"/>
                  </a:solidFill>
                  <a:latin typeface="Bahnschrift Condensed" panose="020B0502040204020203" pitchFamily="34" charset="0"/>
                </a:rPr>
                <a:t>: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Tháp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học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tập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theo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mức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độ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nhận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thức</a:t>
              </a:r>
              <a:endPara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Bai Jamjuree" panose="00000500000000000000" pitchFamily="2" charset="-34"/>
              </a:endParaRPr>
            </a:p>
          </p:txBody>
        </p: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757DE5C5-73B4-54C2-572E-2275F8ED5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9AAF63-96EC-5512-BB63-AC7FA2F09657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1C884B-A61D-C3E5-D600-10CC3896F1A5}"/>
              </a:ext>
            </a:extLst>
          </p:cNvPr>
          <p:cNvGrpSpPr/>
          <p:nvPr/>
        </p:nvGrpSpPr>
        <p:grpSpPr>
          <a:xfrm>
            <a:off x="774290" y="912305"/>
            <a:ext cx="10643419" cy="5321465"/>
            <a:chOff x="1277556" y="925172"/>
            <a:chExt cx="10643419" cy="53214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09111D8-CD50-3923-4F69-E18ABE361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34119" r="1"/>
            <a:stretch/>
          </p:blipFill>
          <p:spPr>
            <a:xfrm>
              <a:off x="1277556" y="925172"/>
              <a:ext cx="10643419" cy="5321465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8D338-8F8B-4F33-8BC5-552394981A36}"/>
                </a:ext>
              </a:extLst>
            </p:cNvPr>
            <p:cNvSpPr txBox="1"/>
            <p:nvPr/>
          </p:nvSpPr>
          <p:spPr>
            <a:xfrm>
              <a:off x="1689776" y="4668826"/>
              <a:ext cx="2461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Trải </a:t>
              </a: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nghiệm</a:t>
              </a: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tiễn</a:t>
              </a:r>
              <a:endParaRPr kumimoji="0" lang="en-US" sz="24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E0867A-BFC7-3758-4B71-E2AA26F25B3B}"/>
                </a:ext>
              </a:extLst>
            </p:cNvPr>
            <p:cNvGrpSpPr/>
            <p:nvPr/>
          </p:nvGrpSpPr>
          <p:grpSpPr>
            <a:xfrm>
              <a:off x="2499360" y="5130491"/>
              <a:ext cx="1397699" cy="842668"/>
              <a:chOff x="859808" y="3992254"/>
              <a:chExt cx="1197592" cy="609600"/>
            </a:xfrm>
          </p:grpSpPr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DE30AC2A-A834-B4F8-958F-F754320FF58A}"/>
                  </a:ext>
                </a:extLst>
              </p:cNvPr>
              <p:cNvSpPr/>
              <p:nvPr/>
            </p:nvSpPr>
            <p:spPr>
              <a:xfrm>
                <a:off x="1905000" y="3992254"/>
                <a:ext cx="152400" cy="609600"/>
              </a:xfrm>
              <a:prstGeom prst="leftBrac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F07833-C51B-8EA8-5BF5-A5217D546A9E}"/>
                  </a:ext>
                </a:extLst>
              </p:cNvPr>
              <p:cNvSpPr txBox="1"/>
              <p:nvPr/>
            </p:nvSpPr>
            <p:spPr>
              <a:xfrm>
                <a:off x="859808" y="4101438"/>
                <a:ext cx="990600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54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84D757-0D69-09E0-3963-EF5400A70CD1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FD02B3-7608-C13E-ACF0-41FD5D4FF0E9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91">
              <a:extLst>
                <a:ext uri="{FF2B5EF4-FFF2-40B4-BE49-F238E27FC236}">
                  <a16:creationId xmlns:a16="http://schemas.microsoft.com/office/drawing/2014/main" id="{97416878-67AC-3696-14E7-82B928868526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0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6423665"/>
            <a:ext cx="12192000" cy="384936"/>
          </a:xfrm>
        </p:spPr>
        <p:txBody>
          <a:bodyPr/>
          <a:lstStyle/>
          <a:p>
            <a:r>
              <a:rPr lang="en-US" dirty="0">
                <a:solidFill>
                  <a:srgbClr val="FFFFCC"/>
                </a:solidFill>
              </a:rPr>
              <a:t>Nguồn: https://flippedlearning.org/</a:t>
            </a:r>
            <a:endParaRPr lang="vi-VN" dirty="0">
              <a:solidFill>
                <a:srgbClr val="FFFFCC"/>
              </a:solidFill>
            </a:endParaRP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ABCF4-398C-4E8B-A7C4-D7D3CFA7D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07161"/>
            <a:ext cx="4982475" cy="4552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01A3D-5FC0-46E7-A37B-FC55FAAC8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1418600"/>
            <a:ext cx="5283200" cy="456667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331696B8-4256-4FD4-B405-0CE45FF7F1CD}"/>
              </a:ext>
            </a:extLst>
          </p:cNvPr>
          <p:cNvSpPr/>
          <p:nvPr/>
        </p:nvSpPr>
        <p:spPr>
          <a:xfrm>
            <a:off x="5486400" y="3124200"/>
            <a:ext cx="711200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86603" y="2311400"/>
            <a:ext cx="9162197" cy="2540000"/>
            <a:chOff x="214952" y="1733550"/>
            <a:chExt cx="6871648" cy="1905000"/>
          </a:xfrm>
        </p:grpSpPr>
        <p:sp>
          <p:nvSpPr>
            <p:cNvPr id="2" name="Rounded Rectangle 1"/>
            <p:cNvSpPr/>
            <p:nvPr/>
          </p:nvSpPr>
          <p:spPr>
            <a:xfrm>
              <a:off x="214952" y="3105150"/>
              <a:ext cx="1524000" cy="5334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09600" y="1809750"/>
              <a:ext cx="1524000" cy="5334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347648" y="3105150"/>
              <a:ext cx="1360228" cy="5334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562600" y="1733550"/>
              <a:ext cx="1524000" cy="6177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738952" y="2190750"/>
              <a:ext cx="3823648" cy="10668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3"/>
              <a:endCxn id="13" idx="1"/>
            </p:cNvCxnSpPr>
            <p:nvPr/>
          </p:nvCxnSpPr>
          <p:spPr>
            <a:xfrm>
              <a:off x="2133600" y="2076450"/>
              <a:ext cx="3214048" cy="12954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31C15C-AC17-43C0-BB7C-2A3A7489D8E9}"/>
              </a:ext>
            </a:extLst>
          </p:cNvPr>
          <p:cNvGrpSpPr/>
          <p:nvPr/>
        </p:nvGrpSpPr>
        <p:grpSpPr>
          <a:xfrm>
            <a:off x="0" y="55415"/>
            <a:ext cx="12192000" cy="692730"/>
            <a:chOff x="0" y="55415"/>
            <a:chExt cx="12192000" cy="86499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4F16D1A-9EFC-7D96-3280-CA016999652F}"/>
                </a:ext>
              </a:extLst>
            </p:cNvPr>
            <p:cNvSpPr/>
            <p:nvPr/>
          </p:nvSpPr>
          <p:spPr>
            <a:xfrm>
              <a:off x="0" y="71482"/>
              <a:ext cx="12192000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          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4.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Xây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dựng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khung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chương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trình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dạy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học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: 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Á</a:t>
              </a:r>
              <a:r>
                <a:rPr lang="en-US" sz="3100" b="1" dirty="0">
                  <a:solidFill>
                    <a:srgbClr val="0000FF"/>
                  </a:solidFill>
                  <a:latin typeface="Bahnschrift Condensed" panose="020B0502040204020203" pitchFamily="34" charset="0"/>
                  <a:cs typeface="Bai Jamjuree" panose="00000500000000000000" pitchFamily="2" charset="-34"/>
                </a:rPr>
                <a:t>p </a:t>
              </a:r>
              <a:r>
                <a:rPr lang="en-US" sz="3100" b="1" dirty="0" err="1">
                  <a:solidFill>
                    <a:srgbClr val="0000FF"/>
                  </a:solidFill>
                  <a:latin typeface="Bahnschrift Condensed" panose="020B0502040204020203" pitchFamily="34" charset="0"/>
                  <a:cs typeface="Bai Jamjuree" panose="00000500000000000000" pitchFamily="2" charset="-34"/>
                </a:rPr>
                <a:t>dụng</a:t>
              </a:r>
              <a:r>
                <a:rPr lang="en-US" sz="3100" b="1" dirty="0">
                  <a:solidFill>
                    <a:srgbClr val="0000FF"/>
                  </a:solidFill>
                  <a:latin typeface="Bahnschrift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dạy</a:t>
              </a:r>
              <a:r>
                <a:rPr kumimoji="0" lang="en-US" sz="3100" b="1" i="0" u="none" strike="noStrike" kern="1200" cap="none" spc="-133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1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100" b="1" i="0" u="none" strike="noStrike" kern="1200" cap="none" spc="-133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1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đảo</a:t>
              </a:r>
              <a:r>
                <a:rPr kumimoji="0" lang="en-US" sz="3100" b="1" i="0" u="none" strike="noStrike" kern="1200" cap="none" spc="-133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1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ngược</a:t>
              </a:r>
              <a:r>
                <a:rPr kumimoji="0" lang="en-US" sz="3100" b="1" i="0" u="none" strike="noStrike" kern="1200" cap="none" spc="-133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 (Flipped learning)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CAD94F00-5F83-8F08-89C7-EC318AD1E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0798421-B27D-F44B-BD5B-E4B2088213DA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59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4" y="787401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Tiếp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700" b="0" i="0" dirty="0">
                <a:effectLst/>
                <a:latin typeface="Bahnschrift Condensed" panose="020B0502040204020203" pitchFamily="34" charset="0"/>
              </a:rPr>
              <a:t>Gosselin, D. (2021). Competencies and Learning Outcomes. Retrieved on January 31, 2022 from </a:t>
            </a:r>
            <a:r>
              <a:rPr lang="en-US" sz="1700" b="0" i="0" u="sng" dirty="0">
                <a:effectLst/>
                <a:latin typeface="Bahnschrift Condense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Competencies vs Learning Outcomes (carleton.edu)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5CB80A-A1D4-E03E-1100-13BBB632B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174" y="1382789"/>
            <a:ext cx="9468465" cy="4808736"/>
          </a:xfrm>
          <a:prstGeom prst="rect">
            <a:avLst/>
          </a:prstGeom>
          <a:ln w="22225">
            <a:solidFill>
              <a:srgbClr val="E325BF"/>
            </a:solidFill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4B3E66-12CE-A489-1793-5CE14083DB18}"/>
              </a:ext>
            </a:extLst>
          </p:cNvPr>
          <p:cNvSpPr/>
          <p:nvPr/>
        </p:nvSpPr>
        <p:spPr>
          <a:xfrm>
            <a:off x="1925485" y="5545394"/>
            <a:ext cx="8005096" cy="781651"/>
          </a:xfrm>
          <a:prstGeom prst="round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1B59F0-814A-1AA3-D68E-6B5DF6BE56C9}"/>
              </a:ext>
            </a:extLst>
          </p:cNvPr>
          <p:cNvGrpSpPr/>
          <p:nvPr/>
        </p:nvGrpSpPr>
        <p:grpSpPr>
          <a:xfrm>
            <a:off x="1999228" y="1479753"/>
            <a:ext cx="3713315" cy="1875158"/>
            <a:chOff x="1999228" y="1479753"/>
            <a:chExt cx="3713315" cy="18751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C5A8741-8DE3-72D2-110D-6B5EF0E601E6}"/>
                </a:ext>
              </a:extLst>
            </p:cNvPr>
            <p:cNvSpPr/>
            <p:nvPr/>
          </p:nvSpPr>
          <p:spPr>
            <a:xfrm>
              <a:off x="1999228" y="2831691"/>
              <a:ext cx="3152875" cy="52322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BFEF40-DB25-D7DE-801F-CC2654EF9DF6}"/>
                </a:ext>
              </a:extLst>
            </p:cNvPr>
            <p:cNvSpPr/>
            <p:nvPr/>
          </p:nvSpPr>
          <p:spPr>
            <a:xfrm>
              <a:off x="3400327" y="1479753"/>
              <a:ext cx="2312216" cy="52322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40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333" dirty="0">
                <a:latin typeface="Bahnschrift Condensed" panose="020B0502040204020203" pitchFamily="34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Xây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: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lý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thích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tạo </a:t>
            </a:r>
            <a:endParaRPr lang="vi-VN" sz="36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A4AC72-99F2-AF36-135F-AA767E63F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1"/>
          <a:stretch/>
        </p:blipFill>
        <p:spPr>
          <a:xfrm>
            <a:off x="258724" y="1614840"/>
            <a:ext cx="5100320" cy="4520987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95CF16-9AF7-C4D3-88DE-6C2DA45BD3BE}"/>
              </a:ext>
            </a:extLst>
          </p:cNvPr>
          <p:cNvSpPr/>
          <p:nvPr/>
        </p:nvSpPr>
        <p:spPr>
          <a:xfrm>
            <a:off x="720241" y="733632"/>
            <a:ext cx="3882239" cy="76047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thích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CAM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(Constructive Alignment Model):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B1337D-EE45-8C1F-3EBA-80F54029318D}"/>
              </a:ext>
            </a:extLst>
          </p:cNvPr>
          <p:cNvGrpSpPr/>
          <p:nvPr/>
        </p:nvGrpSpPr>
        <p:grpSpPr>
          <a:xfrm>
            <a:off x="5839808" y="1775697"/>
            <a:ext cx="6161139" cy="4189522"/>
            <a:chOff x="7580056" y="1360234"/>
            <a:chExt cx="4755500" cy="3830661"/>
          </a:xfrm>
        </p:grpSpPr>
        <p:sp>
          <p:nvSpPr>
            <p:cNvPr id="9" name="Arrow: Up-Down 8">
              <a:extLst>
                <a:ext uri="{FF2B5EF4-FFF2-40B4-BE49-F238E27FC236}">
                  <a16:creationId xmlns:a16="http://schemas.microsoft.com/office/drawing/2014/main" id="{7E59CA98-C7B2-40DA-F46A-76BCEB93AB34}"/>
                </a:ext>
              </a:extLst>
            </p:cNvPr>
            <p:cNvSpPr/>
            <p:nvPr/>
          </p:nvSpPr>
          <p:spPr>
            <a:xfrm rot="19315807">
              <a:off x="10546673" y="2355543"/>
              <a:ext cx="278477" cy="1728564"/>
            </a:xfrm>
            <a:prstGeom prst="upDownArrow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1A38D6-546A-46A5-3DD2-936A4386A265}"/>
                </a:ext>
              </a:extLst>
            </p:cNvPr>
            <p:cNvGrpSpPr/>
            <p:nvPr/>
          </p:nvGrpSpPr>
          <p:grpSpPr>
            <a:xfrm>
              <a:off x="9016935" y="1360234"/>
              <a:ext cx="1659117" cy="1184126"/>
              <a:chOff x="8759855" y="1330299"/>
              <a:chExt cx="2278142" cy="118412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A5BF488-7507-0A9E-6B12-A22BA21AB6E7}"/>
                  </a:ext>
                </a:extLst>
              </p:cNvPr>
              <p:cNvSpPr/>
              <p:nvPr/>
            </p:nvSpPr>
            <p:spPr>
              <a:xfrm>
                <a:off x="8759855" y="1330299"/>
                <a:ext cx="2278142" cy="1184126"/>
              </a:xfrm>
              <a:prstGeom prst="ellips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93ACDF5-6725-111F-D457-CC019DA955AC}"/>
                  </a:ext>
                </a:extLst>
              </p:cNvPr>
              <p:cNvSpPr txBox="1"/>
              <p:nvPr/>
            </p:nvSpPr>
            <p:spPr>
              <a:xfrm>
                <a:off x="8942673" y="1724153"/>
                <a:ext cx="1912504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Bahnschrift Condensed" panose="020B0502040204020203" pitchFamily="34" charset="0"/>
                  </a:rPr>
                  <a:t>Chuẩn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đầu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ra</a:t>
                </a:r>
                <a:endParaRPr lang="en-US" sz="2400" b="1" dirty="0"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A801C31-9DD5-8A1C-08E0-B01E70397583}"/>
                </a:ext>
              </a:extLst>
            </p:cNvPr>
            <p:cNvGrpSpPr/>
            <p:nvPr/>
          </p:nvGrpSpPr>
          <p:grpSpPr>
            <a:xfrm>
              <a:off x="7580056" y="3943308"/>
              <a:ext cx="1881984" cy="1184126"/>
              <a:chOff x="8393958" y="1330603"/>
              <a:chExt cx="2584162" cy="118412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52D4E49-B8ED-6CD4-9D4C-B41F42423A3D}"/>
                  </a:ext>
                </a:extLst>
              </p:cNvPr>
              <p:cNvSpPr/>
              <p:nvPr/>
            </p:nvSpPr>
            <p:spPr>
              <a:xfrm>
                <a:off x="8393958" y="1330603"/>
                <a:ext cx="2584162" cy="1184126"/>
              </a:xfrm>
              <a:prstGeom prst="ellips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E94A5B-32A6-CFF5-F5BA-CFC7E2E08503}"/>
                  </a:ext>
                </a:extLst>
              </p:cNvPr>
              <p:cNvSpPr txBox="1"/>
              <p:nvPr/>
            </p:nvSpPr>
            <p:spPr>
              <a:xfrm>
                <a:off x="8659364" y="1671728"/>
                <a:ext cx="2252068" cy="4221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Bahnschrift Condensed" panose="020B0502040204020203" pitchFamily="34" charset="0"/>
                  </a:rPr>
                  <a:t>Kiểm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tra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,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đánh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giá</a:t>
                </a:r>
                <a:endParaRPr lang="en-US" sz="2400" b="1" dirty="0"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09BAD4-399A-2B66-D5DE-F197AC85CD8F}"/>
                </a:ext>
              </a:extLst>
            </p:cNvPr>
            <p:cNvGrpSpPr/>
            <p:nvPr/>
          </p:nvGrpSpPr>
          <p:grpSpPr>
            <a:xfrm>
              <a:off x="10624208" y="4006769"/>
              <a:ext cx="1711348" cy="1184126"/>
              <a:chOff x="8759856" y="1402978"/>
              <a:chExt cx="2349860" cy="118412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7D61E8-76B0-EC76-3B0D-5C1B6CDFB217}"/>
                  </a:ext>
                </a:extLst>
              </p:cNvPr>
              <p:cNvSpPr/>
              <p:nvPr/>
            </p:nvSpPr>
            <p:spPr>
              <a:xfrm>
                <a:off x="8759856" y="1402978"/>
                <a:ext cx="2349860" cy="1184126"/>
              </a:xfrm>
              <a:prstGeom prst="ellips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47CE55-ED93-416D-8398-744E2BEC9684}"/>
                  </a:ext>
                </a:extLst>
              </p:cNvPr>
              <p:cNvSpPr txBox="1"/>
              <p:nvPr/>
            </p:nvSpPr>
            <p:spPr>
              <a:xfrm>
                <a:off x="8923244" y="1762899"/>
                <a:ext cx="2186472" cy="4221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Bahnschrift Condensed" panose="020B0502040204020203" pitchFamily="34" charset="0"/>
                  </a:rPr>
                  <a:t>Nội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dung &amp; PP DH</a:t>
                </a:r>
              </a:p>
            </p:txBody>
          </p:sp>
        </p:grpSp>
        <p:sp>
          <p:nvSpPr>
            <p:cNvPr id="13" name="Arrow: Up-Down 12">
              <a:extLst>
                <a:ext uri="{FF2B5EF4-FFF2-40B4-BE49-F238E27FC236}">
                  <a16:creationId xmlns:a16="http://schemas.microsoft.com/office/drawing/2014/main" id="{2723D4F2-729D-E32A-AD43-46E836A0658A}"/>
                </a:ext>
              </a:extLst>
            </p:cNvPr>
            <p:cNvSpPr/>
            <p:nvPr/>
          </p:nvSpPr>
          <p:spPr>
            <a:xfrm rot="1954089">
              <a:off x="9030869" y="2446889"/>
              <a:ext cx="263870" cy="1581417"/>
            </a:xfrm>
            <a:prstGeom prst="upDownArrow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Up-Down 13">
              <a:extLst>
                <a:ext uri="{FF2B5EF4-FFF2-40B4-BE49-F238E27FC236}">
                  <a16:creationId xmlns:a16="http://schemas.microsoft.com/office/drawing/2014/main" id="{75B6E893-30E7-4DD6-DB75-F52A1F07B6FA}"/>
                </a:ext>
              </a:extLst>
            </p:cNvPr>
            <p:cNvSpPr/>
            <p:nvPr/>
          </p:nvSpPr>
          <p:spPr>
            <a:xfrm rot="16200000">
              <a:off x="9851986" y="4005670"/>
              <a:ext cx="400272" cy="1144162"/>
            </a:xfrm>
            <a:prstGeom prst="upDownArrow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BF20907-839B-1279-EDDB-CEE434FDB107}"/>
              </a:ext>
            </a:extLst>
          </p:cNvPr>
          <p:cNvSpPr/>
          <p:nvPr/>
        </p:nvSpPr>
        <p:spPr>
          <a:xfrm>
            <a:off x="7010112" y="740719"/>
            <a:ext cx="3882239" cy="76047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thích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thiết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kế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HP</a:t>
            </a:r>
            <a:endParaRPr lang="en-US" sz="20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065387-1F00-889D-10D9-7FBF487E568F}"/>
              </a:ext>
            </a:extLst>
          </p:cNvPr>
          <p:cNvGrpSpPr/>
          <p:nvPr/>
        </p:nvGrpSpPr>
        <p:grpSpPr>
          <a:xfrm>
            <a:off x="218455" y="748698"/>
            <a:ext cx="11709385" cy="5580982"/>
            <a:chOff x="218455" y="-5772"/>
            <a:chExt cx="11678474" cy="6757535"/>
          </a:xfrm>
        </p:grpSpPr>
        <p:sp>
          <p:nvSpPr>
            <p:cNvPr id="23" name="Trapezoid 22"/>
            <p:cNvSpPr/>
            <p:nvPr/>
          </p:nvSpPr>
          <p:spPr>
            <a:xfrm>
              <a:off x="613374" y="-5772"/>
              <a:ext cx="10949161" cy="767669"/>
            </a:xfrm>
            <a:prstGeom prst="trapezoid">
              <a:avLst>
                <a:gd name="adj" fmla="val 284983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STUDENT OUTCOMES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18D30F-8286-42BD-6077-1A0E597AE404}"/>
                </a:ext>
              </a:extLst>
            </p:cNvPr>
            <p:cNvGrpSpPr/>
            <p:nvPr/>
          </p:nvGrpSpPr>
          <p:grpSpPr>
            <a:xfrm>
              <a:off x="993253" y="1944076"/>
              <a:ext cx="2363394" cy="4069080"/>
              <a:chOff x="993253" y="1768978"/>
              <a:chExt cx="2363394" cy="401190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632466" y="2050783"/>
                <a:ext cx="1188720" cy="2286000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12" name="Flowchart: Manual Operation 11">
                <a:extLst>
                  <a:ext uri="{FF2B5EF4-FFF2-40B4-BE49-F238E27FC236}">
                    <a16:creationId xmlns:a16="http://schemas.microsoft.com/office/drawing/2014/main" id="{1EA0AB7B-B1AC-76F3-13F6-4FC08A4F1A3B}"/>
                  </a:ext>
                </a:extLst>
              </p:cNvPr>
              <p:cNvSpPr/>
              <p:nvPr/>
            </p:nvSpPr>
            <p:spPr>
              <a:xfrm>
                <a:off x="1266703" y="1768978"/>
                <a:ext cx="1920240" cy="277387"/>
              </a:xfrm>
              <a:prstGeom prst="flowChartManualOperation">
                <a:avLst/>
              </a:prstGeom>
              <a:blipFill>
                <a:blip r:embed="rId2"/>
                <a:tile tx="0" ty="0" sx="100000" sy="100000" flip="none" algn="tl"/>
              </a:blipFill>
              <a:ln w="5715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FC09D5E4-8C45-BBDA-68BE-17C03B2A9FB5}"/>
                  </a:ext>
                </a:extLst>
              </p:cNvPr>
              <p:cNvSpPr/>
              <p:nvPr/>
            </p:nvSpPr>
            <p:spPr>
              <a:xfrm>
                <a:off x="1480927" y="4308013"/>
                <a:ext cx="1473200" cy="36576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18" name="Trapezoid 17">
                <a:extLst>
                  <a:ext uri="{FF2B5EF4-FFF2-40B4-BE49-F238E27FC236}">
                    <a16:creationId xmlns:a16="http://schemas.microsoft.com/office/drawing/2014/main" id="{6BF737D5-7246-EFB6-C51E-21E7CDF8F9E8}"/>
                  </a:ext>
                </a:extLst>
              </p:cNvPr>
              <p:cNvSpPr/>
              <p:nvPr/>
            </p:nvSpPr>
            <p:spPr>
              <a:xfrm>
                <a:off x="993253" y="4683605"/>
                <a:ext cx="2363394" cy="109728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C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DIO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Standards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D1A479-02AA-B090-247C-17FAF4D23E29}"/>
                </a:ext>
              </a:extLst>
            </p:cNvPr>
            <p:cNvSpPr/>
            <p:nvPr/>
          </p:nvSpPr>
          <p:spPr>
            <a:xfrm>
              <a:off x="218455" y="6085453"/>
              <a:ext cx="11678474" cy="666310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 w="9525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1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Cdio</a:t>
              </a:r>
              <a:r>
                <a:rPr kumimoji="0" lang="en-US" sz="2500" b="1" i="0" u="none" strike="noStrike" kern="1200" cap="none" spc="1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1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sYLLABUS</a:t>
              </a:r>
              <a:r>
                <a:rPr kumimoji="0" lang="en-US" sz="2500" b="1" i="0" u="none" strike="noStrike" kern="1200" cap="none" spc="1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1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COLLABORATION CREATIVITY + </a:t>
              </a:r>
              <a:r>
                <a:rPr kumimoji="0" lang="en-US" sz="2500" b="1" i="0" u="none" strike="noStrike" kern="1200" cap="none" spc="1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Vinhuni’s</a:t>
              </a:r>
              <a:r>
                <a:rPr kumimoji="0" lang="en-US" sz="2500" b="1" i="0" u="none" strike="noStrike" kern="1200" cap="none" spc="1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VISION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B615F19-A55A-F5E8-5F1C-DA5E7053CB17}"/>
                </a:ext>
              </a:extLst>
            </p:cNvPr>
            <p:cNvGrpSpPr/>
            <p:nvPr/>
          </p:nvGrpSpPr>
          <p:grpSpPr>
            <a:xfrm>
              <a:off x="4849816" y="1951725"/>
              <a:ext cx="2363394" cy="4056778"/>
              <a:chOff x="4849816" y="1766898"/>
              <a:chExt cx="2363394" cy="4016362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5458877" y="2052686"/>
                <a:ext cx="1188720" cy="2286000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F</a:t>
                </a:r>
              </a:p>
            </p:txBody>
          </p:sp>
          <p:sp>
            <p:nvSpPr>
              <p:cNvPr id="30" name="Flowchart: Manual Operation 29">
                <a:extLst>
                  <a:ext uri="{FF2B5EF4-FFF2-40B4-BE49-F238E27FC236}">
                    <a16:creationId xmlns:a16="http://schemas.microsoft.com/office/drawing/2014/main" id="{81DE10F2-840C-E7EF-4A41-C791F70EFC67}"/>
                  </a:ext>
                </a:extLst>
              </p:cNvPr>
              <p:cNvSpPr/>
              <p:nvPr/>
            </p:nvSpPr>
            <p:spPr>
              <a:xfrm>
                <a:off x="5090066" y="1766898"/>
                <a:ext cx="1920240" cy="278341"/>
              </a:xfrm>
              <a:prstGeom prst="flowChartManualOperation">
                <a:avLst/>
              </a:prstGeom>
              <a:blipFill>
                <a:blip r:embed="rId2"/>
                <a:tile tx="0" ty="0" sx="100000" sy="100000" flip="none" algn="tl"/>
              </a:blipFill>
              <a:ln w="5715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31" name="Trapezoid 30">
                <a:extLst>
                  <a:ext uri="{FF2B5EF4-FFF2-40B4-BE49-F238E27FC236}">
                    <a16:creationId xmlns:a16="http://schemas.microsoft.com/office/drawing/2014/main" id="{95BA919B-E52E-0724-93FA-D34AD701E2A8}"/>
                  </a:ext>
                </a:extLst>
              </p:cNvPr>
              <p:cNvSpPr/>
              <p:nvPr/>
            </p:nvSpPr>
            <p:spPr>
              <a:xfrm>
                <a:off x="5325742" y="4333693"/>
                <a:ext cx="1473200" cy="36576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32" name="Trapezoid 31"/>
              <p:cNvSpPr/>
              <p:nvPr/>
            </p:nvSpPr>
            <p:spPr>
              <a:xfrm>
                <a:off x="4849816" y="4685980"/>
                <a:ext cx="2363394" cy="109728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F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LIPPED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LEARNING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48007F-768F-8A20-0261-88793FEAFFC5}"/>
                </a:ext>
              </a:extLst>
            </p:cNvPr>
            <p:cNvGrpSpPr/>
            <p:nvPr/>
          </p:nvGrpSpPr>
          <p:grpSpPr>
            <a:xfrm>
              <a:off x="8851891" y="1926059"/>
              <a:ext cx="2363394" cy="4069632"/>
              <a:chOff x="8942847" y="1767678"/>
              <a:chExt cx="2363394" cy="4069632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9465354" y="2050965"/>
                <a:ext cx="1188720" cy="2285214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5" name="Flowchart: Manual Operation 34">
                <a:extLst>
                  <a:ext uri="{FF2B5EF4-FFF2-40B4-BE49-F238E27FC236}">
                    <a16:creationId xmlns:a16="http://schemas.microsoft.com/office/drawing/2014/main" id="{BC8FB42C-F849-0254-B766-8B98091490E2}"/>
                  </a:ext>
                </a:extLst>
              </p:cNvPr>
              <p:cNvSpPr/>
              <p:nvPr/>
            </p:nvSpPr>
            <p:spPr>
              <a:xfrm>
                <a:off x="9089866" y="1767678"/>
                <a:ext cx="1920240" cy="278341"/>
              </a:xfrm>
              <a:prstGeom prst="flowChartManualOperation">
                <a:avLst/>
              </a:prstGeom>
              <a:blipFill>
                <a:blip r:embed="rId2"/>
                <a:tile tx="0" ty="0" sx="100000" sy="100000" flip="none" algn="tl"/>
              </a:blipFill>
              <a:ln w="5715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63C3CB95-8A27-E38C-B076-2EB1E87A4147}"/>
                  </a:ext>
                </a:extLst>
              </p:cNvPr>
              <p:cNvSpPr/>
              <p:nvPr/>
            </p:nvSpPr>
            <p:spPr>
              <a:xfrm>
                <a:off x="9320818" y="4308403"/>
                <a:ext cx="1473200" cy="36576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39" name="Trapezoid 38">
                <a:extLst>
                  <a:ext uri="{FF2B5EF4-FFF2-40B4-BE49-F238E27FC236}">
                    <a16:creationId xmlns:a16="http://schemas.microsoft.com/office/drawing/2014/main" id="{9A7AA79E-6C38-6FF5-2036-031F8FC5403B}"/>
                  </a:ext>
                </a:extLst>
              </p:cNvPr>
              <p:cNvSpPr/>
              <p:nvPr/>
            </p:nvSpPr>
            <p:spPr>
              <a:xfrm>
                <a:off x="8942847" y="4740030"/>
                <a:ext cx="2363394" cy="109728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B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LENDED LEARNING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869451" y="1622339"/>
              <a:ext cx="10424160" cy="2815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37387A-96A6-A4C4-DEA5-589C6753EE3D}"/>
                </a:ext>
              </a:extLst>
            </p:cNvPr>
            <p:cNvGrpSpPr/>
            <p:nvPr/>
          </p:nvGrpSpPr>
          <p:grpSpPr>
            <a:xfrm>
              <a:off x="472440" y="802088"/>
              <a:ext cx="11247120" cy="767669"/>
              <a:chOff x="545113" y="1708461"/>
              <a:chExt cx="11247120" cy="76766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45113" y="1708461"/>
                <a:ext cx="11247120" cy="76766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 w="57150">
                    <a:solidFill>
                      <a:prstClr val="black"/>
                    </a:solidFill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5590" y="1746127"/>
                <a:ext cx="642007" cy="6400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noFill/>
              </a:ln>
            </p:spPr>
          </p:pic>
        </p:grp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8D0F0F1-774B-899A-DBE5-08C489EABC94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333" dirty="0">
                <a:latin typeface="Bahnschrift Condensed" panose="020B0502040204020203" pitchFamily="34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Xây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: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CFB </a:t>
            </a:r>
            <a:endParaRPr lang="vi-VN" sz="36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2A19B4B-0878-FB04-944C-49DD856D2E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09070"/>
      </p:ext>
    </p:extLst>
  </p:cSld>
  <p:clrMapOvr>
    <a:masterClrMapping/>
  </p:clrMapOvr>
  <p:transition spd="med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5.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nhiệm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325B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6760573" y="4985708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1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Phát triển CTĐT Đại học theo Bộ chuẩn VU.PQA.1.0.</a:t>
              </a:r>
              <a:endParaRPr lang="vi-VN" sz="1600" dirty="0">
                <a:solidFill>
                  <a:srgbClr val="FFFF00"/>
                </a:solidFill>
                <a:latin typeface="Bahnschrift SemiBold Condensed" panose="020B0502040204020203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A40466-52F2-528E-635C-E2BB4D8A9357}"/>
              </a:ext>
            </a:extLst>
          </p:cNvPr>
          <p:cNvSpPr txBox="1">
            <a:spLocks/>
          </p:cNvSpPr>
          <p:nvPr/>
        </p:nvSpPr>
        <p:spPr>
          <a:xfrm>
            <a:off x="36947" y="-13940"/>
            <a:ext cx="12192000" cy="6417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b="1" dirty="0">
                <a:solidFill>
                  <a:srgbClr val="FF0000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               </a:t>
            </a:r>
            <a:r>
              <a:rPr lang="en-US" sz="31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5.  Ma </a:t>
            </a:r>
            <a:r>
              <a:rPr lang="en-US" sz="31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trận</a:t>
            </a:r>
            <a:r>
              <a:rPr lang="en-US" sz="31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31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phân</a:t>
            </a:r>
            <a:r>
              <a:rPr lang="en-US" sz="31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31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nhiệm</a:t>
            </a:r>
            <a:r>
              <a:rPr lang="en-US" sz="31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PLO/HP: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65FAF31-D1DA-753C-2DBA-41EF4F9683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81" y="-53349"/>
            <a:ext cx="760474" cy="7604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EA1E93B-A3C2-DC4D-F637-426FC09FC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144" y="980309"/>
            <a:ext cx="9713879" cy="509060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1B92EF25-C7BF-0096-0C80-9DE729D3F5BD}"/>
              </a:ext>
            </a:extLst>
          </p:cNvPr>
          <p:cNvGrpSpPr/>
          <p:nvPr/>
        </p:nvGrpSpPr>
        <p:grpSpPr>
          <a:xfrm>
            <a:off x="36947" y="1015284"/>
            <a:ext cx="12071928" cy="698801"/>
            <a:chOff x="166336" y="1357797"/>
            <a:chExt cx="8764956" cy="59781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ADA0211-7CC3-96D0-265C-D17B8E76E2A2}"/>
                </a:ext>
              </a:extLst>
            </p:cNvPr>
            <p:cNvGrpSpPr/>
            <p:nvPr/>
          </p:nvGrpSpPr>
          <p:grpSpPr>
            <a:xfrm>
              <a:off x="166336" y="1384724"/>
              <a:ext cx="1706624" cy="501226"/>
              <a:chOff x="166336" y="1384724"/>
              <a:chExt cx="1706624" cy="501226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64BF6C7C-FE4A-B899-E833-90089777A9F7}"/>
                  </a:ext>
                </a:extLst>
              </p:cNvPr>
              <p:cNvSpPr/>
              <p:nvPr/>
            </p:nvSpPr>
            <p:spPr>
              <a:xfrm>
                <a:off x="166336" y="1384724"/>
                <a:ext cx="1706624" cy="501226"/>
              </a:xfrm>
              <a:prstGeom prst="roundRect">
                <a:avLst/>
              </a:prstGeom>
              <a:noFill/>
              <a:ln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1852C11-EC7A-996E-B684-5FA180E5FA1D}"/>
                  </a:ext>
                </a:extLst>
              </p:cNvPr>
              <p:cNvSpPr txBox="1"/>
              <p:nvPr/>
            </p:nvSpPr>
            <p:spPr>
              <a:xfrm>
                <a:off x="252158" y="1450671"/>
                <a:ext cx="1500442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>
                    <a:solidFill>
                      <a:srgbClr val="CC0099"/>
                    </a:solidFill>
                    <a:latin typeface="Bahnschrift Condensed" panose="020B0502040204020203" pitchFamily="34" charset="0"/>
                  </a:rPr>
                  <a:t>PLO: CĐR CTĐT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1D20825-D5C0-A4D5-65EA-8FB9C0110841}"/>
                    </a:ext>
                  </a:extLst>
                </p14:cNvPr>
                <p14:cNvContentPartPr/>
                <p14:nvPr/>
              </p14:nvContentPartPr>
              <p14:xfrm>
                <a:off x="1868384" y="1357797"/>
                <a:ext cx="2131976" cy="288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1D20825-D5C0-A4D5-65EA-8FB9C011084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61928" y="1350404"/>
                  <a:ext cx="2144629" cy="30309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404233-10E1-D883-1C22-D725D79F8732}"/>
                </a:ext>
              </a:extLst>
            </p:cNvPr>
            <p:cNvSpPr/>
            <p:nvPr/>
          </p:nvSpPr>
          <p:spPr>
            <a:xfrm>
              <a:off x="3367247" y="1557700"/>
              <a:ext cx="5564045" cy="397914"/>
            </a:xfrm>
            <a:prstGeom prst="rect">
              <a:avLst/>
            </a:prstGeom>
            <a:no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FF8A8EA-DE22-D8E9-1F6A-C44A7EAEA236}"/>
              </a:ext>
            </a:extLst>
          </p:cNvPr>
          <p:cNvGrpSpPr/>
          <p:nvPr/>
        </p:nvGrpSpPr>
        <p:grpSpPr>
          <a:xfrm>
            <a:off x="-30622" y="1689780"/>
            <a:ext cx="6452172" cy="835443"/>
            <a:chOff x="152400" y="2032024"/>
            <a:chExt cx="5029200" cy="62658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F20F9BE-BF89-E02E-AC2E-D2D14EBF605C}"/>
                </a:ext>
              </a:extLst>
            </p:cNvPr>
            <p:cNvSpPr/>
            <p:nvPr/>
          </p:nvSpPr>
          <p:spPr>
            <a:xfrm>
              <a:off x="3595336" y="2032024"/>
              <a:ext cx="1586264" cy="23492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61D00EEB-A440-9DF0-701B-A72DFE08EF54}"/>
                </a:ext>
              </a:extLst>
            </p:cNvPr>
            <p:cNvSpPr/>
            <p:nvPr/>
          </p:nvSpPr>
          <p:spPr>
            <a:xfrm>
              <a:off x="152400" y="2157380"/>
              <a:ext cx="1706624" cy="50122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643197D-241C-B034-3EFE-C41EFA17365E}"/>
                </a:ext>
              </a:extLst>
            </p:cNvPr>
            <p:cNvSpPr txBox="1"/>
            <p:nvPr/>
          </p:nvSpPr>
          <p:spPr>
            <a:xfrm>
              <a:off x="166336" y="2223327"/>
              <a:ext cx="169268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PLO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64C3C9A-B341-E7D7-F154-D76D4AA52A79}"/>
                    </a:ext>
                  </a:extLst>
                </p14:cNvPr>
                <p14:cNvContentPartPr/>
                <p14:nvPr/>
              </p14:nvContentPartPr>
              <p14:xfrm>
                <a:off x="1849304" y="2162289"/>
                <a:ext cx="1741680" cy="254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64C3C9A-B341-E7D7-F154-D76D4AA52A7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42552" y="2155534"/>
                  <a:ext cx="1754913" cy="26775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4E980E2-ED05-CD44-4103-064A5CB2C3CE}"/>
              </a:ext>
            </a:extLst>
          </p:cNvPr>
          <p:cNvGrpSpPr/>
          <p:nvPr/>
        </p:nvGrpSpPr>
        <p:grpSpPr>
          <a:xfrm>
            <a:off x="69312" y="2947441"/>
            <a:ext cx="3383784" cy="1153737"/>
            <a:chOff x="7975" y="2989335"/>
            <a:chExt cx="3899144" cy="115373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5AA9278-F2B7-1DB6-F3B3-C26CFEDD7F6F}"/>
                </a:ext>
              </a:extLst>
            </p:cNvPr>
            <p:cNvGrpSpPr/>
            <p:nvPr/>
          </p:nvGrpSpPr>
          <p:grpSpPr>
            <a:xfrm>
              <a:off x="7975" y="3338177"/>
              <a:ext cx="2330757" cy="585893"/>
              <a:chOff x="176872" y="750138"/>
              <a:chExt cx="1861174" cy="1547842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5AA61513-2BC1-6EDF-A7DF-13CDEB5E05B7}"/>
                  </a:ext>
                </a:extLst>
              </p:cNvPr>
              <p:cNvSpPr/>
              <p:nvPr/>
            </p:nvSpPr>
            <p:spPr>
              <a:xfrm>
                <a:off x="273425" y="750138"/>
                <a:ext cx="1706624" cy="1547842"/>
              </a:xfrm>
              <a:prstGeom prst="roundRect">
                <a:avLst/>
              </a:prstGeom>
              <a:noFill/>
              <a:ln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F99883A-7107-2772-2621-DD9E8651D244}"/>
                  </a:ext>
                </a:extLst>
              </p:cNvPr>
              <p:cNvSpPr txBox="1"/>
              <p:nvPr/>
            </p:nvSpPr>
            <p:spPr>
              <a:xfrm>
                <a:off x="176872" y="944710"/>
                <a:ext cx="1861174" cy="1219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 err="1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Mã</a:t>
                </a:r>
                <a:r>
                  <a:rPr lang="en-US" sz="2400" b="1" dirty="0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học</a:t>
                </a:r>
                <a:r>
                  <a:rPr lang="en-US" sz="2400" b="1" dirty="0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 phần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DEBA45C-D809-3801-05F1-2B49E39EF75C}"/>
                    </a:ext>
                  </a:extLst>
                </p14:cNvPr>
                <p14:cNvContentPartPr/>
                <p14:nvPr/>
              </p14:nvContentPartPr>
              <p14:xfrm>
                <a:off x="2245338" y="3635960"/>
                <a:ext cx="1042080" cy="27526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EBA45C-D809-3801-05F1-2B49E39EF75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36336" y="3627023"/>
                  <a:ext cx="1059724" cy="4504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A51FE59-590D-2508-58AE-BEB81E1A79E5}"/>
                </a:ext>
              </a:extLst>
            </p:cNvPr>
            <p:cNvSpPr/>
            <p:nvPr/>
          </p:nvSpPr>
          <p:spPr>
            <a:xfrm>
              <a:off x="3342640" y="2989335"/>
              <a:ext cx="564479" cy="1153737"/>
            </a:xfrm>
            <a:prstGeom prst="rect">
              <a:avLst/>
            </a:prstGeom>
            <a:no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828BAC8-6196-AC9F-B201-3F0E8C0396D5}"/>
              </a:ext>
            </a:extLst>
          </p:cNvPr>
          <p:cNvGrpSpPr/>
          <p:nvPr/>
        </p:nvGrpSpPr>
        <p:grpSpPr>
          <a:xfrm>
            <a:off x="134833" y="4057708"/>
            <a:ext cx="9596553" cy="990625"/>
            <a:chOff x="120087" y="3746924"/>
            <a:chExt cx="4287211" cy="742969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2F5ED98-8063-ED76-A6E6-5A0FE9154F44}"/>
                </a:ext>
              </a:extLst>
            </p:cNvPr>
            <p:cNvSpPr/>
            <p:nvPr/>
          </p:nvSpPr>
          <p:spPr>
            <a:xfrm>
              <a:off x="4222937" y="3746924"/>
              <a:ext cx="184361" cy="3488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25EA0006-B0D3-B71C-B279-2CE44A38740E}"/>
                </a:ext>
              </a:extLst>
            </p:cNvPr>
            <p:cNvSpPr/>
            <p:nvPr/>
          </p:nvSpPr>
          <p:spPr>
            <a:xfrm>
              <a:off x="138651" y="3816739"/>
              <a:ext cx="1041254" cy="64427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D42E843-BD2B-0E1D-97C9-187F63F8BBAC}"/>
                </a:ext>
              </a:extLst>
            </p:cNvPr>
            <p:cNvSpPr txBox="1"/>
            <p:nvPr/>
          </p:nvSpPr>
          <p:spPr>
            <a:xfrm>
              <a:off x="120087" y="3866645"/>
              <a:ext cx="119561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NL  PLO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nhiệm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cho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HP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9AD9E1A-A4D4-0BF1-B1AF-3597FB90A7B3}"/>
                    </a:ext>
                  </a:extLst>
                </p14:cNvPr>
                <p14:cNvContentPartPr/>
                <p14:nvPr/>
              </p14:nvContentPartPr>
              <p14:xfrm>
                <a:off x="1226155" y="3799323"/>
                <a:ext cx="3031359" cy="296449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9AD9E1A-A4D4-0BF1-B1AF-3597FB90A7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22134" y="3792567"/>
                  <a:ext cx="3039240" cy="30969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B668DA7-FE47-830D-4D7D-5D0FEE0B11A3}"/>
              </a:ext>
            </a:extLst>
          </p:cNvPr>
          <p:cNvGrpSpPr/>
          <p:nvPr/>
        </p:nvGrpSpPr>
        <p:grpSpPr>
          <a:xfrm>
            <a:off x="79121" y="4605740"/>
            <a:ext cx="9633223" cy="1569586"/>
            <a:chOff x="185448" y="4701437"/>
            <a:chExt cx="9633223" cy="156958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770C387-0F3F-F466-B83C-3809E46DEC48}"/>
                </a:ext>
              </a:extLst>
            </p:cNvPr>
            <p:cNvGrpSpPr/>
            <p:nvPr/>
          </p:nvGrpSpPr>
          <p:grpSpPr>
            <a:xfrm>
              <a:off x="185448" y="4701437"/>
              <a:ext cx="9633223" cy="1569586"/>
              <a:chOff x="103705" y="3746924"/>
              <a:chExt cx="4303593" cy="117719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C05D8BC-063B-0F61-D233-3107C135CE95}"/>
                  </a:ext>
                </a:extLst>
              </p:cNvPr>
              <p:cNvSpPr/>
              <p:nvPr/>
            </p:nvSpPr>
            <p:spPr>
              <a:xfrm>
                <a:off x="4222937" y="3746924"/>
                <a:ext cx="184361" cy="34884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DDBAC95A-4AC2-7E7B-2C26-A12E377B8341}"/>
                  </a:ext>
                </a:extLst>
              </p:cNvPr>
              <p:cNvSpPr/>
              <p:nvPr/>
            </p:nvSpPr>
            <p:spPr>
              <a:xfrm>
                <a:off x="118658" y="4279838"/>
                <a:ext cx="1041254" cy="644276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595F797-B496-2744-36FF-9EA2F75BE026}"/>
                  </a:ext>
                </a:extLst>
              </p:cNvPr>
              <p:cNvSpPr txBox="1"/>
              <p:nvPr/>
            </p:nvSpPr>
            <p:spPr>
              <a:xfrm>
                <a:off x="103705" y="4279799"/>
                <a:ext cx="1195614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Điểm</a:t>
                </a:r>
                <a:r>
                  <a:rPr lang="en-US" sz="2400" b="1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NL  PLO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phân</a:t>
                </a:r>
                <a:r>
                  <a:rPr lang="en-US" sz="2400" b="1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nhiệm</a:t>
                </a:r>
                <a:r>
                  <a:rPr lang="en-US" sz="2400" b="1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cho</a:t>
                </a:r>
                <a:r>
                  <a:rPr lang="en-US" sz="2400" b="1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HP</a:t>
                </a:r>
              </a:p>
            </p:txBody>
          </p:sp>
        </p:grp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479E561-0EF5-0FA9-8F3F-7AD2CB3A4BC1}"/>
                </a:ext>
              </a:extLst>
            </p:cNvPr>
            <p:cNvSpPr/>
            <p:nvPr/>
          </p:nvSpPr>
          <p:spPr>
            <a:xfrm>
              <a:off x="2570480" y="4998720"/>
              <a:ext cx="6847840" cy="802640"/>
            </a:xfrm>
            <a:custGeom>
              <a:avLst/>
              <a:gdLst>
                <a:gd name="connsiteX0" fmla="*/ 0 w 6847840"/>
                <a:gd name="connsiteY0" fmla="*/ 802640 h 802640"/>
                <a:gd name="connsiteX1" fmla="*/ 6847840 w 6847840"/>
                <a:gd name="connsiteY1" fmla="*/ 0 h 8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47840" h="802640">
                  <a:moveTo>
                    <a:pt x="0" y="802640"/>
                  </a:moveTo>
                  <a:lnTo>
                    <a:pt x="684784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891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6.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ta chi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Mô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tả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  chi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tiết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325B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5372945" y="4995187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CTĐT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sĩ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chu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kỳ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2018-2024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Vinh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A72390-4D36-F64C-886D-321E0D67D38C}"/>
              </a:ext>
            </a:extLst>
          </p:cNvPr>
          <p:cNvSpPr txBox="1">
            <a:spLocks/>
          </p:cNvSpPr>
          <p:nvPr/>
        </p:nvSpPr>
        <p:spPr>
          <a:xfrm>
            <a:off x="36947" y="-13940"/>
            <a:ext cx="12192000" cy="641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             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6.  </a:t>
            </a:r>
            <a:r>
              <a:rPr lang="en-US" sz="3100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Bảng</a:t>
            </a:r>
            <a:r>
              <a:rPr lang="en-US" sz="3100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mô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tả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chi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tiết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PLO/</a:t>
            </a:r>
            <a:r>
              <a:rPr lang="en-US" sz="3100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CLO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: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Nguyên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tắc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EFD7386-C7FF-F9EB-9382-5C449C911B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81" y="-53349"/>
            <a:ext cx="760474" cy="7604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874F42-AE51-636F-3CAD-0079E8387133}"/>
              </a:ext>
            </a:extLst>
          </p:cNvPr>
          <p:cNvSpPr/>
          <p:nvPr/>
        </p:nvSpPr>
        <p:spPr>
          <a:xfrm>
            <a:off x="268556" y="1300625"/>
            <a:ext cx="11609686" cy="426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Mỗi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 (K/S/A)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phân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nhiệm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cho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HP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được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phân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nhiệm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chi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tiết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cho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cùng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loại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động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từ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mô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tả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phù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hợp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với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mức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năng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lực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cần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đạt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Mỗi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kỹ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CDIO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 CLO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thuộc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phụ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thuộc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dung (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/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chương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)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HP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đó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. Thông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thường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03 CLO đáp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ưng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thức</a:t>
            </a:r>
            <a:endParaRPr lang="en-US" sz="2700" b="1" dirty="0">
              <a:solidFill>
                <a:srgbClr val="0000CC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687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Phát triển CTĐT Đại học theo Bộ chuẩn VU.PQA.1.0.</a:t>
              </a:r>
              <a:endParaRPr lang="vi-VN" sz="1600" dirty="0">
                <a:solidFill>
                  <a:srgbClr val="FFFF00"/>
                </a:solidFill>
                <a:latin typeface="Bahnschrift SemiBold Condensed" panose="020B0502040204020203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366BE9-2A91-4B7B-63D7-239838102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65761"/>
            <a:ext cx="9678929" cy="56983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637178-1846-3495-322F-AF627495FC66}"/>
              </a:ext>
            </a:extLst>
          </p:cNvPr>
          <p:cNvGrpSpPr/>
          <p:nvPr/>
        </p:nvGrpSpPr>
        <p:grpSpPr>
          <a:xfrm>
            <a:off x="4690643" y="1778000"/>
            <a:ext cx="7145757" cy="2194560"/>
            <a:chOff x="5279923" y="2812026"/>
            <a:chExt cx="6828951" cy="22810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72AF30-D945-504F-CC4D-5AD1A2A088C5}"/>
                </a:ext>
              </a:extLst>
            </p:cNvPr>
            <p:cNvSpPr/>
            <p:nvPr/>
          </p:nvSpPr>
          <p:spPr>
            <a:xfrm>
              <a:off x="5279923" y="2812026"/>
              <a:ext cx="6828951" cy="2281084"/>
            </a:xfrm>
            <a:prstGeom prst="rect">
              <a:avLst/>
            </a:prstGeom>
            <a:noFill/>
            <a:ln w="41275">
              <a:solidFill>
                <a:srgbClr val="CC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1057D8-06EC-DAF0-1771-EDCDBE899297}"/>
                </a:ext>
              </a:extLst>
            </p:cNvPr>
            <p:cNvSpPr txBox="1"/>
            <p:nvPr/>
          </p:nvSpPr>
          <p:spPr>
            <a:xfrm>
              <a:off x="10778665" y="3098437"/>
              <a:ext cx="1227616" cy="155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GV </a:t>
              </a:r>
              <a:r>
                <a:rPr lang="en-US" sz="2400" b="1" dirty="0" err="1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sử</a:t>
              </a:r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dụng</a:t>
              </a:r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để</a:t>
              </a:r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soạn</a:t>
              </a:r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 đề cương HP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9F6CB85-4926-2C1B-44DC-DDC7C1CE94C7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6.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ngành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Quang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5AAA6EC-D1BD-3033-FC91-2AE4208E55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7.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nhiệm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325B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4244148" y="4845836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3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Phát triển CTĐT Đại học theo Bộ chuẩn VU.PQA.1.0.</a:t>
              </a:r>
              <a:endParaRPr lang="vi-VN" sz="1600" dirty="0">
                <a:solidFill>
                  <a:srgbClr val="FFFF00"/>
                </a:solidFill>
                <a:latin typeface="Bahnschrift SemiBold Condensed" panose="020B0502040204020203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164BB06-798B-0E8C-3CCA-632E85B17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568" y="883920"/>
            <a:ext cx="8817104" cy="53746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B92EF25-C7BF-0096-0C80-9DE729D3F5BD}"/>
              </a:ext>
            </a:extLst>
          </p:cNvPr>
          <p:cNvGrpSpPr/>
          <p:nvPr/>
        </p:nvGrpSpPr>
        <p:grpSpPr>
          <a:xfrm>
            <a:off x="440045" y="1305860"/>
            <a:ext cx="11668829" cy="742133"/>
            <a:chOff x="192874" y="1222964"/>
            <a:chExt cx="8798727" cy="5566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DA0211-7CC3-96D0-265C-D17B8E76E2A2}"/>
                </a:ext>
              </a:extLst>
            </p:cNvPr>
            <p:cNvGrpSpPr/>
            <p:nvPr/>
          </p:nvGrpSpPr>
          <p:grpSpPr>
            <a:xfrm>
              <a:off x="192874" y="1278338"/>
              <a:ext cx="1706624" cy="501226"/>
              <a:chOff x="192874" y="1278338"/>
              <a:chExt cx="1706624" cy="501226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4BF6C7C-FE4A-B899-E833-90089777A9F7}"/>
                  </a:ext>
                </a:extLst>
              </p:cNvPr>
              <p:cNvSpPr/>
              <p:nvPr/>
            </p:nvSpPr>
            <p:spPr>
              <a:xfrm>
                <a:off x="192874" y="1278338"/>
                <a:ext cx="1706624" cy="501226"/>
              </a:xfrm>
              <a:prstGeom prst="roundRect">
                <a:avLst/>
              </a:prstGeom>
              <a:noFill/>
              <a:ln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1852C11-EC7A-996E-B684-5FA180E5FA1D}"/>
                  </a:ext>
                </a:extLst>
              </p:cNvPr>
              <p:cNvSpPr txBox="1"/>
              <p:nvPr/>
            </p:nvSpPr>
            <p:spPr>
              <a:xfrm>
                <a:off x="250873" y="1379805"/>
                <a:ext cx="1500442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>
                    <a:solidFill>
                      <a:srgbClr val="CC0099"/>
                    </a:solidFill>
                    <a:latin typeface="Bahnschrift Condensed" panose="020B0502040204020203" pitchFamily="34" charset="0"/>
                  </a:rPr>
                  <a:t>PLO: CĐR CTĐT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1D20825-D5C0-A4D5-65EA-8FB9C0110841}"/>
                    </a:ext>
                  </a:extLst>
                </p14:cNvPr>
                <p14:cNvContentPartPr/>
                <p14:nvPr/>
              </p14:nvContentPartPr>
              <p14:xfrm>
                <a:off x="1886814" y="1279569"/>
                <a:ext cx="1722461" cy="284951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1D20825-D5C0-A4D5-65EA-8FB9C011084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80063" y="1272817"/>
                  <a:ext cx="1735692" cy="29818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1404233-10E1-D883-1C22-D725D79F8732}"/>
                </a:ext>
              </a:extLst>
            </p:cNvPr>
            <p:cNvSpPr/>
            <p:nvPr/>
          </p:nvSpPr>
          <p:spPr>
            <a:xfrm>
              <a:off x="3662308" y="1222964"/>
              <a:ext cx="5329293" cy="302701"/>
            </a:xfrm>
            <a:prstGeom prst="rect">
              <a:avLst/>
            </a:prstGeom>
            <a:no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F8A8EA-DE22-D8E9-1F6A-C44A7EAEA236}"/>
              </a:ext>
            </a:extLst>
          </p:cNvPr>
          <p:cNvGrpSpPr/>
          <p:nvPr/>
        </p:nvGrpSpPr>
        <p:grpSpPr>
          <a:xfrm>
            <a:off x="424981" y="1763670"/>
            <a:ext cx="6737032" cy="1172168"/>
            <a:chOff x="128826" y="2032024"/>
            <a:chExt cx="5052774" cy="87912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F20F9BE-BF89-E02E-AC2E-D2D14EBF605C}"/>
                </a:ext>
              </a:extLst>
            </p:cNvPr>
            <p:cNvSpPr/>
            <p:nvPr/>
          </p:nvSpPr>
          <p:spPr>
            <a:xfrm>
              <a:off x="3595336" y="2032024"/>
              <a:ext cx="1586264" cy="23492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1D00EEB-A440-9DF0-701B-A72DFE08EF54}"/>
                </a:ext>
              </a:extLst>
            </p:cNvPr>
            <p:cNvSpPr/>
            <p:nvPr/>
          </p:nvSpPr>
          <p:spPr>
            <a:xfrm>
              <a:off x="128826" y="2409924"/>
              <a:ext cx="1706624" cy="50122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43197D-241C-B034-3EFE-C41EFA17365E}"/>
                </a:ext>
              </a:extLst>
            </p:cNvPr>
            <p:cNvSpPr txBox="1"/>
            <p:nvPr/>
          </p:nvSpPr>
          <p:spPr>
            <a:xfrm>
              <a:off x="142762" y="2475870"/>
              <a:ext cx="169268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PLO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64C3C9A-B341-E7D7-F154-D76D4AA52A79}"/>
                    </a:ext>
                  </a:extLst>
                </p14:cNvPr>
                <p14:cNvContentPartPr/>
                <p14:nvPr/>
              </p14:nvContentPartPr>
              <p14:xfrm>
                <a:off x="1849304" y="2162289"/>
                <a:ext cx="1741680" cy="254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64C3C9A-B341-E7D7-F154-D76D4AA52A7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42552" y="2155534"/>
                  <a:ext cx="1754913" cy="26775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9C1913-B35A-5109-CA23-FFBC0323AE80}"/>
              </a:ext>
            </a:extLst>
          </p:cNvPr>
          <p:cNvGrpSpPr/>
          <p:nvPr/>
        </p:nvGrpSpPr>
        <p:grpSpPr>
          <a:xfrm>
            <a:off x="561749" y="2076904"/>
            <a:ext cx="4002267" cy="4181656"/>
            <a:chOff x="152400" y="1772747"/>
            <a:chExt cx="3001700" cy="313624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5AA9278-F2B7-1DB6-F3B3-C26CFEDD7F6F}"/>
                </a:ext>
              </a:extLst>
            </p:cNvPr>
            <p:cNvGrpSpPr/>
            <p:nvPr/>
          </p:nvGrpSpPr>
          <p:grpSpPr>
            <a:xfrm>
              <a:off x="152400" y="3213524"/>
              <a:ext cx="1706624" cy="501226"/>
              <a:chOff x="166336" y="1384724"/>
              <a:chExt cx="1706624" cy="501226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AA61513-2BC1-6EDF-A7DF-13CDEB5E05B7}"/>
                  </a:ext>
                </a:extLst>
              </p:cNvPr>
              <p:cNvSpPr/>
              <p:nvPr/>
            </p:nvSpPr>
            <p:spPr>
              <a:xfrm>
                <a:off x="166336" y="1384724"/>
                <a:ext cx="1706624" cy="501226"/>
              </a:xfrm>
              <a:prstGeom prst="roundRect">
                <a:avLst/>
              </a:prstGeom>
              <a:noFill/>
              <a:ln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F99883A-7107-2772-2621-DD9E8651D244}"/>
                  </a:ext>
                </a:extLst>
              </p:cNvPr>
              <p:cNvSpPr txBox="1"/>
              <p:nvPr/>
            </p:nvSpPr>
            <p:spPr>
              <a:xfrm>
                <a:off x="180272" y="1450671"/>
                <a:ext cx="1692688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CLO: CĐR học phần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DEBA45C-D809-3801-05F1-2B49E39EF75C}"/>
                    </a:ext>
                  </a:extLst>
                </p14:cNvPr>
                <p14:cNvContentPartPr/>
                <p14:nvPr/>
              </p14:nvContentPartPr>
              <p14:xfrm>
                <a:off x="1874864" y="3336023"/>
                <a:ext cx="822960" cy="72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EBA45C-D809-3801-05F1-2B49E39EF75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68112" y="3329265"/>
                  <a:ext cx="836194" cy="8596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A51FE59-590D-2508-58AE-BEB81E1A79E5}"/>
                </a:ext>
              </a:extLst>
            </p:cNvPr>
            <p:cNvSpPr/>
            <p:nvPr/>
          </p:nvSpPr>
          <p:spPr>
            <a:xfrm>
              <a:off x="2756229" y="1772747"/>
              <a:ext cx="397871" cy="3136242"/>
            </a:xfrm>
            <a:prstGeom prst="rect">
              <a:avLst/>
            </a:prstGeom>
            <a:no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28BAC8-6196-AC9F-B201-3F0E8C0396D5}"/>
              </a:ext>
            </a:extLst>
          </p:cNvPr>
          <p:cNvGrpSpPr/>
          <p:nvPr/>
        </p:nvGrpSpPr>
        <p:grpSpPr>
          <a:xfrm>
            <a:off x="152400" y="5069840"/>
            <a:ext cx="5761153" cy="797557"/>
            <a:chOff x="152400" y="3802382"/>
            <a:chExt cx="4320865" cy="59816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2F5ED98-8063-ED76-A6E6-5A0FE9154F44}"/>
                </a:ext>
              </a:extLst>
            </p:cNvPr>
            <p:cNvSpPr/>
            <p:nvPr/>
          </p:nvSpPr>
          <p:spPr>
            <a:xfrm>
              <a:off x="4163222" y="3802382"/>
              <a:ext cx="310043" cy="29724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5EA0006-B0D3-B71C-B279-2CE44A38740E}"/>
                </a:ext>
              </a:extLst>
            </p:cNvPr>
            <p:cNvSpPr/>
            <p:nvPr/>
          </p:nvSpPr>
          <p:spPr>
            <a:xfrm>
              <a:off x="152400" y="3899324"/>
              <a:ext cx="1706624" cy="50122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D42E843-BD2B-0E1D-97C9-187F63F8BBAC}"/>
                </a:ext>
              </a:extLst>
            </p:cNvPr>
            <p:cNvSpPr txBox="1"/>
            <p:nvPr/>
          </p:nvSpPr>
          <p:spPr>
            <a:xfrm>
              <a:off x="166336" y="3965271"/>
              <a:ext cx="169268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CLO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9AD9E1A-A4D4-0BF1-B1AF-3597FB90A7B3}"/>
                    </a:ext>
                  </a:extLst>
                </p14:cNvPr>
                <p14:cNvContentPartPr/>
                <p14:nvPr/>
              </p14:nvContentPartPr>
              <p14:xfrm>
                <a:off x="1878824" y="3950769"/>
                <a:ext cx="2263140" cy="202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9AD9E1A-A4D4-0BF1-B1AF-3597FB90A7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72074" y="3944013"/>
                  <a:ext cx="2276370" cy="21592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7F3BC64-65D6-01D9-D68D-8A7B479CCC48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7.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F43583-DF6B-4EAE-1BD9-03CC5800C01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CTĐT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sĩ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chu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kỳ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2018-2024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Vinh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874F42-AE51-636F-3CAD-0079E8387133}"/>
              </a:ext>
            </a:extLst>
          </p:cNvPr>
          <p:cNvSpPr/>
          <p:nvPr/>
        </p:nvSpPr>
        <p:spPr>
          <a:xfrm>
            <a:off x="268556" y="741019"/>
            <a:ext cx="11609686" cy="54464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Thông tin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HP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trọng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%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500" b="1" noProof="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Điểm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năng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lực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tối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thiểu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phải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phù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hợp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với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động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từ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đượ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c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sử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dụng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để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tả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bảng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nhiệm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chi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tiết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PLO/CLO;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Tổng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trọng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số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%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trong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1 HP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đáp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ứng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bằng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trọng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số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%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HP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đóng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góp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cho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 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(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Xem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Ma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trận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phân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nhiệm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PLO/HP)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Tổng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trọng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số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%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trong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CTĐT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đáp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ứng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01 PLO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bằng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100%;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Trung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bình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theo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trọng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số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điểm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năng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lực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tối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thiểu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đáp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ứng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phải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lớn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hơn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hoặc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bằng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điểm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năng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lực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tối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thiểu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7322-C39F-B11B-241C-0C0DE10BDC42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7.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E5D58AB-46EB-DC6A-813E-D33090D219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003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3" y="787401"/>
            <a:ext cx="1102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Tiếp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chuẩn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ra</a:t>
            </a:r>
            <a:endParaRPr lang="en-US" sz="2800" b="1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700" b="0" i="0" dirty="0">
                <a:effectLst/>
                <a:latin typeface="Bahnschrift Condensed" panose="020B0502040204020203" pitchFamily="34" charset="0"/>
              </a:rPr>
              <a:t>Gosselin, D. (2021). Competencies and Learning Outcomes. Retrieved on January 31, 2022 from </a:t>
            </a:r>
            <a:r>
              <a:rPr lang="en-US" sz="1700" b="0" i="0" u="sng" dirty="0">
                <a:effectLst/>
                <a:latin typeface="Bahnschrift Condense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Competencies vs Learning Outcomes (carleton.edu)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0E8DA-6B88-8787-3EE5-723C08E77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24" y="1622274"/>
            <a:ext cx="6397159" cy="469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9A5E39-1579-AA25-4208-AA26892B9C9C}"/>
              </a:ext>
            </a:extLst>
          </p:cNvPr>
          <p:cNvSpPr txBox="1"/>
          <p:nvPr/>
        </p:nvSpPr>
        <p:spPr>
          <a:xfrm>
            <a:off x="684438" y="3944884"/>
            <a:ext cx="132134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)</a:t>
            </a:r>
            <a:endParaRPr lang="en-US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C1C95-3D92-D279-F2AB-6103A58F9584}"/>
              </a:ext>
            </a:extLst>
          </p:cNvPr>
          <p:cNvSpPr txBox="1"/>
          <p:nvPr/>
        </p:nvSpPr>
        <p:spPr>
          <a:xfrm>
            <a:off x="3775589" y="2632280"/>
            <a:ext cx="17452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đo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lường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en-US" sz="2100" dirty="0">
              <a:solidFill>
                <a:srgbClr val="0000F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13BA72-100D-4C23-91D3-97E27FF0776B}"/>
              </a:ext>
            </a:extLst>
          </p:cNvPr>
          <p:cNvGrpSpPr/>
          <p:nvPr/>
        </p:nvGrpSpPr>
        <p:grpSpPr>
          <a:xfrm>
            <a:off x="6737552" y="1622274"/>
            <a:ext cx="5314050" cy="3970364"/>
            <a:chOff x="6737552" y="1622274"/>
            <a:chExt cx="5314050" cy="39703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EAEEE5-B743-9A22-E25D-40EC4DFB6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7275" y="1622274"/>
              <a:ext cx="4694327" cy="3970364"/>
            </a:xfrm>
            <a:prstGeom prst="rect">
              <a:avLst/>
            </a:prstGeom>
          </p:spPr>
        </p:pic>
        <p:sp>
          <p:nvSpPr>
            <p:cNvPr id="15" name="Arrow: Striped Right 14">
              <a:extLst>
                <a:ext uri="{FF2B5EF4-FFF2-40B4-BE49-F238E27FC236}">
                  <a16:creationId xmlns:a16="http://schemas.microsoft.com/office/drawing/2014/main" id="{A9AA5A0E-5905-0867-87AF-6498C17D5A84}"/>
                </a:ext>
              </a:extLst>
            </p:cNvPr>
            <p:cNvSpPr/>
            <p:nvPr/>
          </p:nvSpPr>
          <p:spPr>
            <a:xfrm>
              <a:off x="6737552" y="4311226"/>
              <a:ext cx="884903" cy="562596"/>
            </a:xfrm>
            <a:prstGeom prst="striped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49CA16-0A1A-4209-B319-6B7F36785922}"/>
              </a:ext>
            </a:extLst>
          </p:cNvPr>
          <p:cNvSpPr txBox="1"/>
          <p:nvPr/>
        </p:nvSpPr>
        <p:spPr>
          <a:xfrm>
            <a:off x="4626081" y="3767906"/>
            <a:ext cx="17452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đo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lường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en-US" sz="21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CB190A-347B-E3A5-006B-91C9AA81A4E4}"/>
              </a:ext>
            </a:extLst>
          </p:cNvPr>
          <p:cNvSpPr txBox="1"/>
          <p:nvPr/>
        </p:nvSpPr>
        <p:spPr>
          <a:xfrm>
            <a:off x="3996813" y="4977282"/>
            <a:ext cx="17452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đo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lường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en-US" sz="2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9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C2E8D-F232-7AE7-F98C-CF95E0621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18" y="894080"/>
            <a:ext cx="11546160" cy="5130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E7DF09-A617-7921-B0AA-00FFEAA442B7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luận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CV818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C83FA3-ED49-573E-6424-E28CBB8471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E7DF09-A617-7921-B0AA-00FFEAA442B7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luận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CV818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C83FA3-ED49-573E-6424-E28CBB8471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55FC27-8F23-7B9F-EBFC-516C01EE1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62" y="1493496"/>
            <a:ext cx="10058137" cy="42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8B4C3F-F198-5F62-5311-F8AAA770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113" y="823845"/>
            <a:ext cx="8455984" cy="54133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63A165-5673-2541-A342-0C44FADEF738}"/>
                  </a:ext>
                </a:extLst>
              </p14:cNvPr>
              <p14:cNvContentPartPr/>
              <p14:nvPr/>
            </p14:nvContentPartPr>
            <p14:xfrm>
              <a:off x="2761325" y="2225097"/>
              <a:ext cx="1067760" cy="46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63A165-5673-2541-A342-0C44FADEF7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5325" y="2189457"/>
                <a:ext cx="1139400" cy="5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D3861D6-8179-3698-22A9-0DF3B3E5B16C}"/>
                  </a:ext>
                </a:extLst>
              </p14:cNvPr>
              <p14:cNvContentPartPr/>
              <p14:nvPr/>
            </p14:nvContentPartPr>
            <p14:xfrm>
              <a:off x="9968885" y="229601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D3861D6-8179-3698-22A9-0DF3B3E5B1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33245" y="226001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876185B-5A08-91AB-9A3A-459286FECA09}"/>
                  </a:ext>
                </a:extLst>
              </p14:cNvPr>
              <p14:cNvContentPartPr/>
              <p14:nvPr/>
            </p14:nvContentPartPr>
            <p14:xfrm>
              <a:off x="9479645" y="2285217"/>
              <a:ext cx="489600" cy="429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876185B-5A08-91AB-9A3A-459286FECA0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44005" y="2249577"/>
                <a:ext cx="561240" cy="50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8EB6ADD-95A7-7B50-3703-D39A8672325F}"/>
                  </a:ext>
                </a:extLst>
              </p14:cNvPr>
              <p14:cNvContentPartPr/>
              <p14:nvPr/>
            </p14:nvContentPartPr>
            <p14:xfrm>
              <a:off x="9934325" y="2166777"/>
              <a:ext cx="572040" cy="61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8EB6ADD-95A7-7B50-3703-D39A8672325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98325" y="2131137"/>
                <a:ext cx="643680" cy="6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B9E1C6B-F438-9C4D-1A86-7406E46025B1}"/>
                  </a:ext>
                </a:extLst>
              </p14:cNvPr>
              <p14:cNvContentPartPr/>
              <p14:nvPr/>
            </p14:nvContentPartPr>
            <p14:xfrm>
              <a:off x="2821805" y="2762937"/>
              <a:ext cx="1155960" cy="568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B9E1C6B-F438-9C4D-1A86-7406E46025B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03805" y="2744937"/>
                <a:ext cx="1191600" cy="60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8A37EC-C90A-910F-0077-FCF36E26CDBE}"/>
                  </a:ext>
                </a:extLst>
              </p14:cNvPr>
              <p14:cNvContentPartPr/>
              <p14:nvPr/>
            </p14:nvContentPartPr>
            <p14:xfrm>
              <a:off x="9500885" y="2872017"/>
              <a:ext cx="450720" cy="430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8A37EC-C90A-910F-0077-FCF36E26CD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83245" y="2854377"/>
                <a:ext cx="48636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365C2A0-DA6D-3D8B-D194-9561CB6CE4CD}"/>
                  </a:ext>
                </a:extLst>
              </p14:cNvPr>
              <p14:cNvContentPartPr/>
              <p14:nvPr/>
            </p14:nvContentPartPr>
            <p14:xfrm>
              <a:off x="9960605" y="2880657"/>
              <a:ext cx="574200" cy="446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365C2A0-DA6D-3D8B-D194-9561CB6CE4C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942605" y="2863017"/>
                <a:ext cx="609840" cy="48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5FBD878-E583-2F48-E60F-EBBBEA000A8C}"/>
              </a:ext>
            </a:extLst>
          </p:cNvPr>
          <p:cNvGrpSpPr/>
          <p:nvPr/>
        </p:nvGrpSpPr>
        <p:grpSpPr>
          <a:xfrm>
            <a:off x="10962485" y="2941497"/>
            <a:ext cx="133200" cy="577080"/>
            <a:chOff x="10962485" y="2941497"/>
            <a:chExt cx="133200" cy="5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2D4F9E8-991A-73F8-0A1B-55BAE951530C}"/>
                    </a:ext>
                  </a:extLst>
                </p14:cNvPr>
                <p14:cNvContentPartPr/>
                <p14:nvPr/>
              </p14:nvContentPartPr>
              <p14:xfrm>
                <a:off x="10962485" y="2941497"/>
                <a:ext cx="133200" cy="39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2D4F9E8-991A-73F8-0A1B-55BAE951530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926845" y="2905857"/>
                  <a:ext cx="20484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4746396-C6B5-FEB7-2BA9-359A666B146D}"/>
                    </a:ext>
                  </a:extLst>
                </p14:cNvPr>
                <p14:cNvContentPartPr/>
                <p14:nvPr/>
              </p14:nvContentPartPr>
              <p14:xfrm>
                <a:off x="10982645" y="3518217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4746396-C6B5-FEB7-2BA9-359A666B146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947005" y="3482217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2312C9C-AA2F-6A3A-2496-D3DED8C82273}"/>
                  </a:ext>
                </a:extLst>
              </p14:cNvPr>
              <p14:cNvContentPartPr/>
              <p14:nvPr/>
            </p14:nvContentPartPr>
            <p14:xfrm>
              <a:off x="10883285" y="2923857"/>
              <a:ext cx="72360" cy="97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2312C9C-AA2F-6A3A-2496-D3DED8C8227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47285" y="2888217"/>
                <a:ext cx="144000" cy="16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5D3BD9E5-C077-0854-BFDA-609977284EEA}"/>
              </a:ext>
            </a:extLst>
          </p:cNvPr>
          <p:cNvGrpSpPr/>
          <p:nvPr/>
        </p:nvGrpSpPr>
        <p:grpSpPr>
          <a:xfrm>
            <a:off x="10842605" y="2204577"/>
            <a:ext cx="190800" cy="588600"/>
            <a:chOff x="10842605" y="2204577"/>
            <a:chExt cx="190800" cy="58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8963C9C-9DDF-9013-8A57-D0953327D994}"/>
                    </a:ext>
                  </a:extLst>
                </p14:cNvPr>
                <p14:cNvContentPartPr/>
                <p14:nvPr/>
              </p14:nvContentPartPr>
              <p14:xfrm>
                <a:off x="10842605" y="2204577"/>
                <a:ext cx="190800" cy="463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8963C9C-9DDF-9013-8A57-D0953327D99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06965" y="2168937"/>
                  <a:ext cx="26244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9FEF76E-DC48-1DBC-577C-457C2F2E9371}"/>
                    </a:ext>
                  </a:extLst>
                </p14:cNvPr>
                <p14:cNvContentPartPr/>
                <p14:nvPr/>
              </p14:nvContentPartPr>
              <p14:xfrm>
                <a:off x="10932965" y="2792817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9FEF76E-DC48-1DBC-577C-457C2F2E937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96965" y="2756817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86E7AD5D-22C4-F4AC-C5B2-E838005568EF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luận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CV818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845C4D55-9F3B-2635-B656-7A5A7A03BF20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0662" y="1995856"/>
            <a:ext cx="11728938" cy="3050930"/>
            <a:chOff x="272562" y="1222130"/>
            <a:chExt cx="11728938" cy="1005840"/>
          </a:xfrm>
        </p:grpSpPr>
        <p:sp>
          <p:nvSpPr>
            <p:cNvPr id="3" name="Rounded Rectangle 2"/>
            <p:cNvSpPr/>
            <p:nvPr/>
          </p:nvSpPr>
          <p:spPr>
            <a:xfrm>
              <a:off x="272562" y="1222130"/>
              <a:ext cx="11728938" cy="100584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76311" y="1280909"/>
              <a:ext cx="11521440" cy="82296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Thảo</a:t>
              </a:r>
              <a:r>
                <a:rPr lang="en-US" sz="5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luận </a:t>
              </a:r>
              <a:r>
                <a:rPr lang="en-US" sz="5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5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hướng</a:t>
              </a:r>
              <a:r>
                <a:rPr lang="en-US" sz="5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dẫn</a:t>
              </a:r>
              <a:r>
                <a:rPr lang="en-US" sz="5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CV818</a:t>
              </a:r>
              <a:endParaRPr lang="en-US" sz="5000" b="1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7" name="Text Box 2"/>
          <p:cNvSpPr txBox="1"/>
          <p:nvPr/>
        </p:nvSpPr>
        <p:spPr>
          <a:xfrm>
            <a:off x="0" y="0"/>
            <a:ext cx="12192000" cy="1000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en-SG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ĐẠI HỌC VINH</a:t>
            </a:r>
            <a:endParaRPr lang="en-SG" sz="3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SG" sz="2000" b="1" i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SG" sz="2000" u="sng" dirty="0">
              <a:solidFill>
                <a:srgbClr val="25256F"/>
              </a:solidFill>
              <a:effectLst/>
              <a:uFill>
                <a:solidFill>
                  <a:srgbClr val="C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52"/>
            <a:ext cx="1084018" cy="9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500" dirty="0">
                <a:latin typeface="Bahnschrift Condensed" panose="020B0502040204020203" pitchFamily="34" charset="0"/>
              </a:rPr>
              <a:t> CÂU HỎI BÀI THU HOẠCH</a:t>
            </a:r>
            <a:endParaRPr lang="vi-VN" sz="35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39" name="TextBox 13">
            <a:extLst>
              <a:ext uri="{FF2B5EF4-FFF2-40B4-BE49-F238E27FC236}">
                <a16:creationId xmlns:a16="http://schemas.microsoft.com/office/drawing/2014/main" id="{9EC0884B-7F68-8A98-8A9B-EBC79C0198E0}"/>
              </a:ext>
            </a:extLst>
          </p:cNvPr>
          <p:cNvSpPr txBox="1"/>
          <p:nvPr/>
        </p:nvSpPr>
        <p:spPr>
          <a:xfrm>
            <a:off x="540773" y="1322354"/>
            <a:ext cx="11090787" cy="399083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CĐR CTĐT (PLO)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Thầy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/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Cô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phụ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trách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Đối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sánh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với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khung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trình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độ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Quốc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Khung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CTDH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Thầy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/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Cô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phụ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trách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Đối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sánh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với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một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Khung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CTDH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một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 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tương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tự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một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CSGD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khác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</a:t>
            </a:r>
            <a:endParaRPr lang="en-US" sz="2500" b="1" dirty="0">
              <a:solidFill>
                <a:srgbClr val="FFFF0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Ma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trận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PLO-HP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Thầy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/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Cô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phụ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trách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nguyên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tắc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</a:t>
            </a:r>
            <a:endParaRPr lang="en-US" sz="2500" b="1" dirty="0">
              <a:solidFill>
                <a:srgbClr val="FFFF0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Bảng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chi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tiết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PLO/CLO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một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đó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Thầy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/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Cô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phụ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trách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</a:t>
            </a:r>
            <a:endParaRPr lang="en-US" sz="2500" b="1" dirty="0">
              <a:solidFill>
                <a:srgbClr val="FFFF0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Ma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trận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PLO/CLO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Thầy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/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Cô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phụ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trách</a:t>
            </a:r>
            <a:r>
              <a:rPr lang="en-US" sz="2500" b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</a:t>
            </a:r>
            <a:endParaRPr lang="en-US" sz="2500" b="1" dirty="0">
              <a:solidFill>
                <a:schemeClr val="bg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2800" y="1898017"/>
            <a:ext cx="10305360" cy="838911"/>
          </a:xfrm>
        </p:spPr>
        <p:txBody>
          <a:bodyPr>
            <a:noAutofit/>
          </a:bodyPr>
          <a:lstStyle/>
          <a:p>
            <a:pPr algn="ctr"/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vi-VN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C6F30-CF98-9A88-3A49-376AD3F2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11" y="2955"/>
            <a:ext cx="12357397" cy="68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3" y="639921"/>
            <a:ext cx="1102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GV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Nam Á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Southeast Asia Teachers Competency Framework (SEA-TCF) 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A0C3F4-1230-DD3D-F5EB-58D5A8942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672" y="1281636"/>
            <a:ext cx="9006348" cy="503628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161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4" y="787401"/>
            <a:ext cx="447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GV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Nam Á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Southeast Asia Teachers Competency Framework (SEA-TCF) 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613D15-F271-6D44-1D59-6EE03E423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173" y="825548"/>
            <a:ext cx="6061546" cy="54333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3D8947-BB06-2406-FCF5-05134C2336BD}"/>
                  </a:ext>
                </a:extLst>
              </p14:cNvPr>
              <p14:cNvContentPartPr/>
              <p14:nvPr/>
            </p14:nvContentPartPr>
            <p14:xfrm>
              <a:off x="7283225" y="1023461"/>
              <a:ext cx="1311120" cy="2154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3D8947-BB06-2406-FCF5-05134C2336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8025" y="998261"/>
                <a:ext cx="1361880" cy="22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F0C28FE6-0391-E0CD-C5BE-7908F1E52358}"/>
              </a:ext>
            </a:extLst>
          </p:cNvPr>
          <p:cNvGrpSpPr/>
          <p:nvPr/>
        </p:nvGrpSpPr>
        <p:grpSpPr>
          <a:xfrm>
            <a:off x="1489140" y="4666301"/>
            <a:ext cx="3364388" cy="861774"/>
            <a:chOff x="1489140" y="4666301"/>
            <a:chExt cx="3364388" cy="86177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9606C9-002D-7FA3-C810-F889D8D559B4}"/>
                    </a:ext>
                  </a:extLst>
                </p14:cNvPr>
                <p14:cNvContentPartPr/>
                <p14:nvPr/>
              </p14:nvContentPartPr>
              <p14:xfrm>
                <a:off x="3539168" y="4666301"/>
                <a:ext cx="1314360" cy="230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9606C9-002D-7FA3-C810-F889D8D559B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03528" y="4630301"/>
                  <a:ext cx="1386000" cy="3020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60D678-5E64-562F-6CA8-58DD3A486DFE}"/>
                </a:ext>
              </a:extLst>
            </p:cNvPr>
            <p:cNvSpPr txBox="1"/>
            <p:nvPr/>
          </p:nvSpPr>
          <p:spPr>
            <a:xfrm>
              <a:off x="1489140" y="4666301"/>
              <a:ext cx="2050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Các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biểu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hiện/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thành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tố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lực</a:t>
              </a:r>
              <a:endPara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D045B8-E790-3E59-A0C2-313F7FC6BF6D}"/>
              </a:ext>
            </a:extLst>
          </p:cNvPr>
          <p:cNvGrpSpPr/>
          <p:nvPr/>
        </p:nvGrpSpPr>
        <p:grpSpPr>
          <a:xfrm>
            <a:off x="1796643" y="2990308"/>
            <a:ext cx="4330224" cy="558683"/>
            <a:chOff x="1796643" y="2990308"/>
            <a:chExt cx="4330224" cy="55868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4D8A329-8D7E-B8E0-8192-3B4E4F3A4A91}"/>
                    </a:ext>
                  </a:extLst>
                </p14:cNvPr>
                <p14:cNvContentPartPr/>
                <p14:nvPr/>
              </p14:nvContentPartPr>
              <p14:xfrm>
                <a:off x="3706587" y="2990308"/>
                <a:ext cx="2420280" cy="372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4D8A329-8D7E-B8E0-8192-3B4E4F3A4A9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70587" y="2954308"/>
                  <a:ext cx="2491920" cy="4442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8936AC-84B8-3C02-E5DC-E94375A7FD56}"/>
                </a:ext>
              </a:extLst>
            </p:cNvPr>
            <p:cNvSpPr txBox="1"/>
            <p:nvPr/>
          </p:nvSpPr>
          <p:spPr>
            <a:xfrm>
              <a:off x="1796643" y="3071937"/>
              <a:ext cx="205002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cốt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lõi</a:t>
              </a:r>
              <a:endPara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94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4" y="787401"/>
            <a:ext cx="483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GV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Nam Á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Southeast Asia Teachers Competency Framework (SEA-TCF) 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672237-229E-C887-9603-512623A14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35" y="1360946"/>
            <a:ext cx="11774349" cy="48139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9632670-1167-6EA8-95CC-FB89024D3164}"/>
              </a:ext>
            </a:extLst>
          </p:cNvPr>
          <p:cNvGrpSpPr/>
          <p:nvPr/>
        </p:nvGrpSpPr>
        <p:grpSpPr>
          <a:xfrm>
            <a:off x="5514488" y="729562"/>
            <a:ext cx="6825960" cy="5799738"/>
            <a:chOff x="5514488" y="729562"/>
            <a:chExt cx="6825960" cy="579973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247E929-2C6B-E6F9-952A-81878357314A}"/>
                    </a:ext>
                  </a:extLst>
                </p14:cNvPr>
                <p14:cNvContentPartPr/>
                <p14:nvPr/>
              </p14:nvContentPartPr>
              <p14:xfrm>
                <a:off x="5514488" y="1253291"/>
                <a:ext cx="6825960" cy="5276009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247E929-2C6B-E6F9-952A-81878357314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78848" y="1217652"/>
                  <a:ext cx="6897600" cy="534764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5203E9-30EF-3901-7FDE-D14FE0C2757F}"/>
                </a:ext>
              </a:extLst>
            </p:cNvPr>
            <p:cNvSpPr txBox="1"/>
            <p:nvPr/>
          </p:nvSpPr>
          <p:spPr>
            <a:xfrm>
              <a:off x="9325918" y="729562"/>
              <a:ext cx="27382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Đo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lường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được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(CĐR)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3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A8FF04C-EE13-4DF7-8205-7738E19587A2}"/>
  <p:tag name="ISPRING_RESOURCE_FOLDER" val="D:\Cyber School\Đề án chuyển đổi số\Đề án CĐS_Seminar 1_10.2021\"/>
  <p:tag name="ISPRING_PRESENTATION_PATH" val="D:\Cyber School\Đề án chuyển đổi số\Đề án CĐS_Seminar 1_10.2021.pptx"/>
  <p:tag name="ISPRING_PROJECT_VERSION" val="9.3"/>
  <p:tag name="ISPRING_PROJECT_FOLDER_UPDATED" val="1"/>
  <p:tag name="ISPRING_SCREEN_RECS_UPDATED" val="D:\Cyber School\Đề án chuyển đổi số\Đề án CĐS_Seminar 1_10.2021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主题1">
  <a:themeElements>
    <a:clrScheme name="default 5">
      <a:dk1>
        <a:srgbClr val="000000"/>
      </a:dk1>
      <a:lt1>
        <a:srgbClr val="FFFFFF"/>
      </a:lt1>
      <a:dk2>
        <a:srgbClr val="990000"/>
      </a:dk2>
      <a:lt2>
        <a:srgbClr val="B2B2B2"/>
      </a:lt2>
      <a:accent1>
        <a:srgbClr val="FFCC66"/>
      </a:accent1>
      <a:accent2>
        <a:srgbClr val="FFCC99"/>
      </a:accent2>
      <a:accent3>
        <a:srgbClr val="FFFFFF"/>
      </a:accent3>
      <a:accent4>
        <a:srgbClr val="000000"/>
      </a:accent4>
      <a:accent5>
        <a:srgbClr val="FFE2B8"/>
      </a:accent5>
      <a:accent6>
        <a:srgbClr val="E7B98A"/>
      </a:accent6>
      <a:hlink>
        <a:srgbClr val="FF9900"/>
      </a:hlink>
      <a:folHlink>
        <a:srgbClr val="990000"/>
      </a:folHlink>
    </a:clrScheme>
    <a:fontScheme name="default">
      <a:majorFont>
        <a:latin typeface="FrutigerNext LT Medium"/>
        <a:ea typeface="华文细黑"/>
        <a:cs typeface="宋体"/>
      </a:majorFont>
      <a:minorFont>
        <a:latin typeface="FrutigerNext LT Medium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39897</TotalTime>
  <Words>4678</Words>
  <Application>Microsoft Office PowerPoint</Application>
  <PresentationFormat>Widescreen</PresentationFormat>
  <Paragraphs>548</Paragraphs>
  <Slides>65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65</vt:i4>
      </vt:variant>
    </vt:vector>
  </HeadingPairs>
  <TitlesOfParts>
    <vt:vector size="83" baseType="lpstr">
      <vt:lpstr>Algerian</vt:lpstr>
      <vt:lpstr>Arial</vt:lpstr>
      <vt:lpstr>Bahnschrift</vt:lpstr>
      <vt:lpstr>Bahnschrift Condensed</vt:lpstr>
      <vt:lpstr>Bahnschrift SemiBold Condensed</vt:lpstr>
      <vt:lpstr>Calibri</vt:lpstr>
      <vt:lpstr>Calibri Light</vt:lpstr>
      <vt:lpstr>FrutigerNext LT Medium</vt:lpstr>
      <vt:lpstr>FrutigerNext LT Regular</vt:lpstr>
      <vt:lpstr>Minion</vt:lpstr>
      <vt:lpstr>Times New Roman</vt:lpstr>
      <vt:lpstr>UTM Swiss Condensed</vt:lpstr>
      <vt:lpstr>Verdana</vt:lpstr>
      <vt:lpstr>Wingdings</vt:lpstr>
      <vt:lpstr>Office Theme</vt:lpstr>
      <vt:lpstr>19_主题1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Van Diep</dc:creator>
  <cp:lastModifiedBy>Nguyen Thanh Dieu</cp:lastModifiedBy>
  <cp:revision>795</cp:revision>
  <cp:lastPrinted>2024-04-19T07:08:31Z</cp:lastPrinted>
  <dcterms:created xsi:type="dcterms:W3CDTF">2021-07-26T02:10:18Z</dcterms:created>
  <dcterms:modified xsi:type="dcterms:W3CDTF">2024-08-24T15:09:07Z</dcterms:modified>
</cp:coreProperties>
</file>