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91" r:id="rId2"/>
  </p:sldMasterIdLst>
  <p:notesMasterIdLst>
    <p:notesMasterId r:id="rId64"/>
  </p:notesMasterIdLst>
  <p:sldIdLst>
    <p:sldId id="460" r:id="rId3"/>
    <p:sldId id="689" r:id="rId4"/>
    <p:sldId id="688" r:id="rId5"/>
    <p:sldId id="298" r:id="rId6"/>
    <p:sldId id="690" r:id="rId7"/>
    <p:sldId id="467" r:id="rId8"/>
    <p:sldId id="507" r:id="rId9"/>
    <p:sldId id="468" r:id="rId10"/>
    <p:sldId id="469" r:id="rId11"/>
    <p:sldId id="470" r:id="rId12"/>
    <p:sldId id="466" r:id="rId13"/>
    <p:sldId id="471" r:id="rId14"/>
    <p:sldId id="717" r:id="rId15"/>
    <p:sldId id="472" r:id="rId16"/>
    <p:sldId id="473" r:id="rId17"/>
    <p:sldId id="691" r:id="rId18"/>
    <p:sldId id="692" r:id="rId19"/>
    <p:sldId id="475" r:id="rId20"/>
    <p:sldId id="693" r:id="rId21"/>
    <p:sldId id="702" r:id="rId22"/>
    <p:sldId id="477" r:id="rId23"/>
    <p:sldId id="701" r:id="rId24"/>
    <p:sldId id="700" r:id="rId25"/>
    <p:sldId id="694" r:id="rId26"/>
    <p:sldId id="476" r:id="rId27"/>
    <p:sldId id="696" r:id="rId28"/>
    <p:sldId id="695" r:id="rId29"/>
    <p:sldId id="697" r:id="rId30"/>
    <p:sldId id="703" r:id="rId31"/>
    <p:sldId id="704" r:id="rId32"/>
    <p:sldId id="706" r:id="rId33"/>
    <p:sldId id="705" r:id="rId34"/>
    <p:sldId id="699" r:id="rId35"/>
    <p:sldId id="707" r:id="rId36"/>
    <p:sldId id="718" r:id="rId37"/>
    <p:sldId id="487" r:id="rId38"/>
    <p:sldId id="489" r:id="rId39"/>
    <p:sldId id="708" r:id="rId40"/>
    <p:sldId id="709" r:id="rId41"/>
    <p:sldId id="486" r:id="rId42"/>
    <p:sldId id="490" r:id="rId43"/>
    <p:sldId id="710" r:id="rId44"/>
    <p:sldId id="711" r:id="rId45"/>
    <p:sldId id="491" r:id="rId46"/>
    <p:sldId id="712" r:id="rId47"/>
    <p:sldId id="492" r:id="rId48"/>
    <p:sldId id="493" r:id="rId49"/>
    <p:sldId id="494" r:id="rId50"/>
    <p:sldId id="495" r:id="rId51"/>
    <p:sldId id="713" r:id="rId52"/>
    <p:sldId id="496" r:id="rId53"/>
    <p:sldId id="497" r:id="rId54"/>
    <p:sldId id="499" r:id="rId55"/>
    <p:sldId id="500" r:id="rId56"/>
    <p:sldId id="501" r:id="rId57"/>
    <p:sldId id="714" r:id="rId58"/>
    <p:sldId id="715" r:id="rId59"/>
    <p:sldId id="716" r:id="rId60"/>
    <p:sldId id="505" r:id="rId61"/>
    <p:sldId id="506" r:id="rId62"/>
    <p:sldId id="4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6797ED-BA4A-484D-8648-1BDE572E0B8C}">
          <p14:sldIdLst>
            <p14:sldId id="460"/>
            <p14:sldId id="689"/>
            <p14:sldId id="688"/>
            <p14:sldId id="298"/>
            <p14:sldId id="690"/>
            <p14:sldId id="467"/>
            <p14:sldId id="507"/>
            <p14:sldId id="468"/>
            <p14:sldId id="469"/>
            <p14:sldId id="470"/>
            <p14:sldId id="466"/>
            <p14:sldId id="471"/>
            <p14:sldId id="717"/>
            <p14:sldId id="472"/>
            <p14:sldId id="473"/>
            <p14:sldId id="691"/>
            <p14:sldId id="692"/>
            <p14:sldId id="475"/>
            <p14:sldId id="693"/>
            <p14:sldId id="702"/>
            <p14:sldId id="477"/>
            <p14:sldId id="701"/>
            <p14:sldId id="700"/>
            <p14:sldId id="694"/>
            <p14:sldId id="476"/>
            <p14:sldId id="696"/>
            <p14:sldId id="695"/>
            <p14:sldId id="697"/>
            <p14:sldId id="703"/>
            <p14:sldId id="704"/>
            <p14:sldId id="706"/>
            <p14:sldId id="705"/>
            <p14:sldId id="699"/>
            <p14:sldId id="707"/>
            <p14:sldId id="718"/>
            <p14:sldId id="487"/>
            <p14:sldId id="489"/>
            <p14:sldId id="708"/>
            <p14:sldId id="709"/>
            <p14:sldId id="486"/>
            <p14:sldId id="490"/>
            <p14:sldId id="710"/>
            <p14:sldId id="711"/>
            <p14:sldId id="491"/>
            <p14:sldId id="712"/>
            <p14:sldId id="492"/>
            <p14:sldId id="493"/>
            <p14:sldId id="494"/>
            <p14:sldId id="495"/>
            <p14:sldId id="713"/>
            <p14:sldId id="496"/>
            <p14:sldId id="497"/>
            <p14:sldId id="499"/>
            <p14:sldId id="500"/>
            <p14:sldId id="501"/>
            <p14:sldId id="714"/>
            <p14:sldId id="715"/>
            <p14:sldId id="716"/>
            <p14:sldId id="505"/>
            <p14:sldId id="506"/>
            <p14:sldId id="4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92D14F"/>
    <a:srgbClr val="4F81BD"/>
    <a:srgbClr val="09419E"/>
    <a:srgbClr val="104862"/>
    <a:srgbClr val="196ABC"/>
    <a:srgbClr val="FF3D29"/>
    <a:srgbClr val="F15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8"/>
    <p:restoredTop sz="94704"/>
  </p:normalViewPr>
  <p:slideViewPr>
    <p:cSldViewPr snapToGrid="0">
      <p:cViewPr>
        <p:scale>
          <a:sx n="94" d="100"/>
          <a:sy n="94" d="100"/>
        </p:scale>
        <p:origin x="1200"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latin typeface="Arial" panose="020B0604020202020204" pitchFamily="34" charset="0"/>
                <a:cs typeface="Arial" panose="020B0604020202020204" pitchFamily="34" charset="0"/>
              </a:rPr>
              <a:t>ĐIỂM SỐ VÀ ĐIỂM NĂNG LỰC CLO1.1.1.2</a:t>
            </a:r>
            <a:r>
              <a:rPr lang="en-US" baseline="0">
                <a:latin typeface="Arial" panose="020B0604020202020204" pitchFamily="34" charset="0"/>
                <a:cs typeface="Arial" panose="020B0604020202020204" pitchFamily="34" charset="0"/>
              </a:rPr>
              <a:t> và CLO1.1.1.3</a:t>
            </a:r>
            <a:endParaRPr lang="en-US">
              <a:latin typeface="Arial" panose="020B0604020202020204" pitchFamily="34" charset="0"/>
              <a:cs typeface="Arial" panose="020B0604020202020204" pitchFamily="34" charset="0"/>
            </a:endParaRPr>
          </a:p>
        </c:rich>
      </c:tx>
      <c:layout>
        <c:manualLayout>
          <c:xMode val="edge"/>
          <c:yMode val="edge"/>
          <c:x val="0.25424220907946499"/>
          <c:y val="9.9391656540000345E-3"/>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VN"/>
        </a:p>
      </c:txPr>
    </c:title>
    <c:autoTitleDeleted val="0"/>
    <c:plotArea>
      <c:layout/>
      <c:lineChart>
        <c:grouping val="standard"/>
        <c:varyColors val="0"/>
        <c:ser>
          <c:idx val="0"/>
          <c:order val="0"/>
          <c:tx>
            <c:strRef>
              <c:f>Sheet1!$D$58</c:f>
              <c:strCache>
                <c:ptCount val="1"/>
                <c:pt idx="0">
                  <c:v>Điểm số</c:v>
                </c:pt>
              </c:strCache>
            </c:strRef>
          </c:tx>
          <c:spPr>
            <a:ln w="38100" cap="flat" cmpd="dbl" algn="ctr">
              <a:solidFill>
                <a:schemeClr val="accent1"/>
              </a:solidFill>
              <a:miter lim="800000"/>
            </a:ln>
            <a:effectLst/>
          </c:spPr>
          <c:marker>
            <c:symbol val="none"/>
          </c:marker>
          <c:dLbls>
            <c:dLbl>
              <c:idx val="0"/>
              <c:layout>
                <c:manualLayout>
                  <c:x val="1.2554113666724462E-3"/>
                  <c:y val="-2.8449964185527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74-6E46-8BD1-3E5DEC84318A}"/>
                </c:ext>
              </c:extLst>
            </c:dLbl>
            <c:dLbl>
              <c:idx val="1"/>
              <c:layout>
                <c:manualLayout>
                  <c:x val="-4.6031218354760597E-17"/>
                  <c:y val="-3.0820794534321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74-6E46-8BD1-3E5DEC84318A}"/>
                </c:ext>
              </c:extLst>
            </c:dLbl>
            <c:dLbl>
              <c:idx val="2"/>
              <c:layout>
                <c:manualLayout>
                  <c:x val="-1.2554113666724922E-3"/>
                  <c:y val="-3.0820794534321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74-6E46-8BD1-3E5DEC84318A}"/>
                </c:ext>
              </c:extLst>
            </c:dLbl>
            <c:dLbl>
              <c:idx val="3"/>
              <c:layout>
                <c:manualLayout>
                  <c:x val="-2.5108227333448924E-3"/>
                  <c:y val="-2.84499641855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74-6E46-8BD1-3E5DEC84318A}"/>
                </c:ext>
              </c:extLst>
            </c:dLbl>
            <c:dLbl>
              <c:idx val="4"/>
              <c:layout>
                <c:manualLayout>
                  <c:x val="0"/>
                  <c:y val="-3.3191624883115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74-6E46-8BD1-3E5DEC84318A}"/>
                </c:ext>
              </c:extLst>
            </c:dLbl>
            <c:dLbl>
              <c:idx val="5"/>
              <c:layout>
                <c:manualLayout>
                  <c:x val="-1.5064936400069446E-2"/>
                  <c:y val="-3.0820701194543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74-6E46-8BD1-3E5DEC84318A}"/>
                </c:ext>
              </c:extLst>
            </c:dLbl>
            <c:dLbl>
              <c:idx val="6"/>
              <c:layout>
                <c:manualLayout>
                  <c:x val="-5.0216454666898768E-3"/>
                  <c:y val="-3.7933285580703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74-6E46-8BD1-3E5DEC84318A}"/>
                </c:ext>
              </c:extLst>
            </c:dLbl>
            <c:dLbl>
              <c:idx val="7"/>
              <c:layout>
                <c:manualLayout>
                  <c:x val="-1.004329093337957E-2"/>
                  <c:y val="-2.8449964185527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74-6E46-8BD1-3E5DEC8431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Sheet1!$E$57:$L$57</c:f>
              <c:strCache>
                <c:ptCount val="8"/>
                <c:pt idx="0">
                  <c:v>HV1</c:v>
                </c:pt>
                <c:pt idx="1">
                  <c:v>HV2</c:v>
                </c:pt>
                <c:pt idx="2">
                  <c:v>HV3</c:v>
                </c:pt>
                <c:pt idx="3">
                  <c:v>HV4</c:v>
                </c:pt>
                <c:pt idx="4">
                  <c:v>HV5</c:v>
                </c:pt>
                <c:pt idx="5">
                  <c:v>HV6</c:v>
                </c:pt>
                <c:pt idx="6">
                  <c:v>HV7</c:v>
                </c:pt>
                <c:pt idx="7">
                  <c:v>HV8</c:v>
                </c:pt>
              </c:strCache>
            </c:strRef>
          </c:cat>
          <c:val>
            <c:numRef>
              <c:f>Sheet1!$E$58:$L$58</c:f>
              <c:numCache>
                <c:formatCode>General</c:formatCode>
                <c:ptCount val="8"/>
                <c:pt idx="0">
                  <c:v>9.4</c:v>
                </c:pt>
                <c:pt idx="1">
                  <c:v>9.1</c:v>
                </c:pt>
                <c:pt idx="2">
                  <c:v>9.1</c:v>
                </c:pt>
                <c:pt idx="3">
                  <c:v>8.9</c:v>
                </c:pt>
                <c:pt idx="4">
                  <c:v>9.1</c:v>
                </c:pt>
                <c:pt idx="5">
                  <c:v>9.1</c:v>
                </c:pt>
                <c:pt idx="6">
                  <c:v>8.6999999999999993</c:v>
                </c:pt>
                <c:pt idx="7">
                  <c:v>9.5</c:v>
                </c:pt>
              </c:numCache>
            </c:numRef>
          </c:val>
          <c:smooth val="0"/>
          <c:extLst>
            <c:ext xmlns:c16="http://schemas.microsoft.com/office/drawing/2014/chart" uri="{C3380CC4-5D6E-409C-BE32-E72D297353CC}">
              <c16:uniqueId val="{00000008-F674-6E46-8BD1-3E5DEC84318A}"/>
            </c:ext>
          </c:extLst>
        </c:ser>
        <c:ser>
          <c:idx val="1"/>
          <c:order val="1"/>
          <c:tx>
            <c:strRef>
              <c:f>Sheet1!$D$59</c:f>
              <c:strCache>
                <c:ptCount val="1"/>
                <c:pt idx="0">
                  <c:v>Điểm năng lực CLO 1.1.1.2 cần đạt</c:v>
                </c:pt>
              </c:strCache>
            </c:strRef>
          </c:tx>
          <c:spPr>
            <a:ln w="38100" cap="flat" cmpd="dbl" algn="ctr">
              <a:solidFill>
                <a:schemeClr val="accent2"/>
              </a:solidFill>
              <a:miter lim="800000"/>
            </a:ln>
            <a:effectLst/>
          </c:spPr>
          <c:marker>
            <c:symbol val="none"/>
          </c:marker>
          <c:dLbls>
            <c:dLbl>
              <c:idx val="0"/>
              <c:layout>
                <c:manualLayout>
                  <c:x val="-2.3015609177380298E-17"/>
                  <c:y val="4.5045776627084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74-6E46-8BD1-3E5DEC84318A}"/>
                </c:ext>
              </c:extLst>
            </c:dLbl>
            <c:dLbl>
              <c:idx val="1"/>
              <c:layout>
                <c:manualLayout>
                  <c:x val="2.5108227333448924E-3"/>
                  <c:y val="4.2674946278290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74-6E46-8BD1-3E5DEC84318A}"/>
                </c:ext>
              </c:extLst>
            </c:dLbl>
            <c:dLbl>
              <c:idx val="2"/>
              <c:layout>
                <c:manualLayout>
                  <c:x val="-4.6031218354760597E-17"/>
                  <c:y val="2.8449964185527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74-6E46-8BD1-3E5DEC84318A}"/>
                </c:ext>
              </c:extLst>
            </c:dLbl>
            <c:dLbl>
              <c:idx val="3"/>
              <c:layout>
                <c:manualLayout>
                  <c:x val="0"/>
                  <c:y val="2.607913383673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74-6E46-8BD1-3E5DEC84318A}"/>
                </c:ext>
              </c:extLst>
            </c:dLbl>
            <c:dLbl>
              <c:idx val="4"/>
              <c:layout>
                <c:manualLayout>
                  <c:x val="0"/>
                  <c:y val="4.030411592949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74-6E46-8BD1-3E5DEC84318A}"/>
                </c:ext>
              </c:extLst>
            </c:dLbl>
            <c:dLbl>
              <c:idx val="5"/>
              <c:layout>
                <c:manualLayout>
                  <c:x val="-9.2062436709521194E-17"/>
                  <c:y val="3.319162488311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74-6E46-8BD1-3E5DEC84318A}"/>
                </c:ext>
              </c:extLst>
            </c:dLbl>
            <c:dLbl>
              <c:idx val="6"/>
              <c:layout>
                <c:manualLayout>
                  <c:x val="2.5108227333448924E-3"/>
                  <c:y val="3.7933285580703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674-6E46-8BD1-3E5DEC84318A}"/>
                </c:ext>
              </c:extLst>
            </c:dLbl>
            <c:dLbl>
              <c:idx val="7"/>
              <c:layout>
                <c:manualLayout>
                  <c:x val="-3.7662341000173384E-3"/>
                  <c:y val="3.319162488311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74-6E46-8BD1-3E5DEC8431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Sheet1!$E$57:$L$57</c:f>
              <c:strCache>
                <c:ptCount val="8"/>
                <c:pt idx="0">
                  <c:v>HV1</c:v>
                </c:pt>
                <c:pt idx="1">
                  <c:v>HV2</c:v>
                </c:pt>
                <c:pt idx="2">
                  <c:v>HV3</c:v>
                </c:pt>
                <c:pt idx="3">
                  <c:v>HV4</c:v>
                </c:pt>
                <c:pt idx="4">
                  <c:v>HV5</c:v>
                </c:pt>
                <c:pt idx="5">
                  <c:v>HV6</c:v>
                </c:pt>
                <c:pt idx="6">
                  <c:v>HV7</c:v>
                </c:pt>
                <c:pt idx="7">
                  <c:v>HV8</c:v>
                </c:pt>
              </c:strCache>
            </c:strRef>
          </c:cat>
          <c:val>
            <c:numRef>
              <c:f>Sheet1!$E$59:$L$59</c:f>
              <c:numCache>
                <c:formatCode>General</c:formatCode>
                <c:ptCount val="8"/>
                <c:pt idx="0">
                  <c:v>2.5</c:v>
                </c:pt>
                <c:pt idx="1">
                  <c:v>2.5</c:v>
                </c:pt>
                <c:pt idx="2">
                  <c:v>2.5</c:v>
                </c:pt>
                <c:pt idx="3">
                  <c:v>2.5</c:v>
                </c:pt>
                <c:pt idx="4">
                  <c:v>2.5</c:v>
                </c:pt>
                <c:pt idx="5">
                  <c:v>2.5</c:v>
                </c:pt>
                <c:pt idx="6">
                  <c:v>2.5</c:v>
                </c:pt>
                <c:pt idx="7">
                  <c:v>2.5</c:v>
                </c:pt>
              </c:numCache>
            </c:numRef>
          </c:val>
          <c:smooth val="0"/>
          <c:extLst>
            <c:ext xmlns:c16="http://schemas.microsoft.com/office/drawing/2014/chart" uri="{C3380CC4-5D6E-409C-BE32-E72D297353CC}">
              <c16:uniqueId val="{00000011-F674-6E46-8BD1-3E5DEC84318A}"/>
            </c:ext>
          </c:extLst>
        </c:ser>
        <c:ser>
          <c:idx val="2"/>
          <c:order val="2"/>
          <c:tx>
            <c:strRef>
              <c:f>Sheet1!$D$60</c:f>
              <c:strCache>
                <c:ptCount val="1"/>
                <c:pt idx="0">
                  <c:v>Điểm năng lực CLO 1.1.1.2</c:v>
                </c:pt>
              </c:strCache>
            </c:strRef>
          </c:tx>
          <c:spPr>
            <a:ln w="38100" cap="flat" cmpd="dbl" algn="ctr">
              <a:solidFill>
                <a:schemeClr val="accent3"/>
              </a:solidFill>
              <a:miter lim="800000"/>
            </a:ln>
            <a:effectLst/>
          </c:spPr>
          <c:marker>
            <c:symbol val="none"/>
          </c:marker>
          <c:dLbls>
            <c:dLbl>
              <c:idx val="0"/>
              <c:layout>
                <c:manualLayout>
                  <c:x val="-6.2770568333622538E-3"/>
                  <c:y val="3.5562455231909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74-6E46-8BD1-3E5DEC84318A}"/>
                </c:ext>
              </c:extLst>
            </c:dLbl>
            <c:dLbl>
              <c:idx val="2"/>
              <c:layout>
                <c:manualLayout>
                  <c:x val="-3.7662341000173844E-3"/>
                  <c:y val="2.8449964185527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674-6E46-8BD1-3E5DEC84318A}"/>
                </c:ext>
              </c:extLst>
            </c:dLbl>
            <c:dLbl>
              <c:idx val="3"/>
              <c:layout>
                <c:manualLayout>
                  <c:x val="0"/>
                  <c:y val="2.607913383673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674-6E46-8BD1-3E5DEC84318A}"/>
                </c:ext>
              </c:extLst>
            </c:dLbl>
            <c:dLbl>
              <c:idx val="4"/>
              <c:layout>
                <c:manualLayout>
                  <c:x val="3.7662341000173384E-3"/>
                  <c:y val="2.1337473139145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674-6E46-8BD1-3E5DEC84318A}"/>
                </c:ext>
              </c:extLst>
            </c:dLbl>
            <c:dLbl>
              <c:idx val="5"/>
              <c:layout>
                <c:manualLayout>
                  <c:x val="2.5108227333448005E-3"/>
                  <c:y val="2.370830348793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674-6E46-8BD1-3E5DEC84318A}"/>
                </c:ext>
              </c:extLst>
            </c:dLbl>
            <c:dLbl>
              <c:idx val="6"/>
              <c:layout>
                <c:manualLayout>
                  <c:x val="-9.2062436709521194E-17"/>
                  <c:y val="3.0820887874098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674-6E46-8BD1-3E5DEC8431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Sheet1!$E$57:$L$57</c:f>
              <c:strCache>
                <c:ptCount val="8"/>
                <c:pt idx="0">
                  <c:v>HV1</c:v>
                </c:pt>
                <c:pt idx="1">
                  <c:v>HV2</c:v>
                </c:pt>
                <c:pt idx="2">
                  <c:v>HV3</c:v>
                </c:pt>
                <c:pt idx="3">
                  <c:v>HV4</c:v>
                </c:pt>
                <c:pt idx="4">
                  <c:v>HV5</c:v>
                </c:pt>
                <c:pt idx="5">
                  <c:v>HV6</c:v>
                </c:pt>
                <c:pt idx="6">
                  <c:v>HV7</c:v>
                </c:pt>
                <c:pt idx="7">
                  <c:v>HV8</c:v>
                </c:pt>
              </c:strCache>
            </c:strRef>
          </c:cat>
          <c:val>
            <c:numRef>
              <c:f>Sheet1!$E$60:$L$60</c:f>
              <c:numCache>
                <c:formatCode>General</c:formatCode>
                <c:ptCount val="8"/>
                <c:pt idx="0">
                  <c:v>3.4</c:v>
                </c:pt>
                <c:pt idx="1">
                  <c:v>3</c:v>
                </c:pt>
                <c:pt idx="2">
                  <c:v>3.2</c:v>
                </c:pt>
                <c:pt idx="3">
                  <c:v>3</c:v>
                </c:pt>
                <c:pt idx="4">
                  <c:v>3</c:v>
                </c:pt>
                <c:pt idx="5">
                  <c:v>3</c:v>
                </c:pt>
                <c:pt idx="6">
                  <c:v>3.4</c:v>
                </c:pt>
                <c:pt idx="7">
                  <c:v>3</c:v>
                </c:pt>
              </c:numCache>
            </c:numRef>
          </c:val>
          <c:smooth val="0"/>
          <c:extLst>
            <c:ext xmlns:c16="http://schemas.microsoft.com/office/drawing/2014/chart" uri="{C3380CC4-5D6E-409C-BE32-E72D297353CC}">
              <c16:uniqueId val="{00000019-F674-6E46-8BD1-3E5DEC84318A}"/>
            </c:ext>
          </c:extLst>
        </c:ser>
        <c:ser>
          <c:idx val="3"/>
          <c:order val="3"/>
          <c:tx>
            <c:strRef>
              <c:f>Sheet1!$D$61</c:f>
              <c:strCache>
                <c:ptCount val="1"/>
                <c:pt idx="0">
                  <c:v>Điểm năng lực CLO 1.1.1.3 cần đạt</c:v>
                </c:pt>
              </c:strCache>
            </c:strRef>
          </c:tx>
          <c:spPr>
            <a:ln w="38100" cap="flat" cmpd="dbl" algn="ctr">
              <a:solidFill>
                <a:schemeClr val="accent4"/>
              </a:solidFill>
              <a:miter lim="800000"/>
            </a:ln>
            <a:effectLst/>
          </c:spPr>
          <c:marker>
            <c:symbol val="none"/>
          </c:marker>
          <c:dLbls>
            <c:dLbl>
              <c:idx val="0"/>
              <c:layout>
                <c:manualLayout>
                  <c:x val="-1.004329093337958E-2"/>
                  <c:y val="-3.0820794534321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674-6E46-8BD1-3E5DEC8431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Sheet1!$E$57:$L$57</c:f>
              <c:strCache>
                <c:ptCount val="8"/>
                <c:pt idx="0">
                  <c:v>HV1</c:v>
                </c:pt>
                <c:pt idx="1">
                  <c:v>HV2</c:v>
                </c:pt>
                <c:pt idx="2">
                  <c:v>HV3</c:v>
                </c:pt>
                <c:pt idx="3">
                  <c:v>HV4</c:v>
                </c:pt>
                <c:pt idx="4">
                  <c:v>HV5</c:v>
                </c:pt>
                <c:pt idx="5">
                  <c:v>HV6</c:v>
                </c:pt>
                <c:pt idx="6">
                  <c:v>HV7</c:v>
                </c:pt>
                <c:pt idx="7">
                  <c:v>HV8</c:v>
                </c:pt>
              </c:strCache>
            </c:strRef>
          </c:cat>
          <c:val>
            <c:numRef>
              <c:f>Sheet1!$E$61:$L$61</c:f>
              <c:numCache>
                <c:formatCode>General</c:formatCode>
                <c:ptCount val="8"/>
                <c:pt idx="0">
                  <c:v>3.5</c:v>
                </c:pt>
                <c:pt idx="1">
                  <c:v>3.5</c:v>
                </c:pt>
                <c:pt idx="2">
                  <c:v>3.5</c:v>
                </c:pt>
                <c:pt idx="3">
                  <c:v>3.5</c:v>
                </c:pt>
                <c:pt idx="4">
                  <c:v>3.5</c:v>
                </c:pt>
                <c:pt idx="5">
                  <c:v>3.5</c:v>
                </c:pt>
                <c:pt idx="6">
                  <c:v>3.5</c:v>
                </c:pt>
                <c:pt idx="7">
                  <c:v>3.5</c:v>
                </c:pt>
              </c:numCache>
            </c:numRef>
          </c:val>
          <c:smooth val="0"/>
          <c:extLst>
            <c:ext xmlns:c16="http://schemas.microsoft.com/office/drawing/2014/chart" uri="{C3380CC4-5D6E-409C-BE32-E72D297353CC}">
              <c16:uniqueId val="{0000001B-F674-6E46-8BD1-3E5DEC84318A}"/>
            </c:ext>
          </c:extLst>
        </c:ser>
        <c:ser>
          <c:idx val="4"/>
          <c:order val="4"/>
          <c:tx>
            <c:strRef>
              <c:f>Sheet1!$D$62</c:f>
              <c:strCache>
                <c:ptCount val="1"/>
                <c:pt idx="0">
                  <c:v>Điểm năng lực CLO 1.1.1.3</c:v>
                </c:pt>
              </c:strCache>
            </c:strRef>
          </c:tx>
          <c:spPr>
            <a:ln w="38100" cap="flat" cmpd="dbl" algn="ctr">
              <a:solidFill>
                <a:schemeClr val="accent5"/>
              </a:solidFill>
              <a:miter lim="800000"/>
            </a:ln>
            <a:effectLst/>
          </c:spPr>
          <c:marker>
            <c:symbol val="none"/>
          </c:marker>
          <c:dLbls>
            <c:dLbl>
              <c:idx val="0"/>
              <c:layout>
                <c:manualLayout>
                  <c:x val="-2.5108227333449037E-3"/>
                  <c:y val="-2.607913383673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674-6E46-8BD1-3E5DEC84318A}"/>
                </c:ext>
              </c:extLst>
            </c:dLbl>
            <c:dLbl>
              <c:idx val="1"/>
              <c:layout>
                <c:manualLayout>
                  <c:x val="-3.7662341000173844E-3"/>
                  <c:y val="-2.8449964185527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674-6E46-8BD1-3E5DEC84318A}"/>
                </c:ext>
              </c:extLst>
            </c:dLbl>
            <c:dLbl>
              <c:idx val="2"/>
              <c:layout>
                <c:manualLayout>
                  <c:x val="-1.2554113666724922E-3"/>
                  <c:y val="-4.2674946278291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674-6E46-8BD1-3E5DEC84318A}"/>
                </c:ext>
              </c:extLst>
            </c:dLbl>
            <c:dLbl>
              <c:idx val="3"/>
              <c:layout>
                <c:manualLayout>
                  <c:x val="0"/>
                  <c:y val="-3.0820794534321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674-6E46-8BD1-3E5DEC84318A}"/>
                </c:ext>
              </c:extLst>
            </c:dLbl>
            <c:dLbl>
              <c:idx val="4"/>
              <c:layout>
                <c:manualLayout>
                  <c:x val="0"/>
                  <c:y val="-2.370830348793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674-6E46-8BD1-3E5DEC84318A}"/>
                </c:ext>
              </c:extLst>
            </c:dLbl>
            <c:dLbl>
              <c:idx val="5"/>
              <c:layout>
                <c:manualLayout>
                  <c:x val="-1.2554113666725381E-3"/>
                  <c:y val="-2.607913383673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674-6E46-8BD1-3E5DEC84318A}"/>
                </c:ext>
              </c:extLst>
            </c:dLbl>
            <c:dLbl>
              <c:idx val="6"/>
              <c:layout>
                <c:manualLayout>
                  <c:x val="-1.5064936400069354E-2"/>
                  <c:y val="-2.370830348793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674-6E46-8BD1-3E5DEC84318A}"/>
                </c:ext>
              </c:extLst>
            </c:dLbl>
            <c:dLbl>
              <c:idx val="7"/>
              <c:layout>
                <c:manualLayout>
                  <c:x val="-6.2770568333622313E-3"/>
                  <c:y val="-2.370830348793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674-6E46-8BD1-3E5DEC8431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V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Sheet1!$E$57:$L$57</c:f>
              <c:strCache>
                <c:ptCount val="8"/>
                <c:pt idx="0">
                  <c:v>HV1</c:v>
                </c:pt>
                <c:pt idx="1">
                  <c:v>HV2</c:v>
                </c:pt>
                <c:pt idx="2">
                  <c:v>HV3</c:v>
                </c:pt>
                <c:pt idx="3">
                  <c:v>HV4</c:v>
                </c:pt>
                <c:pt idx="4">
                  <c:v>HV5</c:v>
                </c:pt>
                <c:pt idx="5">
                  <c:v>HV6</c:v>
                </c:pt>
                <c:pt idx="6">
                  <c:v>HV7</c:v>
                </c:pt>
                <c:pt idx="7">
                  <c:v>HV8</c:v>
                </c:pt>
              </c:strCache>
            </c:strRef>
          </c:cat>
          <c:val>
            <c:numRef>
              <c:f>Sheet1!$E$62:$L$62</c:f>
              <c:numCache>
                <c:formatCode>General</c:formatCode>
                <c:ptCount val="8"/>
                <c:pt idx="0">
                  <c:v>4.3</c:v>
                </c:pt>
                <c:pt idx="1">
                  <c:v>4.0999999999999996</c:v>
                </c:pt>
                <c:pt idx="2">
                  <c:v>4</c:v>
                </c:pt>
                <c:pt idx="3">
                  <c:v>4.0999999999999996</c:v>
                </c:pt>
                <c:pt idx="4">
                  <c:v>4.2</c:v>
                </c:pt>
                <c:pt idx="5">
                  <c:v>4.0999999999999996</c:v>
                </c:pt>
                <c:pt idx="6">
                  <c:v>3.7</c:v>
                </c:pt>
                <c:pt idx="7">
                  <c:v>4.4000000000000004</c:v>
                </c:pt>
              </c:numCache>
            </c:numRef>
          </c:val>
          <c:smooth val="0"/>
          <c:extLst>
            <c:ext xmlns:c16="http://schemas.microsoft.com/office/drawing/2014/chart" uri="{C3380CC4-5D6E-409C-BE32-E72D297353CC}">
              <c16:uniqueId val="{00000024-F674-6E46-8BD1-3E5DEC84318A}"/>
            </c:ext>
          </c:extLst>
        </c:ser>
        <c:dLbls>
          <c:showLegendKey val="0"/>
          <c:showVal val="0"/>
          <c:showCatName val="0"/>
          <c:showSerName val="0"/>
          <c:showPercent val="0"/>
          <c:showBubbleSize val="0"/>
        </c:dLbls>
        <c:smooth val="0"/>
        <c:axId val="1950102768"/>
        <c:axId val="1873540911"/>
      </c:lineChart>
      <c:catAx>
        <c:axId val="195010276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crossAx val="1873540911"/>
        <c:crosses val="autoZero"/>
        <c:auto val="1"/>
        <c:lblAlgn val="ctr"/>
        <c:lblOffset val="100"/>
        <c:noMultiLvlLbl val="0"/>
      </c:catAx>
      <c:valAx>
        <c:axId val="1873540911"/>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crossAx val="195010276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Entry>
      <c:legendEntry>
        <c:idx val="4"/>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C69DC-BC21-4ABC-9E56-DD431FF7DE5D}"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13C5F802-A9D8-4238-8403-B0AA2894D037}">
      <dgm:prSet custT="1"/>
      <dgm:spPr>
        <a:solidFill>
          <a:schemeClr val="accent3">
            <a:lumMod val="50000"/>
          </a:schemeClr>
        </a:solidFill>
      </dgm:spPr>
      <dgm:t>
        <a:bodyPr/>
        <a:lstStyle/>
        <a:p>
          <a:pPr algn="just">
            <a:lnSpc>
              <a:spcPct val="150000"/>
            </a:lnSpc>
          </a:pPr>
          <a:r>
            <a:rPr lang="en-US" sz="2400">
              <a:latin typeface="Arial" panose="020B0604020202020204" pitchFamily="34" charset="0"/>
              <a:cs typeface="Arial" panose="020B0604020202020204" pitchFamily="34" charset="0"/>
            </a:rPr>
            <a:t>Dựa vào tiêu chí đánh giá dự án, giảng viên hướng dẫn cho HV tự đánh giá các dự án mà các nhóm thực hiện, từ đó rút ra những kinh nghiệm cho bản thân về tính thực tiễn của dự án và triển khai các bước tiếp theo.</a:t>
          </a:r>
        </a:p>
      </dgm:t>
    </dgm:pt>
    <dgm:pt modelId="{F26822AC-EF61-4350-BCF9-81AC002A771E}" type="parTrans" cxnId="{16586857-E39C-4A42-96BC-FE2785D34F7C}">
      <dgm:prSet/>
      <dgm:spPr/>
      <dgm:t>
        <a:bodyPr/>
        <a:lstStyle/>
        <a:p>
          <a:pPr>
            <a:lnSpc>
              <a:spcPct val="150000"/>
            </a:lnSpc>
          </a:pPr>
          <a:endParaRPr lang="en-US">
            <a:latin typeface="Times New Roman" panose="02020603050405020304" pitchFamily="18" charset="0"/>
            <a:cs typeface="Times New Roman" panose="02020603050405020304" pitchFamily="18" charset="0"/>
          </a:endParaRPr>
        </a:p>
      </dgm:t>
    </dgm:pt>
    <dgm:pt modelId="{0624C72D-7E3E-4A03-9FD8-6B1EC538FF44}" type="sibTrans" cxnId="{16586857-E39C-4A42-96BC-FE2785D34F7C}">
      <dgm:prSet/>
      <dgm:spPr/>
      <dgm:t>
        <a:bodyPr/>
        <a:lstStyle/>
        <a:p>
          <a:endParaRPr lang="en-US">
            <a:latin typeface="Times New Roman" panose="02020603050405020304" pitchFamily="18" charset="0"/>
            <a:cs typeface="Times New Roman" panose="02020603050405020304" pitchFamily="18" charset="0"/>
          </a:endParaRPr>
        </a:p>
      </dgm:t>
    </dgm:pt>
    <dgm:pt modelId="{2C2460AF-E9CF-4B40-91BC-94CAFB35796E}">
      <dgm:prSet custT="1"/>
      <dgm:spPr>
        <a:solidFill>
          <a:schemeClr val="accent3">
            <a:lumMod val="50000"/>
          </a:schemeClr>
        </a:solidFill>
      </dgm:spPr>
      <dgm:t>
        <a:bodyPr/>
        <a:lstStyle/>
        <a:p>
          <a:r>
            <a:rPr lang="en-US" sz="2400">
              <a:latin typeface="Arial" panose="020B0604020202020204" pitchFamily="34" charset="0"/>
              <a:cs typeface="Arial" panose="020B0604020202020204" pitchFamily="34" charset="0"/>
            </a:rPr>
            <a:t>Giảng viên cần chỉ ra ưu điểm của mỗi nhóm, chỉ ra những hạn chế cần khắc phục để cho HV biến để thực hiện các dự án tiếp theo</a:t>
          </a:r>
        </a:p>
      </dgm:t>
    </dgm:pt>
    <dgm:pt modelId="{25B23AE1-F6B1-4298-98A5-48A40A804431}" type="parTrans" cxnId="{EC13719A-628A-4615-8680-0FA9E0D8952B}">
      <dgm:prSet/>
      <dgm:spPr/>
      <dgm:t>
        <a:bodyPr/>
        <a:lstStyle/>
        <a:p>
          <a:pPr>
            <a:lnSpc>
              <a:spcPct val="150000"/>
            </a:lnSpc>
          </a:pPr>
          <a:endParaRPr lang="en-US">
            <a:latin typeface="Times New Roman" panose="02020603050405020304" pitchFamily="18" charset="0"/>
            <a:cs typeface="Times New Roman" panose="02020603050405020304" pitchFamily="18" charset="0"/>
          </a:endParaRPr>
        </a:p>
      </dgm:t>
    </dgm:pt>
    <dgm:pt modelId="{FD831D2C-DCB3-4939-AC74-E1B2B0E93A86}" type="sibTrans" cxnId="{EC13719A-628A-4615-8680-0FA9E0D8952B}">
      <dgm:prSet/>
      <dgm:spPr/>
      <dgm:t>
        <a:bodyPr/>
        <a:lstStyle/>
        <a:p>
          <a:endParaRPr lang="en-US">
            <a:latin typeface="Times New Roman" panose="02020603050405020304" pitchFamily="18" charset="0"/>
            <a:cs typeface="Times New Roman" panose="02020603050405020304" pitchFamily="18" charset="0"/>
          </a:endParaRPr>
        </a:p>
      </dgm:t>
    </dgm:pt>
    <dgm:pt modelId="{2E2ED6D5-5F29-4F83-9C0F-DEEA2BB55E93}">
      <dgm:prSet custT="1"/>
      <dgm:spPr>
        <a:solidFill>
          <a:schemeClr val="accent3">
            <a:lumMod val="50000"/>
          </a:schemeClr>
        </a:solidFill>
      </dgm:spPr>
      <dgm:t>
        <a:bodyPr/>
        <a:lstStyle/>
        <a:p>
          <a:r>
            <a:rPr lang="en-US" sz="2400">
              <a:latin typeface="Arial" panose="020B0604020202020204" pitchFamily="34" charset="0"/>
              <a:cs typeface="Arial" panose="020B0604020202020204" pitchFamily="34" charset="0"/>
            </a:rPr>
            <a:t>Giảng viên cần dựa vào các tiêu chí đã công bố để đánh giá, thông qua đó để đánh giá năng lực của nhóm và của cá nhân.</a:t>
          </a:r>
        </a:p>
      </dgm:t>
    </dgm:pt>
    <dgm:pt modelId="{E115432F-5D8A-4268-BB87-24A8A4CC6A10}" type="parTrans" cxnId="{30CD4A33-002E-48A6-A9F5-E5A3F469D2CF}">
      <dgm:prSet/>
      <dgm:spPr/>
      <dgm:t>
        <a:bodyPr/>
        <a:lstStyle/>
        <a:p>
          <a:pPr>
            <a:lnSpc>
              <a:spcPct val="150000"/>
            </a:lnSpc>
          </a:pPr>
          <a:endParaRPr lang="en-US">
            <a:latin typeface="Times New Roman" panose="02020603050405020304" pitchFamily="18" charset="0"/>
            <a:cs typeface="Times New Roman" panose="02020603050405020304" pitchFamily="18" charset="0"/>
          </a:endParaRPr>
        </a:p>
      </dgm:t>
    </dgm:pt>
    <dgm:pt modelId="{0FF10783-8A39-402C-BCDD-ADA3EAEBE50A}" type="sibTrans" cxnId="{30CD4A33-002E-48A6-A9F5-E5A3F469D2CF}">
      <dgm:prSet/>
      <dgm:spPr/>
      <dgm:t>
        <a:bodyPr/>
        <a:lstStyle/>
        <a:p>
          <a:endParaRPr lang="en-US">
            <a:latin typeface="Times New Roman" panose="02020603050405020304" pitchFamily="18" charset="0"/>
            <a:cs typeface="Times New Roman" panose="02020603050405020304" pitchFamily="18" charset="0"/>
          </a:endParaRPr>
        </a:p>
      </dgm:t>
    </dgm:pt>
    <dgm:pt modelId="{156179E5-3C31-4AE6-AC2A-0560DBF00A94}" type="pres">
      <dgm:prSet presAssocID="{264C69DC-BC21-4ABC-9E56-DD431FF7DE5D}" presName="linear" presStyleCnt="0">
        <dgm:presLayoutVars>
          <dgm:animLvl val="lvl"/>
          <dgm:resizeHandles val="exact"/>
        </dgm:presLayoutVars>
      </dgm:prSet>
      <dgm:spPr/>
    </dgm:pt>
    <dgm:pt modelId="{FF393438-DD4C-4E32-8706-51F4CCD97880}" type="pres">
      <dgm:prSet presAssocID="{13C5F802-A9D8-4238-8403-B0AA2894D037}" presName="parentText" presStyleLbl="node1" presStyleIdx="0" presStyleCnt="3" custScaleY="121076">
        <dgm:presLayoutVars>
          <dgm:chMax val="0"/>
          <dgm:bulletEnabled val="1"/>
        </dgm:presLayoutVars>
      </dgm:prSet>
      <dgm:spPr/>
    </dgm:pt>
    <dgm:pt modelId="{C3CCF813-D8E1-43D5-A3FC-875D3F733CFF}" type="pres">
      <dgm:prSet presAssocID="{0624C72D-7E3E-4A03-9FD8-6B1EC538FF44}" presName="spacer" presStyleCnt="0"/>
      <dgm:spPr/>
    </dgm:pt>
    <dgm:pt modelId="{958EA4BD-9093-4317-94F6-0CD3B15F69EC}" type="pres">
      <dgm:prSet presAssocID="{2C2460AF-E9CF-4B40-91BC-94CAFB35796E}" presName="parentText" presStyleLbl="node1" presStyleIdx="1" presStyleCnt="3">
        <dgm:presLayoutVars>
          <dgm:chMax val="0"/>
          <dgm:bulletEnabled val="1"/>
        </dgm:presLayoutVars>
      </dgm:prSet>
      <dgm:spPr/>
    </dgm:pt>
    <dgm:pt modelId="{FE69F40E-D50E-4DFF-8490-A0243C96D49C}" type="pres">
      <dgm:prSet presAssocID="{FD831D2C-DCB3-4939-AC74-E1B2B0E93A86}" presName="spacer" presStyleCnt="0"/>
      <dgm:spPr/>
    </dgm:pt>
    <dgm:pt modelId="{72ACD55A-2DA6-4A76-A48B-A1A249B6917C}" type="pres">
      <dgm:prSet presAssocID="{2E2ED6D5-5F29-4F83-9C0F-DEEA2BB55E93}" presName="parentText" presStyleLbl="node1" presStyleIdx="2" presStyleCnt="3">
        <dgm:presLayoutVars>
          <dgm:chMax val="0"/>
          <dgm:bulletEnabled val="1"/>
        </dgm:presLayoutVars>
      </dgm:prSet>
      <dgm:spPr/>
    </dgm:pt>
  </dgm:ptLst>
  <dgm:cxnLst>
    <dgm:cxn modelId="{E12CD325-4285-40A3-AF70-7E4BAA847583}" type="presOf" srcId="{2C2460AF-E9CF-4B40-91BC-94CAFB35796E}" destId="{958EA4BD-9093-4317-94F6-0CD3B15F69EC}" srcOrd="0" destOrd="0" presId="urn:microsoft.com/office/officeart/2005/8/layout/vList2"/>
    <dgm:cxn modelId="{30CD4A33-002E-48A6-A9F5-E5A3F469D2CF}" srcId="{264C69DC-BC21-4ABC-9E56-DD431FF7DE5D}" destId="{2E2ED6D5-5F29-4F83-9C0F-DEEA2BB55E93}" srcOrd="2" destOrd="0" parTransId="{E115432F-5D8A-4268-BB87-24A8A4CC6A10}" sibTransId="{0FF10783-8A39-402C-BCDD-ADA3EAEBE50A}"/>
    <dgm:cxn modelId="{16586857-E39C-4A42-96BC-FE2785D34F7C}" srcId="{264C69DC-BC21-4ABC-9E56-DD431FF7DE5D}" destId="{13C5F802-A9D8-4238-8403-B0AA2894D037}" srcOrd="0" destOrd="0" parTransId="{F26822AC-EF61-4350-BCF9-81AC002A771E}" sibTransId="{0624C72D-7E3E-4A03-9FD8-6B1EC538FF44}"/>
    <dgm:cxn modelId="{04932678-025A-4E61-8F8F-66DB54802098}" type="presOf" srcId="{2E2ED6D5-5F29-4F83-9C0F-DEEA2BB55E93}" destId="{72ACD55A-2DA6-4A76-A48B-A1A249B6917C}" srcOrd="0" destOrd="0" presId="urn:microsoft.com/office/officeart/2005/8/layout/vList2"/>
    <dgm:cxn modelId="{62EC9C78-0F71-47D3-9910-A7D85380660D}" type="presOf" srcId="{13C5F802-A9D8-4238-8403-B0AA2894D037}" destId="{FF393438-DD4C-4E32-8706-51F4CCD97880}" srcOrd="0" destOrd="0" presId="urn:microsoft.com/office/officeart/2005/8/layout/vList2"/>
    <dgm:cxn modelId="{8854EA78-2751-4123-A362-A3135CC4A0B5}" type="presOf" srcId="{264C69DC-BC21-4ABC-9E56-DD431FF7DE5D}" destId="{156179E5-3C31-4AE6-AC2A-0560DBF00A94}" srcOrd="0" destOrd="0" presId="urn:microsoft.com/office/officeart/2005/8/layout/vList2"/>
    <dgm:cxn modelId="{EC13719A-628A-4615-8680-0FA9E0D8952B}" srcId="{264C69DC-BC21-4ABC-9E56-DD431FF7DE5D}" destId="{2C2460AF-E9CF-4B40-91BC-94CAFB35796E}" srcOrd="1" destOrd="0" parTransId="{25B23AE1-F6B1-4298-98A5-48A40A804431}" sibTransId="{FD831D2C-DCB3-4939-AC74-E1B2B0E93A86}"/>
    <dgm:cxn modelId="{ED800364-75F3-416B-8D61-78A5FFAA1561}" type="presParOf" srcId="{156179E5-3C31-4AE6-AC2A-0560DBF00A94}" destId="{FF393438-DD4C-4E32-8706-51F4CCD97880}" srcOrd="0" destOrd="0" presId="urn:microsoft.com/office/officeart/2005/8/layout/vList2"/>
    <dgm:cxn modelId="{8B0F00B9-ED7A-45BB-B7F3-B5AF281C96CC}" type="presParOf" srcId="{156179E5-3C31-4AE6-AC2A-0560DBF00A94}" destId="{C3CCF813-D8E1-43D5-A3FC-875D3F733CFF}" srcOrd="1" destOrd="0" presId="urn:microsoft.com/office/officeart/2005/8/layout/vList2"/>
    <dgm:cxn modelId="{6FC2B245-D96C-41F1-B35D-1A5C1AEE267A}" type="presParOf" srcId="{156179E5-3C31-4AE6-AC2A-0560DBF00A94}" destId="{958EA4BD-9093-4317-94F6-0CD3B15F69EC}" srcOrd="2" destOrd="0" presId="urn:microsoft.com/office/officeart/2005/8/layout/vList2"/>
    <dgm:cxn modelId="{02C0A3F0-6A1F-43EF-B0AD-10DB73097132}" type="presParOf" srcId="{156179E5-3C31-4AE6-AC2A-0560DBF00A94}" destId="{FE69F40E-D50E-4DFF-8490-A0243C96D49C}" srcOrd="3" destOrd="0" presId="urn:microsoft.com/office/officeart/2005/8/layout/vList2"/>
    <dgm:cxn modelId="{79DEDDD9-6371-4ECE-81CB-264D5C03D01B}" type="presParOf" srcId="{156179E5-3C31-4AE6-AC2A-0560DBF00A94}" destId="{72ACD55A-2DA6-4A76-A48B-A1A249B691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3438-DD4C-4E32-8706-51F4CCD97880}">
      <dsp:nvSpPr>
        <dsp:cNvPr id="0" name=""/>
        <dsp:cNvSpPr/>
      </dsp:nvSpPr>
      <dsp:spPr>
        <a:xfrm>
          <a:off x="0" y="2630"/>
          <a:ext cx="8168582" cy="2175349"/>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150000"/>
            </a:lnSpc>
            <a:spcBef>
              <a:spcPct val="0"/>
            </a:spcBef>
            <a:spcAft>
              <a:spcPct val="35000"/>
            </a:spcAft>
            <a:buNone/>
          </a:pPr>
          <a:r>
            <a:rPr lang="en-US" sz="2400" kern="1200">
              <a:latin typeface="Arial" panose="020B0604020202020204" pitchFamily="34" charset="0"/>
              <a:cs typeface="Arial" panose="020B0604020202020204" pitchFamily="34" charset="0"/>
            </a:rPr>
            <a:t>Dựa vào tiêu chí đánh giá dự án, giảng viên hướng dẫn cho HV tự đánh giá các dự án mà các nhóm thực hiện, từ đó rút ra những kinh nghiệm cho bản thân về tính thực tiễn của dự án và triển khai các bước tiếp theo.</a:t>
          </a:r>
        </a:p>
      </dsp:txBody>
      <dsp:txXfrm>
        <a:off x="106192" y="108822"/>
        <a:ext cx="7956198" cy="1962965"/>
      </dsp:txXfrm>
    </dsp:sp>
    <dsp:sp modelId="{958EA4BD-9093-4317-94F6-0CD3B15F69EC}">
      <dsp:nvSpPr>
        <dsp:cNvPr id="0" name=""/>
        <dsp:cNvSpPr/>
      </dsp:nvSpPr>
      <dsp:spPr>
        <a:xfrm>
          <a:off x="0" y="2191143"/>
          <a:ext cx="8168582" cy="1796681"/>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Giảng viên cần chỉ ra ưu điểm của mỗi nhóm, chỉ ra những hạn chế cần khắc phục để cho HV biến để thực hiện các dự án tiếp theo</a:t>
          </a:r>
        </a:p>
      </dsp:txBody>
      <dsp:txXfrm>
        <a:off x="87707" y="2278850"/>
        <a:ext cx="7993168" cy="1621267"/>
      </dsp:txXfrm>
    </dsp:sp>
    <dsp:sp modelId="{72ACD55A-2DA6-4A76-A48B-A1A249B6917C}">
      <dsp:nvSpPr>
        <dsp:cNvPr id="0" name=""/>
        <dsp:cNvSpPr/>
      </dsp:nvSpPr>
      <dsp:spPr>
        <a:xfrm>
          <a:off x="0" y="4000986"/>
          <a:ext cx="8168582" cy="1796681"/>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Giảng viên cần dựa vào các tiêu chí đã công bố để đánh giá, thông qua đó để đánh giá năng lực của nhóm và của cá nhân.</a:t>
          </a:r>
        </a:p>
      </dsp:txBody>
      <dsp:txXfrm>
        <a:off x="87707" y="4088693"/>
        <a:ext cx="7993168" cy="16212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3FC38-F2C9-4F00-A250-CBE9E45E5817}" type="datetimeFigureOut">
              <a:rPr lang="en-US" smtClean="0"/>
              <a:t>10/8/24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A0C6D-7147-4045-A7C7-2D73AFB584D9}" type="slidenum">
              <a:rPr lang="en-US" smtClean="0"/>
              <a:t>‹#›</a:t>
            </a:fld>
            <a:endParaRPr lang="en-US"/>
          </a:p>
        </p:txBody>
      </p:sp>
    </p:spTree>
    <p:extLst>
      <p:ext uri="{BB962C8B-B14F-4D97-AF65-F5344CB8AC3E}">
        <p14:creationId xmlns:p14="http://schemas.microsoft.com/office/powerpoint/2010/main" val="311870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0000"/>
              </a:lnSpc>
              <a:spcBef>
                <a:spcPts val="300"/>
              </a:spcBef>
              <a:spcAft>
                <a:spcPts val="100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206752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0000"/>
              </a:lnSpc>
              <a:spcBef>
                <a:spcPts val="300"/>
              </a:spcBef>
              <a:spcAft>
                <a:spcPts val="100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206752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01A33"/>
                </a:solidFill>
                <a:effectLst/>
                <a:latin typeface="Segoe UI" panose="020B0502040204020203" pitchFamily="34" charset="0"/>
              </a:rPr>
              <a:t>STEM là một xu hương mới trong giáo dục. Các hoạt động STEM sẽ khơi gợi sự hứng thú, đam mê học tập, Từ đó phát triển được phẩm chất và năng lực của HS. Các chủ đề STEM được tổ chức thông qua các phương pháp dạy học tích cực, đặc biệt là dạy học dự án. Với phương thức học thông qua trải nghiệm giúp HS vận dụng các kiến thức, kĩ năng đã học vào giải quyết các vấn đề thực tiễn một cách sáng tạo.</a:t>
            </a:r>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80055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0000"/>
              </a:lnSpc>
              <a:spcBef>
                <a:spcPts val="300"/>
              </a:spcBef>
              <a:spcAft>
                <a:spcPts val="1000"/>
              </a:spcAft>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317925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105E0-9724-45AA-927A-CAD65B74E5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096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10"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a:ln>
                <a:noFill/>
              </a:ln>
              <a:solidFill>
                <a:schemeClr val="bg1"/>
              </a:solidFill>
              <a:effectLst/>
              <a:latin typeface="Minion" pitchFamily="2" charset="0"/>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74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7065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677140"/>
            <a:ext cx="1199972" cy="159996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4668601"/>
            <a:ext cx="4032448" cy="1066565"/>
          </a:xfrm>
          <a:prstGeom prst="rect">
            <a:avLst/>
          </a:prstGeom>
          <a:noFill/>
        </p:spPr>
        <p:txBody>
          <a:bodyPr wrap="square" lIns="108000" tIns="108000" rIns="108000" bIns="108000" rtlCol="0">
            <a:noAutofit/>
          </a:bodyPr>
          <a:lstStyle/>
          <a:p>
            <a:pPr algn="ctr"/>
            <a:r>
              <a:rPr lang="en-US" sz="2000" b="1"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2" y="5772462"/>
            <a:ext cx="3672407"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1" y="4884651"/>
            <a:ext cx="801797"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4903170"/>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4869161"/>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36512" y="0"/>
            <a:ext cx="9215682" cy="448511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l">
              <a:defRPr sz="4400">
                <a:solidFill>
                  <a:schemeClr val="bg1"/>
                </a:solidFill>
              </a:defRPr>
            </a:lvl1pPr>
          </a:lstStyle>
          <a:p>
            <a:r>
              <a:rPr lang="en-GB" noProof="0"/>
              <a:t>Title closure</a:t>
            </a:r>
          </a:p>
        </p:txBody>
      </p:sp>
      <p:sp>
        <p:nvSpPr>
          <p:cNvPr id="11"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4677140"/>
            <a:ext cx="1199972" cy="1599963"/>
          </a:xfrm>
          <a:prstGeom prst="rect">
            <a:avLst/>
          </a:prstGeom>
          <a:effectLst>
            <a:outerShdw blurRad="50800" dist="38100" dir="2700000" algn="tl" rotWithShape="0">
              <a:prstClr val="black">
                <a:alpha val="40000"/>
              </a:prstClr>
            </a:outerShdw>
          </a:effectLst>
        </p:spPr>
      </p:pic>
      <p:sp>
        <p:nvSpPr>
          <p:cNvPr id="13" name="TextBox 12"/>
          <p:cNvSpPr txBox="1"/>
          <p:nvPr userDrawn="1"/>
        </p:nvSpPr>
        <p:spPr>
          <a:xfrm>
            <a:off x="1478706" y="4668601"/>
            <a:ext cx="4032448" cy="1066565"/>
          </a:xfrm>
          <a:prstGeom prst="rect">
            <a:avLst/>
          </a:prstGeom>
          <a:noFill/>
        </p:spPr>
        <p:txBody>
          <a:bodyPr wrap="square" lIns="108000" tIns="108000" rIns="108000" bIns="108000" rtlCol="0">
            <a:noAutofit/>
          </a:bodyPr>
          <a:lstStyle/>
          <a:p>
            <a:pPr algn="ctr"/>
            <a:r>
              <a:rPr lang="en-US" sz="2000" b="1"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2" y="5772462"/>
            <a:ext cx="3672407"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1" y="4884651"/>
            <a:ext cx="801797"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4903170"/>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4869161"/>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hoek 18"/>
          <p:cNvSpPr/>
          <p:nvPr userDrawn="1"/>
        </p:nvSpPr>
        <p:spPr bwMode="auto">
          <a:xfrm>
            <a:off x="-36512" y="0"/>
            <a:ext cx="9215682" cy="448511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Tree>
    <p:extLst>
      <p:ext uri="{BB962C8B-B14F-4D97-AF65-F5344CB8AC3E}">
        <p14:creationId xmlns:p14="http://schemas.microsoft.com/office/powerpoint/2010/main" val="38522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400" b="1">
                <a:solidFill>
                  <a:srgbClr val="FFC000"/>
                </a:solidFill>
              </a:defRPr>
            </a:lvl1pPr>
          </a:lstStyle>
          <a:p>
            <a:pPr lvl="0"/>
            <a:r>
              <a:rPr lang="en-US"/>
              <a:t>Click to add text</a:t>
            </a:r>
          </a:p>
        </p:txBody>
      </p:sp>
    </p:spTree>
    <p:extLst>
      <p:ext uri="{BB962C8B-B14F-4D97-AF65-F5344CB8AC3E}">
        <p14:creationId xmlns:p14="http://schemas.microsoft.com/office/powerpoint/2010/main" val="10088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628"/>
            <a:ext cx="8839200" cy="617173"/>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787401"/>
            <a:ext cx="8839200" cy="5425909"/>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15BFCA54-6B67-44C2-89EB-D6940E9985E7}" type="slidenum">
              <a:rPr lang="vi-VN" smtClean="0"/>
              <a:t>‹#›</a:t>
            </a:fld>
            <a:endParaRPr lang="vi-VN"/>
          </a:p>
        </p:txBody>
      </p:sp>
      <p:sp>
        <p:nvSpPr>
          <p:cNvPr id="7"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6405332"/>
            <a:ext cx="8740080" cy="384936"/>
          </a:xfrm>
        </p:spPr>
        <p:txBody>
          <a:bodyPr>
            <a:noAutofit/>
          </a:bodyPr>
          <a:lstStyle>
            <a:lvl1pPr marL="0" indent="0">
              <a:buNone/>
              <a:defRPr sz="1400" b="1">
                <a:solidFill>
                  <a:srgbClr val="FFC000"/>
                </a:solidFill>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2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userDrawn="1"/>
        </p:nvSpPr>
        <p:spPr bwMode="auto">
          <a:xfrm>
            <a:off x="0" y="0"/>
            <a:ext cx="9215682" cy="2209800"/>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7"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142999" y="312972"/>
            <a:ext cx="7749480" cy="636352"/>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3000" y="949326"/>
            <a:ext cx="7749479" cy="1158875"/>
          </a:xfrm>
        </p:spPr>
        <p:txBody>
          <a:bodyPr anchor="t">
            <a:normAutofit/>
          </a:bodyPr>
          <a:lstStyle>
            <a:lvl1pPr algn="r">
              <a:defRPr sz="4000" b="1" cap="all">
                <a:solidFill>
                  <a:schemeClr val="bg1"/>
                </a:solidFill>
              </a:defRPr>
            </a:lvl1pPr>
          </a:lstStyle>
          <a:p>
            <a:r>
              <a:rPr lang="en-US"/>
              <a:t>Click to edit Master title style</a:t>
            </a:r>
            <a:endParaRPr lang="vi-VN"/>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1" y="2311401"/>
            <a:ext cx="8740775" cy="40259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6405332"/>
            <a:ext cx="8740080" cy="384936"/>
          </a:xfrm>
        </p:spPr>
        <p:txBody>
          <a:bodyPr>
            <a:noAutofit/>
          </a:bodyPr>
          <a:lstStyle>
            <a:lvl1pPr marL="0" indent="0">
              <a:buNone/>
              <a:defRPr sz="1400" b="1">
                <a:solidFill>
                  <a:srgbClr val="FFFF00"/>
                </a:solidFill>
              </a:defRPr>
            </a:lvl1pPr>
          </a:lstStyle>
          <a:p>
            <a:pPr lvl="0"/>
            <a:r>
              <a:rPr lang="en-US"/>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435628"/>
            <a:ext cx="990600" cy="1320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99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1">
    <p:spTree>
      <p:nvGrpSpPr>
        <p:cNvPr id="1" name=""/>
        <p:cNvGrpSpPr/>
        <p:nvPr/>
      </p:nvGrpSpPr>
      <p:grpSpPr>
        <a:xfrm>
          <a:off x="0" y="0"/>
          <a:ext cx="0" cy="0"/>
          <a:chOff x="0" y="0"/>
          <a:chExt cx="0" cy="0"/>
        </a:xfrm>
      </p:grpSpPr>
      <p:sp>
        <p:nvSpPr>
          <p:cNvPr id="9"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32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2">
    <p:spTree>
      <p:nvGrpSpPr>
        <p:cNvPr id="1" name=""/>
        <p:cNvGrpSpPr/>
        <p:nvPr/>
      </p:nvGrpSpPr>
      <p:grpSpPr>
        <a:xfrm>
          <a:off x="0" y="0"/>
          <a:ext cx="0" cy="0"/>
          <a:chOff x="0" y="0"/>
          <a:chExt cx="0" cy="0"/>
        </a:xfrm>
      </p:grpSpPr>
      <p:sp>
        <p:nvSpPr>
          <p:cNvPr id="8"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787400"/>
            <a:ext cx="8839200" cy="2641600"/>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0"/>
            <a:ext cx="8839200" cy="2682709"/>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19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400" b="1">
                <a:solidFill>
                  <a:srgbClr val="FFFF00"/>
                </a:solidFill>
              </a:defRPr>
            </a:lvl1pPr>
          </a:lstStyle>
          <a:p>
            <a:pPr lvl="0"/>
            <a:r>
              <a:rPr lang="en-US"/>
              <a:t>Click to add text</a:t>
            </a:r>
          </a:p>
        </p:txBody>
      </p:sp>
    </p:spTree>
    <p:extLst>
      <p:ext uri="{BB962C8B-B14F-4D97-AF65-F5344CB8AC3E}">
        <p14:creationId xmlns:p14="http://schemas.microsoft.com/office/powerpoint/2010/main" val="9496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400" b="1">
                <a:solidFill>
                  <a:srgbClr val="FFFF00"/>
                </a:solidFill>
              </a:defRPr>
            </a:lvl1pPr>
          </a:lstStyle>
          <a:p>
            <a:pPr lvl="0"/>
            <a:r>
              <a:rPr lang="en-US"/>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4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defRPr>
            </a:lvl1pPr>
          </a:lstStyle>
          <a:p>
            <a:pPr lvl="0"/>
            <a:r>
              <a:rPr lang="en-US"/>
              <a:t>Click to add text</a:t>
            </a:r>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787401"/>
            <a:ext cx="2133600" cy="26416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26246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628"/>
            <a:ext cx="8839200" cy="617173"/>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787401"/>
            <a:ext cx="8839200" cy="5425909"/>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15BFCA54-6B67-44C2-89EB-D6940E9985E7}" type="slidenum">
              <a:rPr lang="vi-VN" smtClean="0"/>
              <a:t>‹#›</a:t>
            </a:fld>
            <a:endParaRPr lang="vi-VN"/>
          </a:p>
        </p:txBody>
      </p:sp>
      <p:sp>
        <p:nvSpPr>
          <p:cNvPr id="10" name="Text Placeholder 9"/>
          <p:cNvSpPr>
            <a:spLocks noGrp="1"/>
          </p:cNvSpPr>
          <p:nvPr>
            <p:ph type="body" sz="quarter" idx="13" hasCustomPrompt="1"/>
          </p:nvPr>
        </p:nvSpPr>
        <p:spPr>
          <a:xfrm>
            <a:off x="152400" y="6405332"/>
            <a:ext cx="874008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7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400" b="1">
                <a:solidFill>
                  <a:srgbClr val="FFFF00"/>
                </a:solidFill>
              </a:defRPr>
            </a:lvl1pPr>
          </a:lstStyle>
          <a:p>
            <a:pPr lvl="0"/>
            <a:r>
              <a:rPr lang="en-US"/>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9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closure">
    <p:spTree>
      <p:nvGrpSpPr>
        <p:cNvPr id="1" name=""/>
        <p:cNvGrpSpPr/>
        <p:nvPr/>
      </p:nvGrpSpPr>
      <p:grpSpPr>
        <a:xfrm>
          <a:off x="0" y="0"/>
          <a:ext cx="0" cy="0"/>
          <a:chOff x="0" y="0"/>
          <a:chExt cx="0" cy="0"/>
        </a:xfrm>
      </p:grpSpPr>
      <p:sp>
        <p:nvSpPr>
          <p:cNvPr id="7"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4677140"/>
            <a:ext cx="1199972" cy="1599963"/>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4668601"/>
            <a:ext cx="4032448" cy="1066565"/>
          </a:xfrm>
          <a:prstGeom prst="rect">
            <a:avLst/>
          </a:prstGeom>
          <a:noFill/>
        </p:spPr>
        <p:txBody>
          <a:bodyPr wrap="square" lIns="108000" tIns="108000" rIns="108000" bIns="108000" rtlCol="0">
            <a:noAutofit/>
          </a:bodyPr>
          <a:lstStyle/>
          <a:p>
            <a:pPr algn="ctr"/>
            <a:r>
              <a:rPr lang="en-US" sz="2000" b="1"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2" y="5772462"/>
            <a:ext cx="3672407"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1" y="4884651"/>
            <a:ext cx="801797"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4903170"/>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4869161"/>
            <a:ext cx="4878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448511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l">
              <a:defRPr sz="8800" baseline="0">
                <a:solidFill>
                  <a:schemeClr val="bg1"/>
                </a:solidFill>
                <a:latin typeface="Edwardian Script ITC" panose="030303020407070D0804" pitchFamily="66" charset="0"/>
              </a:defRPr>
            </a:lvl1pPr>
          </a:lstStyle>
          <a:p>
            <a:r>
              <a:rPr lang="en-GB" noProof="0"/>
              <a:t>Thank you!</a:t>
            </a:r>
          </a:p>
        </p:txBody>
      </p:sp>
    </p:spTree>
    <p:extLst>
      <p:ext uri="{BB962C8B-B14F-4D97-AF65-F5344CB8AC3E}">
        <p14:creationId xmlns:p14="http://schemas.microsoft.com/office/powerpoint/2010/main" val="20292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14331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52400" y="68627"/>
            <a:ext cx="8839200" cy="617173"/>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vi-VN"/>
              <a:t>Bấm để sửa kiểu tiêu đề Bản cái</a:t>
            </a:r>
          </a:p>
        </p:txBody>
      </p:sp>
      <p:sp>
        <p:nvSpPr>
          <p:cNvPr id="3" name="Content Placeholder 2"/>
          <p:cNvSpPr>
            <a:spLocks noGrp="1"/>
          </p:cNvSpPr>
          <p:nvPr>
            <p:ph idx="1"/>
          </p:nvPr>
        </p:nvSpPr>
        <p:spPr>
          <a:xfrm>
            <a:off x="152400" y="787400"/>
            <a:ext cx="8839200" cy="5425909"/>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6356351"/>
            <a:ext cx="819200" cy="365125"/>
          </a:xfrm>
        </p:spPr>
        <p:txBody>
          <a:bodyPr/>
          <a:lstStyle/>
          <a:p>
            <a:fld id="{15BFCA54-6B67-44C2-89EB-D6940E9985E7}" type="slidenum">
              <a:rPr lang="vi-VN" smtClean="0"/>
              <a:t>‹#›</a:t>
            </a:fld>
            <a:endParaRPr lang="vi-VN"/>
          </a:p>
        </p:txBody>
      </p:sp>
      <p:sp>
        <p:nvSpPr>
          <p:cNvPr id="7" name="Rechthoek 18"/>
          <p:cNvSpPr/>
          <p:nvPr userDrawn="1"/>
        </p:nvSpPr>
        <p:spPr bwMode="auto">
          <a:xfrm>
            <a:off x="-36512" y="6405331"/>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6405332"/>
            <a:ext cx="874008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4070522" y="1143270"/>
            <a:ext cx="1002959"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9807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1084F8-3173-4440-AD4D-4EC48EFA7688}"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1239070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1084F8-3173-4440-AD4D-4EC48EFA7688}"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226667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91084F8-3173-4440-AD4D-4EC48EFA7688}"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3815677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1084F8-3173-4440-AD4D-4EC48EFA7688}"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505522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91084F8-3173-4440-AD4D-4EC48EFA7688}" type="datetimeFigureOut">
              <a:rPr lang="en-US" smtClean="0"/>
              <a:t>10/8/24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70571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722313" y="4293096"/>
            <a:ext cx="7772400" cy="54008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722313" y="4833179"/>
            <a:ext cx="7772400" cy="942312"/>
          </a:xfrm>
        </p:spPr>
        <p:txBody>
          <a:bodyPr anchor="t"/>
          <a:lstStyle>
            <a:lvl1pPr algn="l">
              <a:defRPr sz="4000" b="1" cap="all"/>
            </a:lvl1pPr>
          </a:lstStyle>
          <a:p>
            <a:r>
              <a:rPr lang="en-US"/>
              <a:t>Click to edit Master title style</a:t>
            </a:r>
            <a:endParaRPr lang="vi-VN"/>
          </a:p>
        </p:txBody>
      </p:sp>
      <p:sp>
        <p:nvSpPr>
          <p:cNvPr id="8" name="Text Placeholder 2"/>
          <p:cNvSpPr>
            <a:spLocks noGrp="1"/>
          </p:cNvSpPr>
          <p:nvPr>
            <p:ph type="body" idx="13"/>
          </p:nvPr>
        </p:nvSpPr>
        <p:spPr>
          <a:xfrm>
            <a:off x="722313" y="5787894"/>
            <a:ext cx="7772400" cy="607979"/>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4" y="356660"/>
            <a:ext cx="1199972" cy="1599963"/>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4030021" y="274869"/>
            <a:ext cx="4464693" cy="4018224"/>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3612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91084F8-3173-4440-AD4D-4EC48EFA7688}" type="datetimeFigureOut">
              <a:rPr lang="en-US" smtClean="0"/>
              <a:t>10/8/24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83834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084F8-3173-4440-AD4D-4EC48EFA7688}" type="datetimeFigureOut">
              <a:rPr lang="en-US" smtClean="0"/>
              <a:t>10/8/24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3927090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1084F8-3173-4440-AD4D-4EC48EFA7688}"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4203692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1084F8-3173-4440-AD4D-4EC48EFA7688}" type="datetimeFigureOut">
              <a:rPr lang="en-US" smtClean="0"/>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401942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1084F8-3173-4440-AD4D-4EC48EFA7688}"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1368936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1084F8-3173-4440-AD4D-4EC48EFA7688}"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F8B63-4230-4A7C-880D-384456ABF491}" type="slidenum">
              <a:rPr lang="en-US" smtClean="0"/>
              <a:t>‹#›</a:t>
            </a:fld>
            <a:endParaRPr lang="en-US"/>
          </a:p>
        </p:txBody>
      </p:sp>
    </p:spTree>
    <p:extLst>
      <p:ext uri="{BB962C8B-B14F-4D97-AF65-F5344CB8AC3E}">
        <p14:creationId xmlns:p14="http://schemas.microsoft.com/office/powerpoint/2010/main" val="45533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cxnSp>
        <p:nvCxnSpPr>
          <p:cNvPr id="12" name="Straight Connector 11">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787400"/>
            <a:ext cx="8839200" cy="2641600"/>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0"/>
            <a:ext cx="8839200" cy="2682709"/>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9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11"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cxnSp>
        <p:nvCxnSpPr>
          <p:cNvPr id="12" name="Straight Connector 11">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96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3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4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787401"/>
            <a:ext cx="2133600" cy="26416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1800"/>
            </a:lvl1pPr>
          </a:lstStyle>
          <a:p>
            <a:r>
              <a:rPr lang="en-US"/>
              <a:t>Click icon to add picture</a:t>
            </a:r>
            <a:endParaRPr lang="vi-VN"/>
          </a:p>
        </p:txBody>
      </p:sp>
      <p:sp>
        <p:nvSpPr>
          <p:cNvPr id="12"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cxnSp>
        <p:nvCxnSpPr>
          <p:cNvPr id="15" name="Straight Connector 14">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0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hthoek 18"/>
          <p:cNvSpPr/>
          <p:nvPr userDrawn="1"/>
        </p:nvSpPr>
        <p:spPr bwMode="auto">
          <a:xfrm>
            <a:off x="-36512" y="6405332"/>
            <a:ext cx="9215682" cy="45266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8"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a:ln>
                <a:noFill/>
              </a:ln>
              <a:solidFill>
                <a:schemeClr val="bg1"/>
              </a:solidFill>
              <a:effectLst/>
              <a:latin typeface="Minion" pitchFamily="2" charset="0"/>
            </a:endParaRPr>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68628"/>
            <a:ext cx="8839200" cy="617173"/>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787401"/>
            <a:ext cx="8839200" cy="53387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6424249"/>
            <a:ext cx="12961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2835661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9" r:id="rId21"/>
    <p:sldLayoutId id="2147483710" r:id="rId22"/>
    <p:sldLayoutId id="2147483803" r:id="rId23"/>
    <p:sldLayoutId id="214748380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8"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892" indent="-342892" algn="just" defTabSz="914378"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31" indent="-285743" algn="just" defTabSz="914378"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2972" indent="-228594" algn="just" defTabSz="914378"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160" indent="-228594" algn="just" defTabSz="914378"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348" indent="-228594" algn="just" defTabSz="914378"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21572405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8AB32-2F1B-40BC-91B0-E8B2DAABA9EB}"/>
              </a:ext>
            </a:extLst>
          </p:cNvPr>
          <p:cNvPicPr>
            <a:picLocks noChangeAspect="1"/>
          </p:cNvPicPr>
          <p:nvPr/>
        </p:nvPicPr>
        <p:blipFill>
          <a:blip r:embed="rId2"/>
          <a:stretch>
            <a:fillRect/>
          </a:stretch>
        </p:blipFill>
        <p:spPr>
          <a:xfrm>
            <a:off x="0" y="0"/>
            <a:ext cx="9144000" cy="1361672"/>
          </a:xfrm>
          <a:prstGeom prst="rect">
            <a:avLst/>
          </a:prstGeom>
        </p:spPr>
      </p:pic>
      <p:sp>
        <p:nvSpPr>
          <p:cNvPr id="3" name="TextBox 2">
            <a:extLst>
              <a:ext uri="{FF2B5EF4-FFF2-40B4-BE49-F238E27FC236}">
                <a16:creationId xmlns:a16="http://schemas.microsoft.com/office/drawing/2014/main" id="{CD663189-1502-41EB-BF88-EF8A51236541}"/>
              </a:ext>
            </a:extLst>
          </p:cNvPr>
          <p:cNvSpPr txBox="1"/>
          <p:nvPr/>
        </p:nvSpPr>
        <p:spPr>
          <a:xfrm>
            <a:off x="1325933" y="2508855"/>
            <a:ext cx="6210300" cy="523220"/>
          </a:xfrm>
          <a:prstGeom prst="rect">
            <a:avLst/>
          </a:prstGeom>
          <a:noFill/>
        </p:spPr>
        <p:txBody>
          <a:bodyPr wrap="square" rtlCol="0">
            <a:spAutoFit/>
          </a:bodyPr>
          <a:lstStyle/>
          <a:p>
            <a:pPr algn="ctr" defTabSz="685800">
              <a:defRPr/>
            </a:pPr>
            <a:r>
              <a:rPr lang="en-US" sz="2800" b="1">
                <a:solidFill>
                  <a:srgbClr val="002060"/>
                </a:solidFill>
                <a:latin typeface="Arial" panose="020B0604020202020204" pitchFamily="34" charset="0"/>
                <a:cs typeface="Arial" panose="020B0604020202020204" pitchFamily="34" charset="0"/>
              </a:rPr>
              <a:t>CHUYÊN ĐỀ</a:t>
            </a:r>
          </a:p>
        </p:txBody>
      </p:sp>
      <p:sp>
        <p:nvSpPr>
          <p:cNvPr id="4" name="TextBox 3">
            <a:extLst>
              <a:ext uri="{FF2B5EF4-FFF2-40B4-BE49-F238E27FC236}">
                <a16:creationId xmlns:a16="http://schemas.microsoft.com/office/drawing/2014/main" id="{A4200C53-A1D2-4913-8627-ADCCDF35AF1A}"/>
              </a:ext>
            </a:extLst>
          </p:cNvPr>
          <p:cNvSpPr txBox="1"/>
          <p:nvPr/>
        </p:nvSpPr>
        <p:spPr>
          <a:xfrm>
            <a:off x="219075" y="3336141"/>
            <a:ext cx="8705850" cy="523220"/>
          </a:xfrm>
          <a:prstGeom prst="rect">
            <a:avLst/>
          </a:prstGeom>
          <a:noFill/>
        </p:spPr>
        <p:txBody>
          <a:bodyPr wrap="square" rtlCol="0">
            <a:spAutoFit/>
          </a:bodyPr>
          <a:lstStyle/>
          <a:p>
            <a:pPr algn="ctr" defTabSz="685800">
              <a:defRPr/>
            </a:pPr>
            <a:r>
              <a:rPr lang="en-US" sz="2800" b="1">
                <a:solidFill>
                  <a:srgbClr val="FF0000"/>
                </a:solidFill>
                <a:latin typeface="Arial" panose="020B0604020202020204" pitchFamily="34" charset="0"/>
                <a:cs typeface="Arial" panose="020B0604020202020204" pitchFamily="34" charset="0"/>
              </a:rPr>
              <a:t>KIỂM TRA ĐÁNH GIÁ THEO CHUẨN ĐẦU RA</a:t>
            </a:r>
            <a:endParaRPr lang="en-US" sz="280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B325F1-CEB2-4152-93B1-2C2B26EF675F}"/>
              </a:ext>
            </a:extLst>
          </p:cNvPr>
          <p:cNvSpPr txBox="1"/>
          <p:nvPr/>
        </p:nvSpPr>
        <p:spPr>
          <a:xfrm>
            <a:off x="3324914" y="5495276"/>
            <a:ext cx="4211319" cy="338554"/>
          </a:xfrm>
          <a:prstGeom prst="rect">
            <a:avLst/>
          </a:prstGeom>
          <a:noFill/>
        </p:spPr>
        <p:txBody>
          <a:bodyPr wrap="square" rtlCol="0">
            <a:spAutoFit/>
          </a:bodyPr>
          <a:lstStyle/>
          <a:p>
            <a:pPr defTabSz="685800">
              <a:defRPr/>
            </a:pPr>
            <a:r>
              <a:rPr lang="en-US" sz="1600" i="1">
                <a:solidFill>
                  <a:prstClr val="black"/>
                </a:solidFill>
                <a:latin typeface="Arial" panose="020B0604020202020204" pitchFamily="34" charset="0"/>
                <a:cs typeface="Arial" panose="020B0604020202020204" pitchFamily="34" charset="0"/>
              </a:rPr>
              <a:t>Vinh, tháng 10 năm 2024</a:t>
            </a:r>
          </a:p>
        </p:txBody>
      </p:sp>
    </p:spTree>
    <p:extLst>
      <p:ext uri="{BB962C8B-B14F-4D97-AF65-F5344CB8AC3E}">
        <p14:creationId xmlns:p14="http://schemas.microsoft.com/office/powerpoint/2010/main" val="314275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1739-F348-CB5C-7600-D9E6D17843DC}"/>
              </a:ext>
            </a:extLst>
          </p:cNvPr>
          <p:cNvSpPr>
            <a:spLocks noGrp="1"/>
          </p:cNvSpPr>
          <p:nvPr>
            <p:ph type="title"/>
          </p:nvPr>
        </p:nvSpPr>
        <p:spPr/>
        <p:txBody>
          <a:bodyPr/>
          <a:lstStyle/>
          <a:p>
            <a:r>
              <a:rPr lang="en-VN"/>
              <a:t>KHUNG CHƯƠNG TRÌNH ĐÀO TẠO</a:t>
            </a:r>
          </a:p>
        </p:txBody>
      </p:sp>
      <p:pic>
        <p:nvPicPr>
          <p:cNvPr id="6" name="Content Placeholder 5">
            <a:extLst>
              <a:ext uri="{FF2B5EF4-FFF2-40B4-BE49-F238E27FC236}">
                <a16:creationId xmlns:a16="http://schemas.microsoft.com/office/drawing/2014/main" id="{741DB3F8-79A9-CDDE-E00F-7409D6A528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20" t="436" r="1043"/>
          <a:stretch/>
        </p:blipFill>
        <p:spPr>
          <a:xfrm>
            <a:off x="347472" y="685801"/>
            <a:ext cx="4527744" cy="4079165"/>
          </a:xfrm>
        </p:spPr>
      </p:pic>
      <p:sp>
        <p:nvSpPr>
          <p:cNvPr id="4" name="Text Placeholder 3">
            <a:extLst>
              <a:ext uri="{FF2B5EF4-FFF2-40B4-BE49-F238E27FC236}">
                <a16:creationId xmlns:a16="http://schemas.microsoft.com/office/drawing/2014/main" id="{5DF73FB3-2AF3-624F-B88B-06D1A633E641}"/>
              </a:ext>
            </a:extLst>
          </p:cNvPr>
          <p:cNvSpPr>
            <a:spLocks noGrp="1"/>
          </p:cNvSpPr>
          <p:nvPr>
            <p:ph type="body" sz="quarter" idx="13"/>
          </p:nvPr>
        </p:nvSpPr>
        <p:spPr/>
        <p:txBody>
          <a:bodyPr/>
          <a:lstStyle/>
          <a:p>
            <a:endParaRPr lang="en-VN"/>
          </a:p>
        </p:txBody>
      </p:sp>
      <p:pic>
        <p:nvPicPr>
          <p:cNvPr id="8" name="Picture 7">
            <a:extLst>
              <a:ext uri="{FF2B5EF4-FFF2-40B4-BE49-F238E27FC236}">
                <a16:creationId xmlns:a16="http://schemas.microsoft.com/office/drawing/2014/main" id="{D2E4AC2A-C866-B198-3064-4893DCBC75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438"/>
          <a:stretch/>
        </p:blipFill>
        <p:spPr>
          <a:xfrm>
            <a:off x="4974336" y="685801"/>
            <a:ext cx="3918144" cy="4061288"/>
          </a:xfrm>
          <a:prstGeom prst="rect">
            <a:avLst/>
          </a:prstGeom>
        </p:spPr>
      </p:pic>
    </p:spTree>
    <p:extLst>
      <p:ext uri="{BB962C8B-B14F-4D97-AF65-F5344CB8AC3E}">
        <p14:creationId xmlns:p14="http://schemas.microsoft.com/office/powerpoint/2010/main" val="281670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E99A-2DAE-15F0-0C99-B6C8DC2184B1}"/>
              </a:ext>
            </a:extLst>
          </p:cNvPr>
          <p:cNvSpPr>
            <a:spLocks noGrp="1"/>
          </p:cNvSpPr>
          <p:nvPr>
            <p:ph type="title"/>
          </p:nvPr>
        </p:nvSpPr>
        <p:spPr/>
        <p:txBody>
          <a:bodyPr/>
          <a:lstStyle/>
          <a:p>
            <a:r>
              <a:rPr lang="en-VN" sz="2250"/>
              <a:t>CHUẨN ĐẦU RA TRÌNH ĐỘ ThS NGÀNH LL&amp;PPDH BỘ MÔN SINH HỌC</a:t>
            </a:r>
          </a:p>
        </p:txBody>
      </p:sp>
      <p:pic>
        <p:nvPicPr>
          <p:cNvPr id="7" name="Content Placeholder 6">
            <a:extLst>
              <a:ext uri="{FF2B5EF4-FFF2-40B4-BE49-F238E27FC236}">
                <a16:creationId xmlns:a16="http://schemas.microsoft.com/office/drawing/2014/main" id="{9693FF31-D4ED-E8C1-9E97-DCB505A4FD3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1" y="917957"/>
            <a:ext cx="8839199" cy="5487375"/>
          </a:xfrm>
          <a:ln w="12700">
            <a:solidFill>
              <a:schemeClr val="accent1">
                <a:shade val="50000"/>
              </a:schemeClr>
            </a:solidFill>
          </a:ln>
        </p:spPr>
      </p:pic>
    </p:spTree>
    <p:extLst>
      <p:ext uri="{BB962C8B-B14F-4D97-AF65-F5344CB8AC3E}">
        <p14:creationId xmlns:p14="http://schemas.microsoft.com/office/powerpoint/2010/main" val="1604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FEB3-477E-0865-2336-36996610469B}"/>
              </a:ext>
            </a:extLst>
          </p:cNvPr>
          <p:cNvSpPr>
            <a:spLocks noGrp="1"/>
          </p:cNvSpPr>
          <p:nvPr>
            <p:ph type="title"/>
          </p:nvPr>
        </p:nvSpPr>
        <p:spPr>
          <a:xfrm>
            <a:off x="152400" y="68628"/>
            <a:ext cx="8839200" cy="617173"/>
          </a:xfrm>
        </p:spPr>
        <p:txBody>
          <a:bodyPr anchor="ctr">
            <a:normAutofit/>
          </a:bodyPr>
          <a:lstStyle/>
          <a:p>
            <a:r>
              <a:rPr lang="en-VN" sz="2600"/>
              <a:t>VÍ DỤ 1: HỌC PHẦN KẾT THÚC BẰNG THI TỰ LUẬN</a:t>
            </a:r>
          </a:p>
        </p:txBody>
      </p:sp>
      <p:pic>
        <p:nvPicPr>
          <p:cNvPr id="4098" name="Picture 2" descr="Nghệ thuật xây dựng chiến lược: Tự hỏi bản thân 6 câu hỏi này giúp mở lối  tư duy, “trăm trận trăm thắng”">
            <a:extLst>
              <a:ext uri="{FF2B5EF4-FFF2-40B4-BE49-F238E27FC236}">
                <a16:creationId xmlns:a16="http://schemas.microsoft.com/office/drawing/2014/main" id="{0FFBABF8-E2F1-8951-12B9-B4344E8EEB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1003282"/>
            <a:ext cx="8839200" cy="49941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103" name="Text Placeholder 3">
            <a:extLst>
              <a:ext uri="{FF2B5EF4-FFF2-40B4-BE49-F238E27FC236}">
                <a16:creationId xmlns:a16="http://schemas.microsoft.com/office/drawing/2014/main" id="{B66D987C-B3DD-F692-4E6E-C7A9A501F68F}"/>
              </a:ext>
            </a:extLst>
          </p:cNvPr>
          <p:cNvSpPr>
            <a:spLocks noGrp="1"/>
          </p:cNvSpPr>
          <p:nvPr>
            <p:ph type="body" sz="quarter" idx="13"/>
          </p:nvPr>
        </p:nvSpPr>
        <p:spPr>
          <a:xfrm>
            <a:off x="152400" y="6405332"/>
            <a:ext cx="8740080" cy="384936"/>
          </a:xfrm>
        </p:spPr>
        <p:txBody>
          <a:bodyPr/>
          <a:lstStyle/>
          <a:p>
            <a:endParaRPr lang="en-US"/>
          </a:p>
        </p:txBody>
      </p:sp>
    </p:spTree>
    <p:extLst>
      <p:ext uri="{BB962C8B-B14F-4D97-AF65-F5344CB8AC3E}">
        <p14:creationId xmlns:p14="http://schemas.microsoft.com/office/powerpoint/2010/main" val="1348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2A51-E4EC-E939-5471-1D4986124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3C53E-D821-5B11-7EB9-553068E170B9}"/>
              </a:ext>
            </a:extLst>
          </p:cNvPr>
          <p:cNvSpPr>
            <a:spLocks noGrp="1"/>
          </p:cNvSpPr>
          <p:nvPr>
            <p:ph type="title"/>
          </p:nvPr>
        </p:nvSpPr>
        <p:spPr/>
        <p:txBody>
          <a:bodyPr/>
          <a:lstStyle/>
          <a:p>
            <a:r>
              <a:rPr lang="en-VN"/>
              <a:t>VÍ DỤ 1: HỌC PHẦN PPLNCKH (Thi tự luận)</a:t>
            </a:r>
          </a:p>
        </p:txBody>
      </p:sp>
      <p:pic>
        <p:nvPicPr>
          <p:cNvPr id="6" name="Content Placeholder 5">
            <a:extLst>
              <a:ext uri="{FF2B5EF4-FFF2-40B4-BE49-F238E27FC236}">
                <a16:creationId xmlns:a16="http://schemas.microsoft.com/office/drawing/2014/main" id="{060F2FE4-19CB-3DBC-EFFA-A9824D6DA8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903" t="1977" b="1463"/>
          <a:stretch/>
        </p:blipFill>
        <p:spPr>
          <a:xfrm>
            <a:off x="387733" y="897728"/>
            <a:ext cx="8431041" cy="4725150"/>
          </a:xfrm>
        </p:spPr>
      </p:pic>
    </p:spTree>
    <p:extLst>
      <p:ext uri="{BB962C8B-B14F-4D97-AF65-F5344CB8AC3E}">
        <p14:creationId xmlns:p14="http://schemas.microsoft.com/office/powerpoint/2010/main" val="422579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918C-014A-20C2-8616-780E1B9874BC}"/>
              </a:ext>
            </a:extLst>
          </p:cNvPr>
          <p:cNvSpPr>
            <a:spLocks noGrp="1"/>
          </p:cNvSpPr>
          <p:nvPr>
            <p:ph type="title"/>
          </p:nvPr>
        </p:nvSpPr>
        <p:spPr/>
        <p:txBody>
          <a:bodyPr/>
          <a:lstStyle/>
          <a:p>
            <a:r>
              <a:rPr lang="en-VN"/>
              <a:t>PHÂN NHIỆM PLO CỦA CTĐT CHO HỌC PHẦN</a:t>
            </a:r>
          </a:p>
        </p:txBody>
      </p:sp>
      <p:pic>
        <p:nvPicPr>
          <p:cNvPr id="6" name="Content Placeholder 5">
            <a:extLst>
              <a:ext uri="{FF2B5EF4-FFF2-40B4-BE49-F238E27FC236}">
                <a16:creationId xmlns:a16="http://schemas.microsoft.com/office/drawing/2014/main" id="{4D88CB7B-22D9-ED92-2F4E-DF4A38E30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706690"/>
            <a:ext cx="8853639" cy="3444619"/>
          </a:xfrm>
        </p:spPr>
      </p:pic>
    </p:spTree>
    <p:extLst>
      <p:ext uri="{BB962C8B-B14F-4D97-AF65-F5344CB8AC3E}">
        <p14:creationId xmlns:p14="http://schemas.microsoft.com/office/powerpoint/2010/main" val="349221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1426-4464-CE20-3B94-283961F4CE49}"/>
              </a:ext>
            </a:extLst>
          </p:cNvPr>
          <p:cNvSpPr>
            <a:spLocks noGrp="1"/>
          </p:cNvSpPr>
          <p:nvPr>
            <p:ph type="title"/>
          </p:nvPr>
        </p:nvSpPr>
        <p:spPr/>
        <p:txBody>
          <a:bodyPr/>
          <a:lstStyle/>
          <a:p>
            <a:r>
              <a:rPr lang="en-VN"/>
              <a:t>CHUẨN ĐẦU RA HỌC PHẦN CLO</a:t>
            </a:r>
          </a:p>
        </p:txBody>
      </p:sp>
      <p:pic>
        <p:nvPicPr>
          <p:cNvPr id="6" name="Content Placeholder 5">
            <a:extLst>
              <a:ext uri="{FF2B5EF4-FFF2-40B4-BE49-F238E27FC236}">
                <a16:creationId xmlns:a16="http://schemas.microsoft.com/office/drawing/2014/main" id="{D0BA1699-CC5F-8D76-121F-76E14F594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20" y="685801"/>
            <a:ext cx="8892480" cy="5939568"/>
          </a:xfrm>
        </p:spPr>
      </p:pic>
    </p:spTree>
    <p:extLst>
      <p:ext uri="{BB962C8B-B14F-4D97-AF65-F5344CB8AC3E}">
        <p14:creationId xmlns:p14="http://schemas.microsoft.com/office/powerpoint/2010/main" val="5605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636C24-1050-6B8A-50B5-5A0139750F5B}"/>
              </a:ext>
            </a:extLst>
          </p:cNvPr>
          <p:cNvSpPr>
            <a:spLocks noGrp="1"/>
          </p:cNvSpPr>
          <p:nvPr>
            <p:ph type="title"/>
          </p:nvPr>
        </p:nvSpPr>
        <p:spPr>
          <a:xfrm>
            <a:off x="152400" y="68628"/>
            <a:ext cx="8839200" cy="617173"/>
          </a:xfrm>
        </p:spPr>
        <p:txBody>
          <a:bodyPr anchor="ctr">
            <a:normAutofit/>
          </a:bodyPr>
          <a:lstStyle/>
          <a:p>
            <a:r>
              <a:rPr lang="en-VN"/>
              <a:t>PHÂN NHIỆM CHUẨN ĐẦU RA HỌC PHẦN</a:t>
            </a:r>
          </a:p>
        </p:txBody>
      </p:sp>
      <p:pic>
        <p:nvPicPr>
          <p:cNvPr id="10" name="Picture 9" descr="A white and black text on a white surface&#10;&#10;Description automatically generated">
            <a:extLst>
              <a:ext uri="{FF2B5EF4-FFF2-40B4-BE49-F238E27FC236}">
                <a16:creationId xmlns:a16="http://schemas.microsoft.com/office/drawing/2014/main" id="{6831867E-774D-011A-B8D3-2FBF0CDD6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4833"/>
            <a:ext cx="8909516" cy="5078421"/>
          </a:xfrm>
          <a:prstGeom prst="rect">
            <a:avLst/>
          </a:prstGeom>
          <a:noFill/>
        </p:spPr>
      </p:pic>
    </p:spTree>
    <p:extLst>
      <p:ext uri="{BB962C8B-B14F-4D97-AF65-F5344CB8AC3E}">
        <p14:creationId xmlns:p14="http://schemas.microsoft.com/office/powerpoint/2010/main" val="32521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3EA8-9556-CDEB-5E2B-F08AE39A0075}"/>
              </a:ext>
            </a:extLst>
          </p:cNvPr>
          <p:cNvSpPr>
            <a:spLocks noGrp="1"/>
          </p:cNvSpPr>
          <p:nvPr>
            <p:ph type="title"/>
          </p:nvPr>
        </p:nvSpPr>
        <p:spPr/>
        <p:txBody>
          <a:bodyPr/>
          <a:lstStyle/>
          <a:p>
            <a:r>
              <a:rPr lang="en-VN"/>
              <a:t>MA TRẬN ĐÁNH GIÁ NĂNG LỰC CỦA HỌC PHẦN</a:t>
            </a:r>
          </a:p>
        </p:txBody>
      </p:sp>
      <p:grpSp>
        <p:nvGrpSpPr>
          <p:cNvPr id="181" name="Group 180">
            <a:extLst>
              <a:ext uri="{FF2B5EF4-FFF2-40B4-BE49-F238E27FC236}">
                <a16:creationId xmlns:a16="http://schemas.microsoft.com/office/drawing/2014/main" id="{629FC000-6CAB-4321-BFC2-8C31627387B5}"/>
              </a:ext>
            </a:extLst>
          </p:cNvPr>
          <p:cNvGrpSpPr/>
          <p:nvPr/>
        </p:nvGrpSpPr>
        <p:grpSpPr>
          <a:xfrm>
            <a:off x="1760937" y="1133530"/>
            <a:ext cx="3206192" cy="5015319"/>
            <a:chOff x="1893099" y="1253391"/>
            <a:chExt cx="2626711" cy="4087437"/>
          </a:xfrm>
        </p:grpSpPr>
        <p:grpSp>
          <p:nvGrpSpPr>
            <p:cNvPr id="182" name="Group 181">
              <a:extLst>
                <a:ext uri="{FF2B5EF4-FFF2-40B4-BE49-F238E27FC236}">
                  <a16:creationId xmlns:a16="http://schemas.microsoft.com/office/drawing/2014/main" id="{B73DD7F9-CB5E-6007-92BD-E976E1A235D1}"/>
                </a:ext>
              </a:extLst>
            </p:cNvPr>
            <p:cNvGrpSpPr/>
            <p:nvPr/>
          </p:nvGrpSpPr>
          <p:grpSpPr>
            <a:xfrm>
              <a:off x="1893099" y="1389119"/>
              <a:ext cx="1071508" cy="3951709"/>
              <a:chOff x="670559" y="1200590"/>
              <a:chExt cx="2357121" cy="3935301"/>
            </a:xfrm>
          </p:grpSpPr>
          <p:grpSp>
            <p:nvGrpSpPr>
              <p:cNvPr id="184" name="Group 183">
                <a:extLst>
                  <a:ext uri="{FF2B5EF4-FFF2-40B4-BE49-F238E27FC236}">
                    <a16:creationId xmlns:a16="http://schemas.microsoft.com/office/drawing/2014/main" id="{A80C9167-696D-AB68-AD19-F2F02492B209}"/>
                  </a:ext>
                </a:extLst>
              </p:cNvPr>
              <p:cNvGrpSpPr/>
              <p:nvPr/>
            </p:nvGrpSpPr>
            <p:grpSpPr>
              <a:xfrm>
                <a:off x="680720" y="1200590"/>
                <a:ext cx="2332372" cy="3935301"/>
                <a:chOff x="680720" y="1200590"/>
                <a:chExt cx="2332372" cy="3935301"/>
              </a:xfrm>
            </p:grpSpPr>
            <p:grpSp>
              <p:nvGrpSpPr>
                <p:cNvPr id="189" name="Group 188">
                  <a:extLst>
                    <a:ext uri="{FF2B5EF4-FFF2-40B4-BE49-F238E27FC236}">
                      <a16:creationId xmlns:a16="http://schemas.microsoft.com/office/drawing/2014/main" id="{FB3920A5-0943-4679-7E07-97D4A57FF34A}"/>
                    </a:ext>
                  </a:extLst>
                </p:cNvPr>
                <p:cNvGrpSpPr/>
                <p:nvPr/>
              </p:nvGrpSpPr>
              <p:grpSpPr>
                <a:xfrm>
                  <a:off x="680720" y="1200590"/>
                  <a:ext cx="2332372" cy="3935301"/>
                  <a:chOff x="680720" y="1352990"/>
                  <a:chExt cx="2332372" cy="3935301"/>
                </a:xfrm>
              </p:grpSpPr>
              <p:cxnSp>
                <p:nvCxnSpPr>
                  <p:cNvPr id="194" name="Straight Connector 193">
                    <a:extLst>
                      <a:ext uri="{FF2B5EF4-FFF2-40B4-BE49-F238E27FC236}">
                        <a16:creationId xmlns:a16="http://schemas.microsoft.com/office/drawing/2014/main" id="{1A3D9FA4-5696-530A-87B6-2A684699847E}"/>
                      </a:ext>
                    </a:extLst>
                  </p:cNvPr>
                  <p:cNvCxnSpPr>
                    <a:cxnSpLocks/>
                  </p:cNvCxnSpPr>
                  <p:nvPr/>
                </p:nvCxnSpPr>
                <p:spPr>
                  <a:xfrm flipV="1">
                    <a:off x="702289" y="1357539"/>
                    <a:ext cx="2310803" cy="118749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D250355-2044-23CE-6893-EC94D8C2D38D}"/>
                      </a:ext>
                    </a:extLst>
                  </p:cNvPr>
                  <p:cNvCxnSpPr/>
                  <p:nvPr/>
                </p:nvCxnSpPr>
                <p:spPr>
                  <a:xfrm>
                    <a:off x="690880" y="2517877"/>
                    <a:ext cx="0" cy="27580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16E3FA3-DEC3-DBE7-B547-81F53F476ED2}"/>
                      </a:ext>
                    </a:extLst>
                  </p:cNvPr>
                  <p:cNvCxnSpPr>
                    <a:cxnSpLocks/>
                  </p:cNvCxnSpPr>
                  <p:nvPr/>
                </p:nvCxnSpPr>
                <p:spPr>
                  <a:xfrm flipV="1">
                    <a:off x="680720" y="4100794"/>
                    <a:ext cx="2286000" cy="1187497"/>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247AD49-F82F-E949-F9A5-B164254B2CCD}"/>
                      </a:ext>
                    </a:extLst>
                  </p:cNvPr>
                  <p:cNvCxnSpPr/>
                  <p:nvPr/>
                </p:nvCxnSpPr>
                <p:spPr>
                  <a:xfrm>
                    <a:off x="2987040" y="1352990"/>
                    <a:ext cx="0" cy="2758061"/>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ED0348BD-1F18-9588-5D7E-71D89BEE2981}"/>
                    </a:ext>
                  </a:extLst>
                </p:cNvPr>
                <p:cNvCxnSpPr/>
                <p:nvPr/>
              </p:nvCxnSpPr>
              <p:spPr>
                <a:xfrm>
                  <a:off x="2560320" y="1441368"/>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56230EB-A94C-4D17-038D-987257E50361}"/>
                    </a:ext>
                  </a:extLst>
                </p:cNvPr>
                <p:cNvCxnSpPr/>
                <p:nvPr/>
              </p:nvCxnSpPr>
              <p:spPr>
                <a:xfrm>
                  <a:off x="2114465" y="1652794"/>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6B573E4-0914-AE56-7DF4-09BE0FE9AD6A}"/>
                    </a:ext>
                  </a:extLst>
                </p:cNvPr>
                <p:cNvCxnSpPr/>
                <p:nvPr/>
              </p:nvCxnSpPr>
              <p:spPr>
                <a:xfrm>
                  <a:off x="1645920" y="191287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1D8BB9C-98B8-DDA6-A6C2-0B1E98F21146}"/>
                    </a:ext>
                  </a:extLst>
                </p:cNvPr>
                <p:cNvCxnSpPr/>
                <p:nvPr/>
              </p:nvCxnSpPr>
              <p:spPr>
                <a:xfrm>
                  <a:off x="1146049" y="210591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8FF664CD-2A15-A526-D258-0DEAD9416BD4}"/>
                  </a:ext>
                </a:extLst>
              </p:cNvPr>
              <p:cNvCxnSpPr>
                <a:cxnSpLocks/>
              </p:cNvCxnSpPr>
              <p:nvPr/>
            </p:nvCxnSpPr>
            <p:spPr>
              <a:xfrm flipV="1">
                <a:off x="711200" y="335582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E3B54C2-8250-0F63-E79D-10DE31AC6D05}"/>
                  </a:ext>
                </a:extLst>
              </p:cNvPr>
              <p:cNvCxnSpPr>
                <a:cxnSpLocks/>
              </p:cNvCxnSpPr>
              <p:nvPr/>
            </p:nvCxnSpPr>
            <p:spPr>
              <a:xfrm flipV="1">
                <a:off x="670559" y="277981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D3CF0FD-C6DC-F9E0-6D7C-57C919439D3D}"/>
                  </a:ext>
                </a:extLst>
              </p:cNvPr>
              <p:cNvCxnSpPr>
                <a:cxnSpLocks/>
              </p:cNvCxnSpPr>
              <p:nvPr/>
            </p:nvCxnSpPr>
            <p:spPr>
              <a:xfrm flipV="1">
                <a:off x="702289" y="220079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3539B3A-21A7-73AF-3624-DE893D21B90E}"/>
                  </a:ext>
                </a:extLst>
              </p:cNvPr>
              <p:cNvCxnSpPr>
                <a:cxnSpLocks/>
              </p:cNvCxnSpPr>
              <p:nvPr/>
            </p:nvCxnSpPr>
            <p:spPr>
              <a:xfrm flipV="1">
                <a:off x="700757" y="172763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1A9988C7-7212-1049-5AE7-D8E856157702}"/>
                </a:ext>
              </a:extLst>
            </p:cNvPr>
            <p:cNvSpPr txBox="1"/>
            <p:nvPr/>
          </p:nvSpPr>
          <p:spPr>
            <a:xfrm>
              <a:off x="2949444" y="1253391"/>
              <a:ext cx="1570366" cy="830997"/>
            </a:xfrm>
            <a:prstGeom prst="rect">
              <a:avLst/>
            </a:prstGeom>
            <a:noFill/>
          </p:spPr>
          <p:txBody>
            <a:bodyPr wrap="square" rtlCol="0">
              <a:spAutoFit/>
            </a:bodyPr>
            <a:lstStyle/>
            <a:p>
              <a:r>
                <a:rPr lang="en-US" sz="2400" b="1" dirty="0">
                  <a:solidFill>
                    <a:schemeClr val="accent5">
                      <a:lumMod val="75000"/>
                    </a:schemeClr>
                  </a:solidFill>
                  <a:latin typeface="Bahnschrift Condensed" panose="020B0502040204020203" pitchFamily="34" charset="0"/>
                </a:rPr>
                <a:t>Ma </a:t>
              </a:r>
              <a:r>
                <a:rPr lang="en-US" sz="2400" b="1" dirty="0" err="1">
                  <a:solidFill>
                    <a:schemeClr val="accent5">
                      <a:lumMod val="75000"/>
                    </a:schemeClr>
                  </a:solidFill>
                  <a:latin typeface="Bahnschrift Condensed" panose="020B0502040204020203" pitchFamily="34" charset="0"/>
                </a:rPr>
                <a:t>trận</a:t>
              </a:r>
              <a:r>
                <a:rPr lang="en-US" sz="2400" b="1" dirty="0">
                  <a:solidFill>
                    <a:schemeClr val="accent5">
                      <a:lumMod val="75000"/>
                    </a:schemeClr>
                  </a:solidFill>
                  <a:latin typeface="Bahnschrift Condensed" panose="020B0502040204020203" pitchFamily="34" charset="0"/>
                </a:rPr>
                <a:t> năng lực </a:t>
              </a:r>
              <a:r>
                <a:rPr lang="en-US" sz="2400" b="1" dirty="0" err="1">
                  <a:solidFill>
                    <a:schemeClr val="accent5">
                      <a:lumMod val="75000"/>
                    </a:schemeClr>
                  </a:solidFill>
                  <a:latin typeface="Bahnschrift Condensed" panose="020B0502040204020203" pitchFamily="34" charset="0"/>
                </a:rPr>
                <a:t>bài</a:t>
              </a:r>
              <a:r>
                <a:rPr lang="en-US" sz="2400" b="1" dirty="0">
                  <a:solidFill>
                    <a:schemeClr val="accent5">
                      <a:lumMod val="75000"/>
                    </a:schemeClr>
                  </a:solidFill>
                  <a:latin typeface="Bahnschrift Condensed" panose="020B0502040204020203" pitchFamily="34" charset="0"/>
                </a:rPr>
                <a:t> ĐG1</a:t>
              </a:r>
            </a:p>
          </p:txBody>
        </p:sp>
      </p:grpSp>
      <p:grpSp>
        <p:nvGrpSpPr>
          <p:cNvPr id="198" name="Group 197">
            <a:extLst>
              <a:ext uri="{FF2B5EF4-FFF2-40B4-BE49-F238E27FC236}">
                <a16:creationId xmlns:a16="http://schemas.microsoft.com/office/drawing/2014/main" id="{FD71D3CB-970D-68DE-4EF6-22580ED60878}"/>
              </a:ext>
            </a:extLst>
          </p:cNvPr>
          <p:cNvGrpSpPr/>
          <p:nvPr/>
        </p:nvGrpSpPr>
        <p:grpSpPr>
          <a:xfrm>
            <a:off x="4080418" y="1081538"/>
            <a:ext cx="3234769" cy="5067311"/>
            <a:chOff x="4386069" y="1254633"/>
            <a:chExt cx="2916447" cy="4063972"/>
          </a:xfrm>
        </p:grpSpPr>
        <p:grpSp>
          <p:nvGrpSpPr>
            <p:cNvPr id="199" name="Group 198">
              <a:extLst>
                <a:ext uri="{FF2B5EF4-FFF2-40B4-BE49-F238E27FC236}">
                  <a16:creationId xmlns:a16="http://schemas.microsoft.com/office/drawing/2014/main" id="{3AD6D7FA-8EA7-65BF-7DDB-9B3AC2AEEDCC}"/>
                </a:ext>
              </a:extLst>
            </p:cNvPr>
            <p:cNvGrpSpPr/>
            <p:nvPr/>
          </p:nvGrpSpPr>
          <p:grpSpPr>
            <a:xfrm>
              <a:off x="4386069" y="1366896"/>
              <a:ext cx="1157595" cy="3951709"/>
              <a:chOff x="635652" y="1200590"/>
              <a:chExt cx="2392028" cy="3935301"/>
            </a:xfrm>
          </p:grpSpPr>
          <p:grpSp>
            <p:nvGrpSpPr>
              <p:cNvPr id="201" name="Group 200">
                <a:extLst>
                  <a:ext uri="{FF2B5EF4-FFF2-40B4-BE49-F238E27FC236}">
                    <a16:creationId xmlns:a16="http://schemas.microsoft.com/office/drawing/2014/main" id="{3C8CE3D9-497D-DDEF-D696-6D125A76A6E5}"/>
                  </a:ext>
                </a:extLst>
              </p:cNvPr>
              <p:cNvGrpSpPr/>
              <p:nvPr/>
            </p:nvGrpSpPr>
            <p:grpSpPr>
              <a:xfrm>
                <a:off x="635652" y="1200590"/>
                <a:ext cx="2377440" cy="3935301"/>
                <a:chOff x="635652" y="1200590"/>
                <a:chExt cx="2377440" cy="3935301"/>
              </a:xfrm>
            </p:grpSpPr>
            <p:grpSp>
              <p:nvGrpSpPr>
                <p:cNvPr id="206" name="Group 205">
                  <a:extLst>
                    <a:ext uri="{FF2B5EF4-FFF2-40B4-BE49-F238E27FC236}">
                      <a16:creationId xmlns:a16="http://schemas.microsoft.com/office/drawing/2014/main" id="{79899C2C-B112-4481-AFD4-5565A07FDD5F}"/>
                    </a:ext>
                  </a:extLst>
                </p:cNvPr>
                <p:cNvGrpSpPr/>
                <p:nvPr/>
              </p:nvGrpSpPr>
              <p:grpSpPr>
                <a:xfrm>
                  <a:off x="635652" y="1200590"/>
                  <a:ext cx="2377440" cy="3935301"/>
                  <a:chOff x="635652" y="1352990"/>
                  <a:chExt cx="2377440" cy="3935301"/>
                </a:xfrm>
              </p:grpSpPr>
              <p:cxnSp>
                <p:nvCxnSpPr>
                  <p:cNvPr id="211" name="Straight Connector 210">
                    <a:extLst>
                      <a:ext uri="{FF2B5EF4-FFF2-40B4-BE49-F238E27FC236}">
                        <a16:creationId xmlns:a16="http://schemas.microsoft.com/office/drawing/2014/main" id="{3635ED07-5663-0CB7-2D90-072A1661482C}"/>
                      </a:ext>
                    </a:extLst>
                  </p:cNvPr>
                  <p:cNvCxnSpPr>
                    <a:cxnSpLocks/>
                  </p:cNvCxnSpPr>
                  <p:nvPr/>
                </p:nvCxnSpPr>
                <p:spPr>
                  <a:xfrm flipV="1">
                    <a:off x="635652" y="1367656"/>
                    <a:ext cx="2377440" cy="114805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C155911-AEFA-A7BC-621F-049EF5E35819}"/>
                      </a:ext>
                    </a:extLst>
                  </p:cNvPr>
                  <p:cNvCxnSpPr/>
                  <p:nvPr/>
                </p:nvCxnSpPr>
                <p:spPr>
                  <a:xfrm>
                    <a:off x="690880" y="2517877"/>
                    <a:ext cx="0" cy="2758061"/>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25BE2ED-6DC6-E268-4534-356445F4B8C6}"/>
                      </a:ext>
                    </a:extLst>
                  </p:cNvPr>
                  <p:cNvCxnSpPr>
                    <a:cxnSpLocks/>
                  </p:cNvCxnSpPr>
                  <p:nvPr/>
                </p:nvCxnSpPr>
                <p:spPr>
                  <a:xfrm flipV="1">
                    <a:off x="680720" y="4100794"/>
                    <a:ext cx="2286000" cy="1187497"/>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62E9ACD-3BAE-6A2C-F589-B7520E5D8A45}"/>
                      </a:ext>
                    </a:extLst>
                  </p:cNvPr>
                  <p:cNvCxnSpPr/>
                  <p:nvPr/>
                </p:nvCxnSpPr>
                <p:spPr>
                  <a:xfrm>
                    <a:off x="2987039" y="1352990"/>
                    <a:ext cx="0" cy="2758061"/>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cxnSp>
              <p:nvCxnSpPr>
                <p:cNvPr id="207" name="Straight Connector 206">
                  <a:extLst>
                    <a:ext uri="{FF2B5EF4-FFF2-40B4-BE49-F238E27FC236}">
                      <a16:creationId xmlns:a16="http://schemas.microsoft.com/office/drawing/2014/main" id="{52865AEA-B4C4-A813-9AAE-CF13DBB76B6C}"/>
                    </a:ext>
                  </a:extLst>
                </p:cNvPr>
                <p:cNvCxnSpPr/>
                <p:nvPr/>
              </p:nvCxnSpPr>
              <p:spPr>
                <a:xfrm>
                  <a:off x="2560320" y="1441368"/>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296D7BC-D6C7-C798-C1D5-3991470CB5C1}"/>
                    </a:ext>
                  </a:extLst>
                </p:cNvPr>
                <p:cNvCxnSpPr/>
                <p:nvPr/>
              </p:nvCxnSpPr>
              <p:spPr>
                <a:xfrm>
                  <a:off x="2114466" y="1652794"/>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97178BF-7652-8EA8-54D9-FABEB0ACF578}"/>
                    </a:ext>
                  </a:extLst>
                </p:cNvPr>
                <p:cNvCxnSpPr/>
                <p:nvPr/>
              </p:nvCxnSpPr>
              <p:spPr>
                <a:xfrm>
                  <a:off x="1645920" y="191287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3D3038F-ABD7-17AF-56EB-4CA0A8DB9955}"/>
                    </a:ext>
                  </a:extLst>
                </p:cNvPr>
                <p:cNvCxnSpPr/>
                <p:nvPr/>
              </p:nvCxnSpPr>
              <p:spPr>
                <a:xfrm>
                  <a:off x="1168400" y="210591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AFEA3A4B-D959-9882-E476-97236875C518}"/>
                  </a:ext>
                </a:extLst>
              </p:cNvPr>
              <p:cNvCxnSpPr>
                <a:cxnSpLocks/>
              </p:cNvCxnSpPr>
              <p:nvPr/>
            </p:nvCxnSpPr>
            <p:spPr>
              <a:xfrm flipV="1">
                <a:off x="711201" y="3386178"/>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6CC7B25-D95D-6C6D-BD14-9146783160E6}"/>
                  </a:ext>
                </a:extLst>
              </p:cNvPr>
              <p:cNvCxnSpPr>
                <a:cxnSpLocks/>
              </p:cNvCxnSpPr>
              <p:nvPr/>
            </p:nvCxnSpPr>
            <p:spPr>
              <a:xfrm flipV="1">
                <a:off x="670559" y="2810170"/>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5CE0088-AF60-C31F-2921-084743609BE5}"/>
                  </a:ext>
                </a:extLst>
              </p:cNvPr>
              <p:cNvCxnSpPr>
                <a:cxnSpLocks/>
              </p:cNvCxnSpPr>
              <p:nvPr/>
            </p:nvCxnSpPr>
            <p:spPr>
              <a:xfrm flipV="1">
                <a:off x="702289" y="2231149"/>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00B5A32-2AA1-DF44-4BE8-14582348176B}"/>
                  </a:ext>
                </a:extLst>
              </p:cNvPr>
              <p:cNvCxnSpPr>
                <a:cxnSpLocks/>
              </p:cNvCxnSpPr>
              <p:nvPr/>
            </p:nvCxnSpPr>
            <p:spPr>
              <a:xfrm flipV="1">
                <a:off x="700757" y="1727636"/>
                <a:ext cx="2316480"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9AD491BB-C9A1-FDDD-9FF5-C51505A6473B}"/>
                </a:ext>
              </a:extLst>
            </p:cNvPr>
            <p:cNvSpPr txBox="1"/>
            <p:nvPr/>
          </p:nvSpPr>
          <p:spPr>
            <a:xfrm>
              <a:off x="5512746" y="1254633"/>
              <a:ext cx="1789770" cy="830997"/>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Ma </a:t>
              </a:r>
              <a:r>
                <a:rPr lang="en-US" sz="2400" b="1" dirty="0" err="1">
                  <a:solidFill>
                    <a:srgbClr val="92D14F"/>
                  </a:solidFill>
                  <a:latin typeface="Bahnschrift Condensed" panose="020B0502040204020203" pitchFamily="34" charset="0"/>
                </a:rPr>
                <a:t>trận</a:t>
              </a:r>
              <a:r>
                <a:rPr lang="en-US" sz="2400" b="1" dirty="0">
                  <a:solidFill>
                    <a:srgbClr val="92D14F"/>
                  </a:solidFill>
                  <a:latin typeface="Bahnschrift Condensed" panose="020B0502040204020203" pitchFamily="34" charset="0"/>
                </a:rPr>
                <a:t> năng lực </a:t>
              </a:r>
              <a:r>
                <a:rPr lang="en-US" sz="2400" b="1" dirty="0" err="1">
                  <a:solidFill>
                    <a:srgbClr val="92D14F"/>
                  </a:solidFill>
                  <a:latin typeface="Bahnschrift Condensed" panose="020B0502040204020203" pitchFamily="34" charset="0"/>
                </a:rPr>
                <a:t>bài</a:t>
              </a:r>
              <a:r>
                <a:rPr lang="en-US" sz="2400" b="1" dirty="0">
                  <a:solidFill>
                    <a:srgbClr val="92D14F"/>
                  </a:solidFill>
                  <a:latin typeface="Bahnschrift Condensed" panose="020B0502040204020203" pitchFamily="34" charset="0"/>
                </a:rPr>
                <a:t> ĐG2</a:t>
              </a:r>
            </a:p>
          </p:txBody>
        </p:sp>
      </p:grpSp>
      <p:grpSp>
        <p:nvGrpSpPr>
          <p:cNvPr id="215" name="Group 214">
            <a:extLst>
              <a:ext uri="{FF2B5EF4-FFF2-40B4-BE49-F238E27FC236}">
                <a16:creationId xmlns:a16="http://schemas.microsoft.com/office/drawing/2014/main" id="{3BA1ECF9-84DC-CF4D-F4B9-5BCD69F823C0}"/>
              </a:ext>
            </a:extLst>
          </p:cNvPr>
          <p:cNvGrpSpPr/>
          <p:nvPr/>
        </p:nvGrpSpPr>
        <p:grpSpPr>
          <a:xfrm>
            <a:off x="6214038" y="1151751"/>
            <a:ext cx="2957259" cy="4983832"/>
            <a:chOff x="6297325" y="1212382"/>
            <a:chExt cx="2768957" cy="4068552"/>
          </a:xfrm>
        </p:grpSpPr>
        <p:grpSp>
          <p:nvGrpSpPr>
            <p:cNvPr id="216" name="Group 215">
              <a:extLst>
                <a:ext uri="{FF2B5EF4-FFF2-40B4-BE49-F238E27FC236}">
                  <a16:creationId xmlns:a16="http://schemas.microsoft.com/office/drawing/2014/main" id="{F975FF2C-AE6F-1DC8-5292-61D7311FE58D}"/>
                </a:ext>
              </a:extLst>
            </p:cNvPr>
            <p:cNvGrpSpPr/>
            <p:nvPr/>
          </p:nvGrpSpPr>
          <p:grpSpPr>
            <a:xfrm>
              <a:off x="6297325" y="1329225"/>
              <a:ext cx="1157595" cy="3951709"/>
              <a:chOff x="635652" y="1200590"/>
              <a:chExt cx="2392028" cy="3935301"/>
            </a:xfrm>
          </p:grpSpPr>
          <p:grpSp>
            <p:nvGrpSpPr>
              <p:cNvPr id="218" name="Group 217">
                <a:extLst>
                  <a:ext uri="{FF2B5EF4-FFF2-40B4-BE49-F238E27FC236}">
                    <a16:creationId xmlns:a16="http://schemas.microsoft.com/office/drawing/2014/main" id="{B777BF33-FB30-0770-D307-2B5F5C9078C9}"/>
                  </a:ext>
                </a:extLst>
              </p:cNvPr>
              <p:cNvGrpSpPr/>
              <p:nvPr/>
            </p:nvGrpSpPr>
            <p:grpSpPr>
              <a:xfrm>
                <a:off x="635652" y="1200590"/>
                <a:ext cx="2377440" cy="3935301"/>
                <a:chOff x="635652" y="1200590"/>
                <a:chExt cx="2377440" cy="3935301"/>
              </a:xfrm>
            </p:grpSpPr>
            <p:grpSp>
              <p:nvGrpSpPr>
                <p:cNvPr id="223" name="Group 222">
                  <a:extLst>
                    <a:ext uri="{FF2B5EF4-FFF2-40B4-BE49-F238E27FC236}">
                      <a16:creationId xmlns:a16="http://schemas.microsoft.com/office/drawing/2014/main" id="{BC932F14-ABB7-731F-2B4A-B61728D6F039}"/>
                    </a:ext>
                  </a:extLst>
                </p:cNvPr>
                <p:cNvGrpSpPr/>
                <p:nvPr/>
              </p:nvGrpSpPr>
              <p:grpSpPr>
                <a:xfrm>
                  <a:off x="635652" y="1200590"/>
                  <a:ext cx="2377440" cy="3935301"/>
                  <a:chOff x="635652" y="1352990"/>
                  <a:chExt cx="2377440" cy="3935301"/>
                </a:xfrm>
              </p:grpSpPr>
              <p:cxnSp>
                <p:nvCxnSpPr>
                  <p:cNvPr id="228" name="Straight Connector 227">
                    <a:extLst>
                      <a:ext uri="{FF2B5EF4-FFF2-40B4-BE49-F238E27FC236}">
                        <a16:creationId xmlns:a16="http://schemas.microsoft.com/office/drawing/2014/main" id="{E1F02018-B3A4-BA01-34FE-9FC7FFD1C9BC}"/>
                      </a:ext>
                    </a:extLst>
                  </p:cNvPr>
                  <p:cNvCxnSpPr>
                    <a:cxnSpLocks/>
                  </p:cNvCxnSpPr>
                  <p:nvPr/>
                </p:nvCxnSpPr>
                <p:spPr>
                  <a:xfrm flipV="1">
                    <a:off x="635652" y="1367656"/>
                    <a:ext cx="2377440" cy="114805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3AA3F51-C781-6710-013E-6750652DE5F6}"/>
                      </a:ext>
                    </a:extLst>
                  </p:cNvPr>
                  <p:cNvCxnSpPr/>
                  <p:nvPr/>
                </p:nvCxnSpPr>
                <p:spPr>
                  <a:xfrm>
                    <a:off x="690880" y="2517877"/>
                    <a:ext cx="0" cy="275806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D4D26AE-6B69-8E43-7055-7128FBE492C6}"/>
                      </a:ext>
                    </a:extLst>
                  </p:cNvPr>
                  <p:cNvCxnSpPr>
                    <a:cxnSpLocks/>
                  </p:cNvCxnSpPr>
                  <p:nvPr/>
                </p:nvCxnSpPr>
                <p:spPr>
                  <a:xfrm flipV="1">
                    <a:off x="680720" y="4100794"/>
                    <a:ext cx="2286000" cy="1187497"/>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C3AAB6E-250D-FA2F-07B9-80623F3B4050}"/>
                      </a:ext>
                    </a:extLst>
                  </p:cNvPr>
                  <p:cNvCxnSpPr/>
                  <p:nvPr/>
                </p:nvCxnSpPr>
                <p:spPr>
                  <a:xfrm>
                    <a:off x="2987039" y="1352990"/>
                    <a:ext cx="0" cy="2759128"/>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7AE43D37-88CF-C6C4-F215-9E88935D43E6}"/>
                    </a:ext>
                  </a:extLst>
                </p:cNvPr>
                <p:cNvCxnSpPr/>
                <p:nvPr/>
              </p:nvCxnSpPr>
              <p:spPr>
                <a:xfrm>
                  <a:off x="2560320" y="1441368"/>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204A03C3-133A-890F-DCBB-7F8D585A28BB}"/>
                    </a:ext>
                  </a:extLst>
                </p:cNvPr>
                <p:cNvCxnSpPr/>
                <p:nvPr/>
              </p:nvCxnSpPr>
              <p:spPr>
                <a:xfrm>
                  <a:off x="2114466" y="1652794"/>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A36FD06-D6D0-3254-700F-0C9A1DE7AAEA}"/>
                    </a:ext>
                  </a:extLst>
                </p:cNvPr>
                <p:cNvCxnSpPr/>
                <p:nvPr/>
              </p:nvCxnSpPr>
              <p:spPr>
                <a:xfrm>
                  <a:off x="1645920" y="191287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C349905-462E-1C9A-7182-74B5960F72E4}"/>
                    </a:ext>
                  </a:extLst>
                </p:cNvPr>
                <p:cNvCxnSpPr/>
                <p:nvPr/>
              </p:nvCxnSpPr>
              <p:spPr>
                <a:xfrm>
                  <a:off x="1168400" y="210591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cxnSp>
            <p:nvCxnSpPr>
              <p:cNvPr id="219" name="Straight Connector 218">
                <a:extLst>
                  <a:ext uri="{FF2B5EF4-FFF2-40B4-BE49-F238E27FC236}">
                    <a16:creationId xmlns:a16="http://schemas.microsoft.com/office/drawing/2014/main" id="{6D671160-9B77-536D-6259-D32CDB056417}"/>
                  </a:ext>
                </a:extLst>
              </p:cNvPr>
              <p:cNvCxnSpPr>
                <a:cxnSpLocks/>
              </p:cNvCxnSpPr>
              <p:nvPr/>
            </p:nvCxnSpPr>
            <p:spPr>
              <a:xfrm flipV="1">
                <a:off x="711201" y="3392502"/>
                <a:ext cx="2316479"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DA6E0DF-FA22-D642-F45D-A7ADC1FC79B5}"/>
                  </a:ext>
                </a:extLst>
              </p:cNvPr>
              <p:cNvCxnSpPr>
                <a:cxnSpLocks/>
              </p:cNvCxnSpPr>
              <p:nvPr/>
            </p:nvCxnSpPr>
            <p:spPr>
              <a:xfrm flipV="1">
                <a:off x="670559" y="277981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2D7B0DC-7DB0-CD8E-680C-226489E63CA9}"/>
                  </a:ext>
                </a:extLst>
              </p:cNvPr>
              <p:cNvCxnSpPr>
                <a:cxnSpLocks/>
              </p:cNvCxnSpPr>
              <p:nvPr/>
            </p:nvCxnSpPr>
            <p:spPr>
              <a:xfrm flipV="1">
                <a:off x="702289" y="2200795"/>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BFD124A-B973-BF3E-0595-EE89907C685E}"/>
                  </a:ext>
                </a:extLst>
              </p:cNvPr>
              <p:cNvCxnSpPr>
                <a:cxnSpLocks/>
              </p:cNvCxnSpPr>
              <p:nvPr/>
            </p:nvCxnSpPr>
            <p:spPr>
              <a:xfrm flipV="1">
                <a:off x="700757" y="172763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93F27612-73CC-A1E3-8402-D37E46730EEA}"/>
                </a:ext>
              </a:extLst>
            </p:cNvPr>
            <p:cNvSpPr txBox="1"/>
            <p:nvPr/>
          </p:nvSpPr>
          <p:spPr>
            <a:xfrm>
              <a:off x="7433379" y="1212382"/>
              <a:ext cx="1632903" cy="830997"/>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Ma </a:t>
              </a:r>
              <a:r>
                <a:rPr lang="en-US" sz="2400" b="1" dirty="0" err="1">
                  <a:solidFill>
                    <a:srgbClr val="F79646"/>
                  </a:solidFill>
                  <a:latin typeface="Bahnschrift Condensed" panose="020B0502040204020203" pitchFamily="34" charset="0"/>
                </a:rPr>
                <a:t>trận</a:t>
              </a:r>
              <a:r>
                <a:rPr lang="en-US" sz="2400" b="1" dirty="0">
                  <a:solidFill>
                    <a:srgbClr val="F79646"/>
                  </a:solidFill>
                  <a:latin typeface="Bahnschrift Condensed" panose="020B0502040204020203" pitchFamily="34" charset="0"/>
                </a:rPr>
                <a:t> năng lực </a:t>
              </a:r>
              <a:r>
                <a:rPr lang="en-US" sz="2400" b="1" dirty="0" err="1">
                  <a:solidFill>
                    <a:srgbClr val="F79646"/>
                  </a:solidFill>
                  <a:latin typeface="Bahnschrift Condensed" panose="020B0502040204020203" pitchFamily="34" charset="0"/>
                </a:rPr>
                <a:t>bài</a:t>
              </a:r>
              <a:r>
                <a:rPr lang="en-US" sz="2400" b="1" dirty="0">
                  <a:solidFill>
                    <a:srgbClr val="F79646"/>
                  </a:solidFill>
                  <a:latin typeface="Bahnschrift Condensed" panose="020B0502040204020203" pitchFamily="34" charset="0"/>
                </a:rPr>
                <a:t> ĐG3</a:t>
              </a:r>
            </a:p>
          </p:txBody>
        </p:sp>
      </p:grpSp>
      <p:grpSp>
        <p:nvGrpSpPr>
          <p:cNvPr id="232" name="Group 231">
            <a:extLst>
              <a:ext uri="{FF2B5EF4-FFF2-40B4-BE49-F238E27FC236}">
                <a16:creationId xmlns:a16="http://schemas.microsoft.com/office/drawing/2014/main" id="{7E07F70E-5C46-DA96-8E53-B5B90C9CF405}"/>
              </a:ext>
            </a:extLst>
          </p:cNvPr>
          <p:cNvGrpSpPr/>
          <p:nvPr/>
        </p:nvGrpSpPr>
        <p:grpSpPr>
          <a:xfrm>
            <a:off x="227515" y="3429427"/>
            <a:ext cx="4215405" cy="1096353"/>
            <a:chOff x="1122311" y="1630775"/>
            <a:chExt cx="7077584" cy="959476"/>
          </a:xfrm>
        </p:grpSpPr>
        <p:sp>
          <p:nvSpPr>
            <p:cNvPr id="233" name="TextBox 232">
              <a:extLst>
                <a:ext uri="{FF2B5EF4-FFF2-40B4-BE49-F238E27FC236}">
                  <a16:creationId xmlns:a16="http://schemas.microsoft.com/office/drawing/2014/main" id="{5A635094-4779-7CA0-B6F7-D829DEEE5FB7}"/>
                </a:ext>
              </a:extLst>
            </p:cNvPr>
            <p:cNvSpPr txBox="1"/>
            <p:nvPr/>
          </p:nvSpPr>
          <p:spPr>
            <a:xfrm>
              <a:off x="1122311" y="1630775"/>
              <a:ext cx="2139895" cy="404027"/>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CLO.1.1.1.3</a:t>
              </a:r>
            </a:p>
          </p:txBody>
        </p:sp>
        <p:sp>
          <p:nvSpPr>
            <p:cNvPr id="237" name="Star: 6 Points 399">
              <a:extLst>
                <a:ext uri="{FF2B5EF4-FFF2-40B4-BE49-F238E27FC236}">
                  <a16:creationId xmlns:a16="http://schemas.microsoft.com/office/drawing/2014/main" id="{BE3FD1FF-575D-D447-1F30-50603F3545E9}"/>
                </a:ext>
              </a:extLst>
            </p:cNvPr>
            <p:cNvSpPr/>
            <p:nvPr/>
          </p:nvSpPr>
          <p:spPr>
            <a:xfrm>
              <a:off x="8040202" y="233508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38">
            <a:extLst>
              <a:ext uri="{FF2B5EF4-FFF2-40B4-BE49-F238E27FC236}">
                <a16:creationId xmlns:a16="http://schemas.microsoft.com/office/drawing/2014/main" id="{BF11A658-C7E3-A1E6-CF3A-F78D1BA5CA5E}"/>
              </a:ext>
            </a:extLst>
          </p:cNvPr>
          <p:cNvGrpSpPr/>
          <p:nvPr/>
        </p:nvGrpSpPr>
        <p:grpSpPr>
          <a:xfrm>
            <a:off x="152400" y="4825835"/>
            <a:ext cx="1962931" cy="480323"/>
            <a:chOff x="850455" y="4538776"/>
            <a:chExt cx="2899552" cy="480323"/>
          </a:xfrm>
        </p:grpSpPr>
        <p:grpSp>
          <p:nvGrpSpPr>
            <p:cNvPr id="242" name="Group 241">
              <a:extLst>
                <a:ext uri="{FF2B5EF4-FFF2-40B4-BE49-F238E27FC236}">
                  <a16:creationId xmlns:a16="http://schemas.microsoft.com/office/drawing/2014/main" id="{48F55F50-20DC-D7F0-D3DE-AC65822E6DB1}"/>
                </a:ext>
              </a:extLst>
            </p:cNvPr>
            <p:cNvGrpSpPr/>
            <p:nvPr/>
          </p:nvGrpSpPr>
          <p:grpSpPr>
            <a:xfrm>
              <a:off x="850455" y="4538776"/>
              <a:ext cx="2311076" cy="446276"/>
              <a:chOff x="1521667" y="4476851"/>
              <a:chExt cx="2311076" cy="446276"/>
            </a:xfrm>
          </p:grpSpPr>
          <p:sp>
            <p:nvSpPr>
              <p:cNvPr id="244" name="TextBox 243">
                <a:extLst>
                  <a:ext uri="{FF2B5EF4-FFF2-40B4-BE49-F238E27FC236}">
                    <a16:creationId xmlns:a16="http://schemas.microsoft.com/office/drawing/2014/main" id="{0BAEB81A-9F21-A3FB-016F-206AE74E1811}"/>
                  </a:ext>
                </a:extLst>
              </p:cNvPr>
              <p:cNvSpPr txBox="1"/>
              <p:nvPr/>
            </p:nvSpPr>
            <p:spPr>
              <a:xfrm>
                <a:off x="1605705" y="4476851"/>
                <a:ext cx="2046844" cy="446276"/>
              </a:xfrm>
              <a:prstGeom prst="rect">
                <a:avLst/>
              </a:prstGeom>
              <a:noFill/>
            </p:spPr>
            <p:txBody>
              <a:bodyPr wrap="square" rtlCol="0">
                <a:spAutoFit/>
              </a:bodyPr>
              <a:lstStyle/>
              <a:p>
                <a:r>
                  <a:rPr lang="en-US" sz="2300" b="1" dirty="0">
                    <a:solidFill>
                      <a:schemeClr val="accent5">
                        <a:lumMod val="75000"/>
                      </a:schemeClr>
                    </a:solidFill>
                    <a:latin typeface="Bahnschrift Condensed" panose="020B0502040204020203" pitchFamily="34" charset="0"/>
                  </a:rPr>
                  <a:t>CLO 1.1.1.1</a:t>
                </a:r>
              </a:p>
            </p:txBody>
          </p:sp>
          <p:cxnSp>
            <p:nvCxnSpPr>
              <p:cNvPr id="245" name="Straight Connector 244">
                <a:extLst>
                  <a:ext uri="{FF2B5EF4-FFF2-40B4-BE49-F238E27FC236}">
                    <a16:creationId xmlns:a16="http://schemas.microsoft.com/office/drawing/2014/main" id="{11B791E2-CC15-CC4C-A003-86EFEC8C525C}"/>
                  </a:ext>
                </a:extLst>
              </p:cNvPr>
              <p:cNvCxnSpPr>
                <a:cxnSpLocks/>
              </p:cNvCxnSpPr>
              <p:nvPr/>
            </p:nvCxnSpPr>
            <p:spPr>
              <a:xfrm>
                <a:off x="1521667" y="4900326"/>
                <a:ext cx="23110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1" name="Star: 6 Points 138">
              <a:extLst>
                <a:ext uri="{FF2B5EF4-FFF2-40B4-BE49-F238E27FC236}">
                  <a16:creationId xmlns:a16="http://schemas.microsoft.com/office/drawing/2014/main" id="{1D750CB7-6666-F891-F06D-983F3A6747AD}"/>
                </a:ext>
              </a:extLst>
            </p:cNvPr>
            <p:cNvSpPr/>
            <p:nvPr/>
          </p:nvSpPr>
          <p:spPr>
            <a:xfrm flipH="1">
              <a:off x="3507926" y="4750758"/>
              <a:ext cx="242081" cy="268341"/>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29BD24FC-FA1C-8461-64C0-0E9A0F79641C}"/>
              </a:ext>
            </a:extLst>
          </p:cNvPr>
          <p:cNvGrpSpPr/>
          <p:nvPr/>
        </p:nvGrpSpPr>
        <p:grpSpPr>
          <a:xfrm>
            <a:off x="156954" y="2955300"/>
            <a:ext cx="4535956" cy="587464"/>
            <a:chOff x="1238551" y="1607900"/>
            <a:chExt cx="5768842" cy="587464"/>
          </a:xfrm>
        </p:grpSpPr>
        <p:sp>
          <p:nvSpPr>
            <p:cNvPr id="247" name="TextBox 246">
              <a:extLst>
                <a:ext uri="{FF2B5EF4-FFF2-40B4-BE49-F238E27FC236}">
                  <a16:creationId xmlns:a16="http://schemas.microsoft.com/office/drawing/2014/main" id="{E92C8A2A-6683-547E-B701-B81A1C615EE0}"/>
                </a:ext>
              </a:extLst>
            </p:cNvPr>
            <p:cNvSpPr txBox="1"/>
            <p:nvPr/>
          </p:nvSpPr>
          <p:spPr>
            <a:xfrm>
              <a:off x="1301215" y="1607900"/>
              <a:ext cx="1954897" cy="461665"/>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CLO.2.2.1.1</a:t>
              </a:r>
            </a:p>
          </p:txBody>
        </p:sp>
        <p:grpSp>
          <p:nvGrpSpPr>
            <p:cNvPr id="248" name="Group 247">
              <a:extLst>
                <a:ext uri="{FF2B5EF4-FFF2-40B4-BE49-F238E27FC236}">
                  <a16:creationId xmlns:a16="http://schemas.microsoft.com/office/drawing/2014/main" id="{1B3604AE-8F6A-2635-E237-C854525DA945}"/>
                </a:ext>
              </a:extLst>
            </p:cNvPr>
            <p:cNvGrpSpPr/>
            <p:nvPr/>
          </p:nvGrpSpPr>
          <p:grpSpPr>
            <a:xfrm>
              <a:off x="1238551" y="1940200"/>
              <a:ext cx="5768842" cy="255164"/>
              <a:chOff x="1238551" y="1940200"/>
              <a:chExt cx="5768842" cy="255164"/>
            </a:xfrm>
          </p:grpSpPr>
          <p:cxnSp>
            <p:nvCxnSpPr>
              <p:cNvPr id="249" name="Straight Connector 248">
                <a:extLst>
                  <a:ext uri="{FF2B5EF4-FFF2-40B4-BE49-F238E27FC236}">
                    <a16:creationId xmlns:a16="http://schemas.microsoft.com/office/drawing/2014/main" id="{4CA02141-7FB5-1DAE-229F-2694522BE327}"/>
                  </a:ext>
                </a:extLst>
              </p:cNvPr>
              <p:cNvCxnSpPr>
                <a:cxnSpLocks/>
              </p:cNvCxnSpPr>
              <p:nvPr/>
            </p:nvCxnSpPr>
            <p:spPr>
              <a:xfrm flipV="1">
                <a:off x="1238551" y="2039802"/>
                <a:ext cx="2026079" cy="8512"/>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sp>
            <p:nvSpPr>
              <p:cNvPr id="251" name="Star: 6 Points 399">
                <a:extLst>
                  <a:ext uri="{FF2B5EF4-FFF2-40B4-BE49-F238E27FC236}">
                    <a16:creationId xmlns:a16="http://schemas.microsoft.com/office/drawing/2014/main" id="{8E000319-D700-9DF4-DF6C-7818C164B371}"/>
                  </a:ext>
                </a:extLst>
              </p:cNvPr>
              <p:cNvSpPr/>
              <p:nvPr/>
            </p:nvSpPr>
            <p:spPr>
              <a:xfrm>
                <a:off x="6847700" y="1940200"/>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2" name="Straight Connector 251">
                <a:extLst>
                  <a:ext uri="{FF2B5EF4-FFF2-40B4-BE49-F238E27FC236}">
                    <a16:creationId xmlns:a16="http://schemas.microsoft.com/office/drawing/2014/main" id="{95B4FE13-91C5-FE42-EFFB-C39FEB91E414}"/>
                  </a:ext>
                </a:extLst>
              </p:cNvPr>
              <p:cNvCxnSpPr/>
              <p:nvPr/>
            </p:nvCxnSpPr>
            <p:spPr>
              <a:xfrm flipV="1">
                <a:off x="3427470" y="2043752"/>
                <a:ext cx="228601"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C0E71925-DDD4-432D-EA21-E0387F2E0E5E}"/>
              </a:ext>
            </a:extLst>
          </p:cNvPr>
          <p:cNvCxnSpPr>
            <a:cxnSpLocks/>
          </p:cNvCxnSpPr>
          <p:nvPr/>
        </p:nvCxnSpPr>
        <p:spPr>
          <a:xfrm>
            <a:off x="2010664" y="4408761"/>
            <a:ext cx="2034768" cy="12169"/>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FDD3899-1AB9-FD0C-C797-975CA07415AD}"/>
              </a:ext>
            </a:extLst>
          </p:cNvPr>
          <p:cNvCxnSpPr/>
          <p:nvPr/>
        </p:nvCxnSpPr>
        <p:spPr>
          <a:xfrm flipV="1">
            <a:off x="1461256" y="440671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2803543-9B54-7BE2-5EE7-54034AE528C9}"/>
              </a:ext>
            </a:extLst>
          </p:cNvPr>
          <p:cNvCxnSpPr>
            <a:cxnSpLocks/>
          </p:cNvCxnSpPr>
          <p:nvPr/>
        </p:nvCxnSpPr>
        <p:spPr>
          <a:xfrm>
            <a:off x="1836458" y="3878009"/>
            <a:ext cx="430884" cy="10145"/>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EC6A605F-3E33-E7F8-149D-FC15073949FC}"/>
              </a:ext>
            </a:extLst>
          </p:cNvPr>
          <p:cNvCxnSpPr>
            <a:cxnSpLocks/>
          </p:cNvCxnSpPr>
          <p:nvPr/>
        </p:nvCxnSpPr>
        <p:spPr>
          <a:xfrm>
            <a:off x="2035246" y="3878908"/>
            <a:ext cx="2008572" cy="28599"/>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76" name="Star: 6 Points 399">
            <a:extLst>
              <a:ext uri="{FF2B5EF4-FFF2-40B4-BE49-F238E27FC236}">
                <a16:creationId xmlns:a16="http://schemas.microsoft.com/office/drawing/2014/main" id="{CF19B33D-D62B-4364-0700-720C7AE6E944}"/>
              </a:ext>
            </a:extLst>
          </p:cNvPr>
          <p:cNvSpPr/>
          <p:nvPr/>
        </p:nvSpPr>
        <p:spPr>
          <a:xfrm>
            <a:off x="4345537" y="2749917"/>
            <a:ext cx="95113" cy="291565"/>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8" name="Group 277">
            <a:extLst>
              <a:ext uri="{FF2B5EF4-FFF2-40B4-BE49-F238E27FC236}">
                <a16:creationId xmlns:a16="http://schemas.microsoft.com/office/drawing/2014/main" id="{404E24D9-63CC-7779-1DFB-6F18794DA472}"/>
              </a:ext>
            </a:extLst>
          </p:cNvPr>
          <p:cNvGrpSpPr/>
          <p:nvPr/>
        </p:nvGrpSpPr>
        <p:grpSpPr>
          <a:xfrm>
            <a:off x="140390" y="4391117"/>
            <a:ext cx="6698418" cy="613118"/>
            <a:chOff x="480808" y="3174603"/>
            <a:chExt cx="5569296" cy="613118"/>
          </a:xfrm>
          <a:solidFill>
            <a:schemeClr val="bg1"/>
          </a:solidFill>
        </p:grpSpPr>
        <p:grpSp>
          <p:nvGrpSpPr>
            <p:cNvPr id="279" name="Group 278">
              <a:extLst>
                <a:ext uri="{FF2B5EF4-FFF2-40B4-BE49-F238E27FC236}">
                  <a16:creationId xmlns:a16="http://schemas.microsoft.com/office/drawing/2014/main" id="{1A7D417D-A7CF-182E-8BBD-8D63AE24E231}"/>
                </a:ext>
              </a:extLst>
            </p:cNvPr>
            <p:cNvGrpSpPr/>
            <p:nvPr/>
          </p:nvGrpSpPr>
          <p:grpSpPr>
            <a:xfrm>
              <a:off x="480808" y="3174603"/>
              <a:ext cx="5367442" cy="475588"/>
              <a:chOff x="986605" y="3070326"/>
              <a:chExt cx="5367442" cy="475588"/>
            </a:xfrm>
            <a:grpFill/>
          </p:grpSpPr>
          <p:sp>
            <p:nvSpPr>
              <p:cNvPr id="281" name="TextBox 280">
                <a:extLst>
                  <a:ext uri="{FF2B5EF4-FFF2-40B4-BE49-F238E27FC236}">
                    <a16:creationId xmlns:a16="http://schemas.microsoft.com/office/drawing/2014/main" id="{D64A50F9-59DF-689A-FBEA-D7A21C48AABA}"/>
                  </a:ext>
                </a:extLst>
              </p:cNvPr>
              <p:cNvSpPr txBox="1"/>
              <p:nvPr/>
            </p:nvSpPr>
            <p:spPr>
              <a:xfrm>
                <a:off x="1021540" y="3070326"/>
                <a:ext cx="1200366" cy="461665"/>
              </a:xfrm>
              <a:prstGeom prst="rect">
                <a:avLst/>
              </a:prstGeom>
              <a:noFill/>
              <a:ln>
                <a:noFill/>
              </a:ln>
            </p:spPr>
            <p:txBody>
              <a:bodyPr wrap="square" rtlCol="0">
                <a:spAutoFit/>
              </a:bodyPr>
              <a:lstStyle/>
              <a:p>
                <a:r>
                  <a:rPr lang="en-US" sz="2400" b="1" dirty="0">
                    <a:solidFill>
                      <a:srgbClr val="F79646"/>
                    </a:solidFill>
                    <a:latin typeface="Bahnschrift Condensed" panose="020B0502040204020203" pitchFamily="34" charset="0"/>
                  </a:rPr>
                  <a:t>CLO.1.1.1.2</a:t>
                </a:r>
              </a:p>
            </p:txBody>
          </p:sp>
          <p:grpSp>
            <p:nvGrpSpPr>
              <p:cNvPr id="282" name="Group 281">
                <a:extLst>
                  <a:ext uri="{FF2B5EF4-FFF2-40B4-BE49-F238E27FC236}">
                    <a16:creationId xmlns:a16="http://schemas.microsoft.com/office/drawing/2014/main" id="{94774468-04D8-6118-A4FF-972C9B25F0BC}"/>
                  </a:ext>
                </a:extLst>
              </p:cNvPr>
              <p:cNvGrpSpPr/>
              <p:nvPr/>
            </p:nvGrpSpPr>
            <p:grpSpPr>
              <a:xfrm>
                <a:off x="986605" y="3522585"/>
                <a:ext cx="5367442" cy="23329"/>
                <a:chOff x="986605" y="3522585"/>
                <a:chExt cx="5367442" cy="23329"/>
              </a:xfrm>
              <a:grpFill/>
            </p:grpSpPr>
            <p:cxnSp>
              <p:nvCxnSpPr>
                <p:cNvPr id="283" name="Straight Connector 282">
                  <a:extLst>
                    <a:ext uri="{FF2B5EF4-FFF2-40B4-BE49-F238E27FC236}">
                      <a16:creationId xmlns:a16="http://schemas.microsoft.com/office/drawing/2014/main" id="{F2C8A9FF-C09B-BA41-4149-32144CE404B4}"/>
                    </a:ext>
                  </a:extLst>
                </p:cNvPr>
                <p:cNvCxnSpPr/>
                <p:nvPr/>
              </p:nvCxnSpPr>
              <p:spPr>
                <a:xfrm flipV="1">
                  <a:off x="6079727" y="3532010"/>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1DDB53D1-5994-638E-1041-9FABDA5AC406}"/>
                    </a:ext>
                  </a:extLst>
                </p:cNvPr>
                <p:cNvCxnSpPr>
                  <a:cxnSpLocks/>
                </p:cNvCxnSpPr>
                <p:nvPr/>
              </p:nvCxnSpPr>
              <p:spPr>
                <a:xfrm>
                  <a:off x="986605" y="3522585"/>
                  <a:ext cx="1315662" cy="15967"/>
                </a:xfrm>
                <a:prstGeom prst="line">
                  <a:avLst/>
                </a:prstGeom>
                <a:grp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F9BB0336-375E-F2C6-47C5-D790D5C5C25A}"/>
                    </a:ext>
                  </a:extLst>
                </p:cNvPr>
                <p:cNvCxnSpPr/>
                <p:nvPr/>
              </p:nvCxnSpPr>
              <p:spPr>
                <a:xfrm flipV="1">
                  <a:off x="2377449" y="3545914"/>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
          <p:nvSpPr>
            <p:cNvPr id="280" name="Star: 6 Points 402">
              <a:extLst>
                <a:ext uri="{FF2B5EF4-FFF2-40B4-BE49-F238E27FC236}">
                  <a16:creationId xmlns:a16="http://schemas.microsoft.com/office/drawing/2014/main" id="{719DCB94-37D3-3280-9A17-160F8C0B70B2}"/>
                </a:ext>
              </a:extLst>
            </p:cNvPr>
            <p:cNvSpPr/>
            <p:nvPr/>
          </p:nvSpPr>
          <p:spPr>
            <a:xfrm>
              <a:off x="5890411" y="353255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86" name="Straight Connector 285">
            <a:extLst>
              <a:ext uri="{FF2B5EF4-FFF2-40B4-BE49-F238E27FC236}">
                <a16:creationId xmlns:a16="http://schemas.microsoft.com/office/drawing/2014/main" id="{A11BE7B5-0D38-DE3F-6EFA-97C3CA0E92E7}"/>
              </a:ext>
            </a:extLst>
          </p:cNvPr>
          <p:cNvCxnSpPr>
            <a:cxnSpLocks/>
          </p:cNvCxnSpPr>
          <p:nvPr/>
        </p:nvCxnSpPr>
        <p:spPr>
          <a:xfrm>
            <a:off x="2009050" y="4860847"/>
            <a:ext cx="2034768" cy="12169"/>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920DB1E-F72D-3AB5-6B25-85F706742463}"/>
              </a:ext>
            </a:extLst>
          </p:cNvPr>
          <p:cNvCxnSpPr/>
          <p:nvPr/>
        </p:nvCxnSpPr>
        <p:spPr>
          <a:xfrm flipV="1">
            <a:off x="4203998" y="4853057"/>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33B1507C-75CB-BFFF-AC05-6F21ED16B1F6}"/>
              </a:ext>
            </a:extLst>
          </p:cNvPr>
          <p:cNvCxnSpPr>
            <a:cxnSpLocks/>
          </p:cNvCxnSpPr>
          <p:nvPr/>
        </p:nvCxnSpPr>
        <p:spPr>
          <a:xfrm>
            <a:off x="4423228" y="4848866"/>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C0A0BAD-8301-259C-13A7-BBEA8F8D4BF0}"/>
              </a:ext>
            </a:extLst>
          </p:cNvPr>
          <p:cNvCxnSpPr/>
          <p:nvPr/>
        </p:nvCxnSpPr>
        <p:spPr>
          <a:xfrm flipV="1">
            <a:off x="6111177" y="3901422"/>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6404CD2B-A10B-9855-53D3-EB39489DFEE3}"/>
              </a:ext>
            </a:extLst>
          </p:cNvPr>
          <p:cNvCxnSpPr>
            <a:cxnSpLocks/>
          </p:cNvCxnSpPr>
          <p:nvPr/>
        </p:nvCxnSpPr>
        <p:spPr>
          <a:xfrm>
            <a:off x="4440650" y="3907507"/>
            <a:ext cx="1815171"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91" name="Star: 6 Points 402">
            <a:extLst>
              <a:ext uri="{FF2B5EF4-FFF2-40B4-BE49-F238E27FC236}">
                <a16:creationId xmlns:a16="http://schemas.microsoft.com/office/drawing/2014/main" id="{1FD6FB02-0DC3-B2DA-C74B-BD7268BDFF90}"/>
              </a:ext>
            </a:extLst>
          </p:cNvPr>
          <p:cNvSpPr/>
          <p:nvPr/>
        </p:nvSpPr>
        <p:spPr>
          <a:xfrm>
            <a:off x="6646739" y="3757410"/>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TextBox 291">
            <a:extLst>
              <a:ext uri="{FF2B5EF4-FFF2-40B4-BE49-F238E27FC236}">
                <a16:creationId xmlns:a16="http://schemas.microsoft.com/office/drawing/2014/main" id="{790D8789-D669-8118-C40D-C18EB78EA96A}"/>
              </a:ext>
            </a:extLst>
          </p:cNvPr>
          <p:cNvSpPr txBox="1"/>
          <p:nvPr/>
        </p:nvSpPr>
        <p:spPr>
          <a:xfrm>
            <a:off x="198862" y="3944898"/>
            <a:ext cx="1443727" cy="461665"/>
          </a:xfrm>
          <a:prstGeom prst="rect">
            <a:avLst/>
          </a:prstGeom>
          <a:noFill/>
          <a:ln>
            <a:noFill/>
          </a:ln>
        </p:spPr>
        <p:txBody>
          <a:bodyPr wrap="square" rtlCol="0">
            <a:spAutoFit/>
          </a:bodyPr>
          <a:lstStyle/>
          <a:p>
            <a:r>
              <a:rPr lang="en-US" sz="2400" b="1" dirty="0">
                <a:solidFill>
                  <a:srgbClr val="92D14F"/>
                </a:solidFill>
                <a:latin typeface="Bahnschrift Condensed" panose="020B0502040204020203" pitchFamily="34" charset="0"/>
              </a:rPr>
              <a:t>CLO.2.1.1.1</a:t>
            </a:r>
          </a:p>
        </p:txBody>
      </p:sp>
      <p:cxnSp>
        <p:nvCxnSpPr>
          <p:cNvPr id="293" name="Straight Connector 292">
            <a:extLst>
              <a:ext uri="{FF2B5EF4-FFF2-40B4-BE49-F238E27FC236}">
                <a16:creationId xmlns:a16="http://schemas.microsoft.com/office/drawing/2014/main" id="{FA2FA6A7-63B7-3D72-BFAB-7AC3B2A54AEC}"/>
              </a:ext>
            </a:extLst>
          </p:cNvPr>
          <p:cNvCxnSpPr>
            <a:cxnSpLocks/>
          </p:cNvCxnSpPr>
          <p:nvPr/>
        </p:nvCxnSpPr>
        <p:spPr>
          <a:xfrm>
            <a:off x="121713" y="4395992"/>
            <a:ext cx="1573955" cy="16651"/>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3441669-43C5-FA4D-6917-E1B054346930}"/>
              </a:ext>
            </a:extLst>
          </p:cNvPr>
          <p:cNvCxnSpPr>
            <a:cxnSpLocks/>
          </p:cNvCxnSpPr>
          <p:nvPr/>
        </p:nvCxnSpPr>
        <p:spPr>
          <a:xfrm flipV="1">
            <a:off x="3794561" y="4418860"/>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41959FF-FF52-8907-ACF3-F9796735B977}"/>
              </a:ext>
            </a:extLst>
          </p:cNvPr>
          <p:cNvCxnSpPr>
            <a:cxnSpLocks/>
          </p:cNvCxnSpPr>
          <p:nvPr/>
        </p:nvCxnSpPr>
        <p:spPr>
          <a:xfrm>
            <a:off x="114401" y="3862990"/>
            <a:ext cx="1564402" cy="15918"/>
          </a:xfrm>
          <a:prstGeom prst="line">
            <a:avLst/>
          </a:prstGeom>
          <a:solidFill>
            <a:schemeClr val="bg1"/>
          </a:solid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DF62146-2D31-7908-2CE1-6961988077AD}"/>
              </a:ext>
            </a:extLst>
          </p:cNvPr>
          <p:cNvCxnSpPr>
            <a:cxnSpLocks/>
          </p:cNvCxnSpPr>
          <p:nvPr/>
        </p:nvCxnSpPr>
        <p:spPr>
          <a:xfrm>
            <a:off x="2050904" y="3389129"/>
            <a:ext cx="2034768" cy="12169"/>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sp>
        <p:nvSpPr>
          <p:cNvPr id="306" name="TextBox 305">
            <a:extLst>
              <a:ext uri="{FF2B5EF4-FFF2-40B4-BE49-F238E27FC236}">
                <a16:creationId xmlns:a16="http://schemas.microsoft.com/office/drawing/2014/main" id="{61479B1B-4092-9751-09A3-FA534E99D279}"/>
              </a:ext>
            </a:extLst>
          </p:cNvPr>
          <p:cNvSpPr txBox="1"/>
          <p:nvPr/>
        </p:nvSpPr>
        <p:spPr>
          <a:xfrm>
            <a:off x="223899" y="2415167"/>
            <a:ext cx="1336595" cy="461665"/>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CLO.3.2.1.1</a:t>
            </a:r>
          </a:p>
        </p:txBody>
      </p:sp>
      <p:cxnSp>
        <p:nvCxnSpPr>
          <p:cNvPr id="307" name="Straight Connector 306">
            <a:extLst>
              <a:ext uri="{FF2B5EF4-FFF2-40B4-BE49-F238E27FC236}">
                <a16:creationId xmlns:a16="http://schemas.microsoft.com/office/drawing/2014/main" id="{69067876-F009-742E-8758-0EBB7819AEE4}"/>
              </a:ext>
            </a:extLst>
          </p:cNvPr>
          <p:cNvCxnSpPr/>
          <p:nvPr/>
        </p:nvCxnSpPr>
        <p:spPr>
          <a:xfrm flipV="1">
            <a:off x="1833883" y="2862024"/>
            <a:ext cx="156298"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96F113E-C74A-D8E8-E9B7-19ABDAD5797E}"/>
              </a:ext>
            </a:extLst>
          </p:cNvPr>
          <p:cNvCxnSpPr>
            <a:cxnSpLocks/>
          </p:cNvCxnSpPr>
          <p:nvPr/>
        </p:nvCxnSpPr>
        <p:spPr>
          <a:xfrm>
            <a:off x="107544" y="2870118"/>
            <a:ext cx="1613091" cy="1714"/>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C55716C-CF7F-6CBC-B989-1FDF50638C9C}"/>
              </a:ext>
            </a:extLst>
          </p:cNvPr>
          <p:cNvCxnSpPr>
            <a:cxnSpLocks/>
          </p:cNvCxnSpPr>
          <p:nvPr/>
        </p:nvCxnSpPr>
        <p:spPr>
          <a:xfrm>
            <a:off x="2051900" y="2876832"/>
            <a:ext cx="1696390" cy="8939"/>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4BA5CF16-19F2-0CB4-ABCE-3DF9D067AACB}"/>
              </a:ext>
            </a:extLst>
          </p:cNvPr>
          <p:cNvCxnSpPr/>
          <p:nvPr/>
        </p:nvCxnSpPr>
        <p:spPr>
          <a:xfrm flipV="1">
            <a:off x="3817851" y="2881672"/>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AD012E64-138C-A50D-EC53-DB036B7C759A}"/>
              </a:ext>
            </a:extLst>
          </p:cNvPr>
          <p:cNvCxnSpPr>
            <a:cxnSpLocks/>
          </p:cNvCxnSpPr>
          <p:nvPr/>
        </p:nvCxnSpPr>
        <p:spPr>
          <a:xfrm>
            <a:off x="4205678" y="3887895"/>
            <a:ext cx="357142" cy="13537"/>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4739660A-78B4-47F0-1533-D70E926CB422}"/>
              </a:ext>
            </a:extLst>
          </p:cNvPr>
          <p:cNvCxnSpPr/>
          <p:nvPr/>
        </p:nvCxnSpPr>
        <p:spPr>
          <a:xfrm flipV="1">
            <a:off x="3946107" y="340129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F5D2FE4-E556-E379-5220-6B8B7F7689E4}"/>
              </a:ext>
            </a:extLst>
          </p:cNvPr>
          <p:cNvCxnSpPr>
            <a:cxnSpLocks/>
          </p:cNvCxnSpPr>
          <p:nvPr/>
        </p:nvCxnSpPr>
        <p:spPr>
          <a:xfrm flipV="1">
            <a:off x="1469478" y="5741462"/>
            <a:ext cx="549892" cy="0"/>
          </a:xfrm>
          <a:prstGeom prst="line">
            <a:avLst/>
          </a:prstGeom>
          <a:ln w="57150">
            <a:solidFill>
              <a:srgbClr val="4F81B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5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6E8C-F9EB-C75B-1A83-C6CCA9749A66}"/>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C49388F3-2557-E8DD-C97C-C43DC31B909C}"/>
              </a:ext>
            </a:extLst>
          </p:cNvPr>
          <p:cNvSpPr>
            <a:spLocks noGrp="1"/>
          </p:cNvSpPr>
          <p:nvPr>
            <p:ph type="body" sz="quarter" idx="13"/>
          </p:nvPr>
        </p:nvSpPr>
        <p:spPr/>
        <p:txBody>
          <a:bodyPr/>
          <a:lstStyle/>
          <a:p>
            <a:endParaRPr lang="en-VN"/>
          </a:p>
        </p:txBody>
      </p:sp>
      <p:pic>
        <p:nvPicPr>
          <p:cNvPr id="5" name="Picture 4" descr="A paper with text and numbers&#10;&#10;Description automatically generated">
            <a:extLst>
              <a:ext uri="{FF2B5EF4-FFF2-40B4-BE49-F238E27FC236}">
                <a16:creationId xmlns:a16="http://schemas.microsoft.com/office/drawing/2014/main" id="{A64D3734-F032-BA41-0915-15269406A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2550"/>
            <a:ext cx="5854700" cy="6692900"/>
          </a:xfrm>
          <a:prstGeom prst="rect">
            <a:avLst/>
          </a:prstGeom>
        </p:spPr>
      </p:pic>
      <p:pic>
        <p:nvPicPr>
          <p:cNvPr id="9" name="Picture 8" descr="A black and white text&#10;&#10;Description automatically generated">
            <a:extLst>
              <a:ext uri="{FF2B5EF4-FFF2-40B4-BE49-F238E27FC236}">
                <a16:creationId xmlns:a16="http://schemas.microsoft.com/office/drawing/2014/main" id="{D4241113-3558-BC44-7EC3-D6F79BEA5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230" y="2559050"/>
            <a:ext cx="2920250" cy="1739900"/>
          </a:xfrm>
          <a:prstGeom prst="rect">
            <a:avLst/>
          </a:prstGeom>
        </p:spPr>
      </p:pic>
    </p:spTree>
    <p:extLst>
      <p:ext uri="{BB962C8B-B14F-4D97-AF65-F5344CB8AC3E}">
        <p14:creationId xmlns:p14="http://schemas.microsoft.com/office/powerpoint/2010/main" val="8458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F322-038A-60D6-3562-05695192E7B8}"/>
              </a:ext>
            </a:extLst>
          </p:cNvPr>
          <p:cNvSpPr>
            <a:spLocks noGrp="1"/>
          </p:cNvSpPr>
          <p:nvPr>
            <p:ph type="title"/>
          </p:nvPr>
        </p:nvSpPr>
        <p:spPr/>
        <p:txBody>
          <a:bodyPr/>
          <a:lstStyle/>
          <a:p>
            <a:r>
              <a:rPr lang="en-VN"/>
              <a:t>BẢNG QUY ĐỔI TỈ LỆ % HOÀN THÀNH VÀ MỨC NL</a:t>
            </a:r>
          </a:p>
        </p:txBody>
      </p:sp>
      <p:pic>
        <p:nvPicPr>
          <p:cNvPr id="5" name="Picture 4">
            <a:extLst>
              <a:ext uri="{FF2B5EF4-FFF2-40B4-BE49-F238E27FC236}">
                <a16:creationId xmlns:a16="http://schemas.microsoft.com/office/drawing/2014/main" id="{1E86DD7B-35C8-D3F5-D8DB-5DAD56113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367" y="731653"/>
            <a:ext cx="6833409" cy="5846568"/>
          </a:xfrm>
          <a:prstGeom prst="rect">
            <a:avLst/>
          </a:prstGeom>
        </p:spPr>
      </p:pic>
    </p:spTree>
    <p:extLst>
      <p:ext uri="{BB962C8B-B14F-4D97-AF65-F5344CB8AC3E}">
        <p14:creationId xmlns:p14="http://schemas.microsoft.com/office/powerpoint/2010/main" val="252703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1FE3-BA3C-4006-A7ED-454083C56A3F}"/>
              </a:ext>
            </a:extLst>
          </p:cNvPr>
          <p:cNvSpPr>
            <a:spLocks noGrp="1"/>
          </p:cNvSpPr>
          <p:nvPr>
            <p:ph type="title"/>
          </p:nvPr>
        </p:nvSpPr>
        <p:spPr/>
        <p:txBody>
          <a:bodyPr/>
          <a:lstStyle/>
          <a:p>
            <a:r>
              <a:rPr lang="en-US">
                <a:latin typeface="Arial" panose="020B0604020202020204" pitchFamily="34" charset="0"/>
              </a:rPr>
              <a:t>PHƯƠNG PHÁP ĐÁNH GIÁ</a:t>
            </a:r>
          </a:p>
        </p:txBody>
      </p:sp>
      <p:sp>
        <p:nvSpPr>
          <p:cNvPr id="4" name="Text Placeholder 3">
            <a:extLst>
              <a:ext uri="{FF2B5EF4-FFF2-40B4-BE49-F238E27FC236}">
                <a16:creationId xmlns:a16="http://schemas.microsoft.com/office/drawing/2014/main" id="{676DC784-707A-FAB1-88F8-7DEFBBB42EE9}"/>
              </a:ext>
            </a:extLst>
          </p:cNvPr>
          <p:cNvSpPr>
            <a:spLocks noGrp="1"/>
          </p:cNvSpPr>
          <p:nvPr>
            <p:ph type="body" sz="quarter" idx="13"/>
          </p:nvPr>
        </p:nvSpPr>
        <p:spPr/>
        <p:txBody>
          <a:bodyPr/>
          <a:lstStyle/>
          <a:p>
            <a:endParaRPr lang="en-VN"/>
          </a:p>
        </p:txBody>
      </p:sp>
      <p:grpSp>
        <p:nvGrpSpPr>
          <p:cNvPr id="9" name="그룹 2">
            <a:extLst>
              <a:ext uri="{FF2B5EF4-FFF2-40B4-BE49-F238E27FC236}">
                <a16:creationId xmlns:a16="http://schemas.microsoft.com/office/drawing/2014/main" id="{B9B74361-A0F3-6FFC-0E40-A770D3A559EC}"/>
              </a:ext>
            </a:extLst>
          </p:cNvPr>
          <p:cNvGrpSpPr/>
          <p:nvPr/>
        </p:nvGrpSpPr>
        <p:grpSpPr>
          <a:xfrm>
            <a:off x="2897396" y="1542266"/>
            <a:ext cx="3694916" cy="3515095"/>
            <a:chOff x="4303768" y="2288185"/>
            <a:chExt cx="3525573" cy="3525573"/>
          </a:xfrm>
        </p:grpSpPr>
        <p:grpSp>
          <p:nvGrpSpPr>
            <p:cNvPr id="10" name="Group 9">
              <a:extLst>
                <a:ext uri="{FF2B5EF4-FFF2-40B4-BE49-F238E27FC236}">
                  <a16:creationId xmlns:a16="http://schemas.microsoft.com/office/drawing/2014/main" id="{455DE37E-C76A-2F37-1622-8338C74F53AA}"/>
                </a:ext>
              </a:extLst>
            </p:cNvPr>
            <p:cNvGrpSpPr/>
            <p:nvPr/>
          </p:nvGrpSpPr>
          <p:grpSpPr>
            <a:xfrm>
              <a:off x="4303768" y="2288185"/>
              <a:ext cx="3525573" cy="3525573"/>
              <a:chOff x="2937022" y="1333841"/>
              <a:chExt cx="3240360" cy="3240360"/>
            </a:xfrm>
          </p:grpSpPr>
          <p:sp>
            <p:nvSpPr>
              <p:cNvPr id="58" name="Oval 57">
                <a:extLst>
                  <a:ext uri="{FF2B5EF4-FFF2-40B4-BE49-F238E27FC236}">
                    <a16:creationId xmlns:a16="http://schemas.microsoft.com/office/drawing/2014/main" id="{9C76E1E0-FDA4-EC43-65AA-40125921EC70}"/>
                  </a:ext>
                </a:extLst>
              </p:cNvPr>
              <p:cNvSpPr/>
              <p:nvPr/>
            </p:nvSpPr>
            <p:spPr>
              <a:xfrm rot="18541535">
                <a:off x="2937022" y="2540021"/>
                <a:ext cx="3240360" cy="828000"/>
              </a:xfrm>
              <a:prstGeom prst="ellipse">
                <a:avLst/>
              </a:prstGeom>
              <a:noFill/>
              <a:ln w="19050" cap="flat" cmpd="sng" algn="ctr">
                <a:solidFill>
                  <a:srgbClr val="E613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9" name="Oval 58">
                <a:extLst>
                  <a:ext uri="{FF2B5EF4-FFF2-40B4-BE49-F238E27FC236}">
                    <a16:creationId xmlns:a16="http://schemas.microsoft.com/office/drawing/2014/main" id="{05A0E44E-9209-4340-767D-C5474A5D3869}"/>
                  </a:ext>
                </a:extLst>
              </p:cNvPr>
              <p:cNvSpPr/>
              <p:nvPr/>
            </p:nvSpPr>
            <p:spPr>
              <a:xfrm rot="3200770">
                <a:off x="2937022" y="2540021"/>
                <a:ext cx="3240360" cy="828000"/>
              </a:xfrm>
              <a:prstGeom prst="ellipse">
                <a:avLst/>
              </a:prstGeom>
              <a:noFill/>
              <a:ln w="19050" cap="flat" cmpd="sng" algn="ctr">
                <a:solidFill>
                  <a:srgbClr val="ED7D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2" name="Oval 61">
                <a:extLst>
                  <a:ext uri="{FF2B5EF4-FFF2-40B4-BE49-F238E27FC236}">
                    <a16:creationId xmlns:a16="http://schemas.microsoft.com/office/drawing/2014/main" id="{C8A00B12-321D-74AD-8D74-3BB00660F83F}"/>
                  </a:ext>
                </a:extLst>
              </p:cNvPr>
              <p:cNvSpPr/>
              <p:nvPr/>
            </p:nvSpPr>
            <p:spPr>
              <a:xfrm>
                <a:off x="2937022" y="2540021"/>
                <a:ext cx="3240360" cy="828000"/>
              </a:xfrm>
              <a:prstGeom prst="ellipse">
                <a:avLst/>
              </a:prstGeom>
              <a:noFill/>
              <a:ln w="19050" cap="flat" cmpd="sng" algn="ctr">
                <a:solidFill>
                  <a:srgbClr val="32B5D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grpSp>
        <p:sp>
          <p:nvSpPr>
            <p:cNvPr id="12" name="Oval 11">
              <a:extLst>
                <a:ext uri="{FF2B5EF4-FFF2-40B4-BE49-F238E27FC236}">
                  <a16:creationId xmlns:a16="http://schemas.microsoft.com/office/drawing/2014/main" id="{A82A425A-D3F8-49F1-57BD-7CD81A814474}"/>
                </a:ext>
              </a:extLst>
            </p:cNvPr>
            <p:cNvSpPr/>
            <p:nvPr/>
          </p:nvSpPr>
          <p:spPr>
            <a:xfrm>
              <a:off x="7022807" y="2873455"/>
              <a:ext cx="313384" cy="313384"/>
            </a:xfrm>
            <a:prstGeom prst="ellipse">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 name="Oval 12">
              <a:extLst>
                <a:ext uri="{FF2B5EF4-FFF2-40B4-BE49-F238E27FC236}">
                  <a16:creationId xmlns:a16="http://schemas.microsoft.com/office/drawing/2014/main" id="{36F36B36-A3F1-3E3E-5716-B27EBB7AAFE8}"/>
                </a:ext>
              </a:extLst>
            </p:cNvPr>
            <p:cNvSpPr/>
            <p:nvPr/>
          </p:nvSpPr>
          <p:spPr>
            <a:xfrm>
              <a:off x="4778408" y="4988799"/>
              <a:ext cx="313384" cy="313384"/>
            </a:xfrm>
            <a:prstGeom prst="ellipse">
              <a:avLst/>
            </a:prstGeom>
            <a:solidFill>
              <a:srgbClr val="E613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4" name="Oval 13">
              <a:extLst>
                <a:ext uri="{FF2B5EF4-FFF2-40B4-BE49-F238E27FC236}">
                  <a16:creationId xmlns:a16="http://schemas.microsoft.com/office/drawing/2014/main" id="{2F706E8A-7E6E-E4AD-D619-1106B2138CBB}"/>
                </a:ext>
              </a:extLst>
            </p:cNvPr>
            <p:cNvSpPr/>
            <p:nvPr/>
          </p:nvSpPr>
          <p:spPr>
            <a:xfrm>
              <a:off x="4880179" y="2939986"/>
              <a:ext cx="246855" cy="246855"/>
            </a:xfrm>
            <a:prstGeom prst="ellipse">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Oval 14">
              <a:extLst>
                <a:ext uri="{FF2B5EF4-FFF2-40B4-BE49-F238E27FC236}">
                  <a16:creationId xmlns:a16="http://schemas.microsoft.com/office/drawing/2014/main" id="{9135DFD5-27B0-7EE6-012B-209FCBEA99C7}"/>
                </a:ext>
              </a:extLst>
            </p:cNvPr>
            <p:cNvSpPr/>
            <p:nvPr/>
          </p:nvSpPr>
          <p:spPr>
            <a:xfrm>
              <a:off x="7013595" y="4981577"/>
              <a:ext cx="246855" cy="246855"/>
            </a:xfrm>
            <a:prstGeom prst="ellipse">
              <a:avLst/>
            </a:prstGeom>
            <a:solidFill>
              <a:srgbClr val="ED7D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6" name="Oval 15">
              <a:extLst>
                <a:ext uri="{FF2B5EF4-FFF2-40B4-BE49-F238E27FC236}">
                  <a16:creationId xmlns:a16="http://schemas.microsoft.com/office/drawing/2014/main" id="{CABB98D2-5222-4015-63EB-FAFD6705CCBF}"/>
                </a:ext>
              </a:extLst>
            </p:cNvPr>
            <p:cNvSpPr/>
            <p:nvPr/>
          </p:nvSpPr>
          <p:spPr>
            <a:xfrm>
              <a:off x="7582486" y="4078608"/>
              <a:ext cx="246855" cy="246855"/>
            </a:xfrm>
            <a:prstGeom prst="ellipse">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7" name="Oval 16">
              <a:extLst>
                <a:ext uri="{FF2B5EF4-FFF2-40B4-BE49-F238E27FC236}">
                  <a16:creationId xmlns:a16="http://schemas.microsoft.com/office/drawing/2014/main" id="{048F2A9E-B845-54A4-B37E-72591AE02772}"/>
                </a:ext>
              </a:extLst>
            </p:cNvPr>
            <p:cNvSpPr/>
            <p:nvPr/>
          </p:nvSpPr>
          <p:spPr>
            <a:xfrm>
              <a:off x="4483226" y="3683866"/>
              <a:ext cx="246855" cy="246855"/>
            </a:xfrm>
            <a:prstGeom prst="ellipse">
              <a:avLst/>
            </a:prstGeom>
            <a:solidFill>
              <a:srgbClr val="32B5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6" name="Oval 55">
              <a:extLst>
                <a:ext uri="{FF2B5EF4-FFF2-40B4-BE49-F238E27FC236}">
                  <a16:creationId xmlns:a16="http://schemas.microsoft.com/office/drawing/2014/main" id="{9D01B885-D481-DA7E-E5BD-903CDA676D6F}"/>
                </a:ext>
              </a:extLst>
            </p:cNvPr>
            <p:cNvSpPr/>
            <p:nvPr/>
          </p:nvSpPr>
          <p:spPr>
            <a:xfrm>
              <a:off x="6230224" y="3527173"/>
              <a:ext cx="156692" cy="156692"/>
            </a:xfrm>
            <a:prstGeom prst="ellips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7" name="Oval 56">
              <a:extLst>
                <a:ext uri="{FF2B5EF4-FFF2-40B4-BE49-F238E27FC236}">
                  <a16:creationId xmlns:a16="http://schemas.microsoft.com/office/drawing/2014/main" id="{698D785C-F76E-CD9F-00EB-9B08F5641F73}"/>
                </a:ext>
              </a:extLst>
            </p:cNvPr>
            <p:cNvSpPr/>
            <p:nvPr/>
          </p:nvSpPr>
          <p:spPr>
            <a:xfrm>
              <a:off x="6133274" y="4853518"/>
              <a:ext cx="156692" cy="156692"/>
            </a:xfrm>
            <a:prstGeom prst="ellips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63" name="TextBox 62">
            <a:extLst>
              <a:ext uri="{FF2B5EF4-FFF2-40B4-BE49-F238E27FC236}">
                <a16:creationId xmlns:a16="http://schemas.microsoft.com/office/drawing/2014/main" id="{04A5F077-4EDC-9BCB-515E-F416ACA15409}"/>
              </a:ext>
            </a:extLst>
          </p:cNvPr>
          <p:cNvSpPr txBox="1"/>
          <p:nvPr/>
        </p:nvSpPr>
        <p:spPr>
          <a:xfrm>
            <a:off x="2569083" y="1293402"/>
            <a:ext cx="1836662" cy="461665"/>
          </a:xfrm>
          <a:prstGeom prst="rect">
            <a:avLst/>
          </a:prstGeom>
          <a:noFill/>
        </p:spPr>
        <p:txBody>
          <a:bodyPr wrap="square" rtlCol="0" anchor="ctr">
            <a:spAutoFit/>
          </a:bodyPr>
          <a:lstStyle/>
          <a:p>
            <a:r>
              <a:rPr lang="en-US" sz="2400">
                <a:effectLst/>
                <a:latin typeface="Arial" panose="020B0604020202020204" pitchFamily="34" charset="0"/>
                <a:ea typeface="Calibri" panose="020F0502020204030204" pitchFamily="34" charset="0"/>
                <a:cs typeface="Arial" panose="020B0604020202020204" pitchFamily="34" charset="0"/>
              </a:rPr>
              <a:t>Quan sát</a:t>
            </a:r>
          </a:p>
        </p:txBody>
      </p:sp>
      <p:sp>
        <p:nvSpPr>
          <p:cNvPr id="75" name="TextBox 74">
            <a:extLst>
              <a:ext uri="{FF2B5EF4-FFF2-40B4-BE49-F238E27FC236}">
                <a16:creationId xmlns:a16="http://schemas.microsoft.com/office/drawing/2014/main" id="{CE8B32F8-B06E-DE1E-2D4E-5736637B3718}"/>
              </a:ext>
            </a:extLst>
          </p:cNvPr>
          <p:cNvSpPr txBox="1"/>
          <p:nvPr/>
        </p:nvSpPr>
        <p:spPr>
          <a:xfrm>
            <a:off x="5373113" y="1313071"/>
            <a:ext cx="1921562" cy="461665"/>
          </a:xfrm>
          <a:prstGeom prst="rect">
            <a:avLst/>
          </a:prstGeom>
          <a:noFill/>
        </p:spPr>
        <p:txBody>
          <a:bodyPr wrap="square" rtlCol="0" anchor="ctr">
            <a:spAutoFit/>
          </a:bodyPr>
          <a:lstStyle/>
          <a:p>
            <a:r>
              <a:rPr lang="en-US" sz="2400">
                <a:effectLst/>
                <a:latin typeface="Arial" panose="020B0604020202020204" pitchFamily="34" charset="0"/>
                <a:ea typeface="Calibri" panose="020F0502020204030204" pitchFamily="34" charset="0"/>
                <a:cs typeface="Arial" panose="020B0604020202020204" pitchFamily="34" charset="0"/>
              </a:rPr>
              <a:t>Vấn đáp</a:t>
            </a:r>
          </a:p>
        </p:txBody>
      </p:sp>
      <p:sp>
        <p:nvSpPr>
          <p:cNvPr id="79" name="TextBox 78">
            <a:extLst>
              <a:ext uri="{FF2B5EF4-FFF2-40B4-BE49-F238E27FC236}">
                <a16:creationId xmlns:a16="http://schemas.microsoft.com/office/drawing/2014/main" id="{A84E55BE-70BC-AFE2-F341-ECF6691A1F6A}"/>
              </a:ext>
            </a:extLst>
          </p:cNvPr>
          <p:cNvSpPr txBox="1"/>
          <p:nvPr/>
        </p:nvSpPr>
        <p:spPr>
          <a:xfrm>
            <a:off x="6724955" y="3141251"/>
            <a:ext cx="1921562" cy="461665"/>
          </a:xfrm>
          <a:prstGeom prst="rect">
            <a:avLst/>
          </a:prstGeom>
          <a:noFill/>
        </p:spPr>
        <p:txBody>
          <a:bodyPr wrap="square" rtlCol="0" anchor="ctr">
            <a:spAutoFit/>
          </a:bodyPr>
          <a:lstStyle/>
          <a:p>
            <a:r>
              <a:rPr lang="en-US" sz="2400">
                <a:effectLst/>
                <a:latin typeface="Arial" panose="020B0604020202020204" pitchFamily="34" charset="0"/>
                <a:ea typeface="Calibri" panose="020F0502020204030204" pitchFamily="34" charset="0"/>
                <a:cs typeface="Arial" panose="020B0604020202020204" pitchFamily="34" charset="0"/>
              </a:rPr>
              <a:t>Trắc nghiệm</a:t>
            </a:r>
          </a:p>
        </p:txBody>
      </p:sp>
      <p:sp>
        <p:nvSpPr>
          <p:cNvPr id="80" name="TextBox 79">
            <a:extLst>
              <a:ext uri="{FF2B5EF4-FFF2-40B4-BE49-F238E27FC236}">
                <a16:creationId xmlns:a16="http://schemas.microsoft.com/office/drawing/2014/main" id="{51972FA1-1BEC-3171-4768-4F9D72D9AC94}"/>
              </a:ext>
            </a:extLst>
          </p:cNvPr>
          <p:cNvSpPr txBox="1"/>
          <p:nvPr/>
        </p:nvSpPr>
        <p:spPr>
          <a:xfrm>
            <a:off x="5502175" y="4923052"/>
            <a:ext cx="1921562" cy="461665"/>
          </a:xfrm>
          <a:prstGeom prst="rect">
            <a:avLst/>
          </a:prstGeom>
          <a:noFill/>
        </p:spPr>
        <p:txBody>
          <a:bodyPr wrap="square" rtlCol="0" anchor="ctr">
            <a:spAutoFit/>
          </a:bodyPr>
          <a:lstStyle/>
          <a:p>
            <a:r>
              <a:rPr lang="en-US" sz="2400">
                <a:effectLst/>
                <a:latin typeface="Arial" panose="020B0604020202020204" pitchFamily="34" charset="0"/>
                <a:ea typeface="Calibri" panose="020F0502020204030204" pitchFamily="34" charset="0"/>
                <a:cs typeface="Arial" panose="020B0604020202020204" pitchFamily="34" charset="0"/>
              </a:rPr>
              <a:t>Tự luận</a:t>
            </a:r>
          </a:p>
        </p:txBody>
      </p:sp>
      <p:sp>
        <p:nvSpPr>
          <p:cNvPr id="81" name="TextBox 80">
            <a:extLst>
              <a:ext uri="{FF2B5EF4-FFF2-40B4-BE49-F238E27FC236}">
                <a16:creationId xmlns:a16="http://schemas.microsoft.com/office/drawing/2014/main" id="{6B2F18E8-0270-7BE2-F606-9D530D8C8DD4}"/>
              </a:ext>
            </a:extLst>
          </p:cNvPr>
          <p:cNvSpPr txBox="1"/>
          <p:nvPr/>
        </p:nvSpPr>
        <p:spPr>
          <a:xfrm>
            <a:off x="484802" y="2488433"/>
            <a:ext cx="2176342" cy="1569660"/>
          </a:xfrm>
          <a:prstGeom prst="rect">
            <a:avLst/>
          </a:prstGeom>
          <a:noFill/>
        </p:spPr>
        <p:txBody>
          <a:bodyPr wrap="square" rtlCol="0" anchor="ctr">
            <a:spAutoFit/>
          </a:bodyPr>
          <a:lstStyle/>
          <a:p>
            <a:pPr algn="ctr"/>
            <a:r>
              <a:rPr lang="en-US" sz="2400">
                <a:effectLst/>
                <a:latin typeface="Arial" panose="020B0604020202020204" pitchFamily="34" charset="0"/>
                <a:ea typeface="Calibri" panose="020F0502020204030204" pitchFamily="34" charset="0"/>
                <a:cs typeface="Arial" panose="020B0604020202020204" pitchFamily="34" charset="0"/>
              </a:rPr>
              <a:t>Sản phẩm học tập (Dự án, Thí nghiệm, Tiểu luận,…)</a:t>
            </a:r>
          </a:p>
        </p:txBody>
      </p:sp>
      <p:sp>
        <p:nvSpPr>
          <p:cNvPr id="82" name="TextBox 81">
            <a:extLst>
              <a:ext uri="{FF2B5EF4-FFF2-40B4-BE49-F238E27FC236}">
                <a16:creationId xmlns:a16="http://schemas.microsoft.com/office/drawing/2014/main" id="{69B2B6DF-0373-532D-5C52-4816DD980154}"/>
              </a:ext>
            </a:extLst>
          </p:cNvPr>
          <p:cNvSpPr txBox="1"/>
          <p:nvPr/>
        </p:nvSpPr>
        <p:spPr>
          <a:xfrm>
            <a:off x="1911927" y="4846901"/>
            <a:ext cx="2660073" cy="461665"/>
          </a:xfrm>
          <a:prstGeom prst="rect">
            <a:avLst/>
          </a:prstGeom>
          <a:noFill/>
        </p:spPr>
        <p:txBody>
          <a:bodyPr wrap="square" rtlCol="0" anchor="ctr">
            <a:spAutoFit/>
          </a:bodyPr>
          <a:lstStyle/>
          <a:p>
            <a:r>
              <a:rPr lang="en-US" sz="2400">
                <a:effectLst/>
                <a:latin typeface="Arial" panose="020B0604020202020204" pitchFamily="34" charset="0"/>
                <a:ea typeface="Calibri" panose="020F0502020204030204" pitchFamily="34" charset="0"/>
                <a:cs typeface="Arial" panose="020B0604020202020204" pitchFamily="34" charset="0"/>
              </a:rPr>
              <a:t>Hồ sơ học tập</a:t>
            </a:r>
          </a:p>
        </p:txBody>
      </p:sp>
    </p:spTree>
    <p:custDataLst>
      <p:tags r:id="rId1"/>
    </p:custDataLst>
    <p:extLst>
      <p:ext uri="{BB962C8B-B14F-4D97-AF65-F5344CB8AC3E}">
        <p14:creationId xmlns:p14="http://schemas.microsoft.com/office/powerpoint/2010/main" val="38097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79" grpId="0"/>
      <p:bldP spid="80" grpId="0"/>
      <p:bldP spid="81"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7CEB-3E66-D44F-0177-35A52234D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ADC33-24DE-282A-5885-D08B08446CF7}"/>
              </a:ext>
            </a:extLst>
          </p:cNvPr>
          <p:cNvSpPr>
            <a:spLocks noGrp="1"/>
          </p:cNvSpPr>
          <p:nvPr>
            <p:ph type="title"/>
          </p:nvPr>
        </p:nvSpPr>
        <p:spPr/>
        <p:txBody>
          <a:bodyPr/>
          <a:lstStyle/>
          <a:p>
            <a:r>
              <a:rPr lang="en-VN"/>
              <a:t>BÀI ĐÁNH GIÁ TNKQ</a:t>
            </a:r>
          </a:p>
        </p:txBody>
      </p:sp>
      <p:sp>
        <p:nvSpPr>
          <p:cNvPr id="8" name="Content Placeholder 7">
            <a:extLst>
              <a:ext uri="{FF2B5EF4-FFF2-40B4-BE49-F238E27FC236}">
                <a16:creationId xmlns:a16="http://schemas.microsoft.com/office/drawing/2014/main" id="{EB2B79EA-85D6-D7BC-FB67-FFFDEC3C0723}"/>
              </a:ext>
            </a:extLst>
          </p:cNvPr>
          <p:cNvSpPr>
            <a:spLocks noGrp="1"/>
          </p:cNvSpPr>
          <p:nvPr>
            <p:ph idx="1"/>
          </p:nvPr>
        </p:nvSpPr>
        <p:spPr>
          <a:xfrm>
            <a:off x="416256" y="1132763"/>
            <a:ext cx="8311488" cy="4592473"/>
          </a:xfrm>
        </p:spPr>
        <p:txBody>
          <a:bodyPr>
            <a:noAutofit/>
          </a:bodyPr>
          <a:lstStyle/>
          <a:p>
            <a:pPr>
              <a:lnSpc>
                <a:spcPct val="150000"/>
              </a:lnSpc>
              <a:buFontTx/>
              <a:buChar char="-"/>
            </a:pPr>
            <a:r>
              <a:rPr lang="vi-VN" kern="100">
                <a:latin typeface="Arial" panose="020B0604020202020204" pitchFamily="34" charset="0"/>
              </a:rPr>
              <a:t>Bài thi trắc nghiệm có số câu hỏi được thiết kế tuỳ theo số tín chỉ của học phần: 2TC (40 câu), 3TC (50 câu); 4TC trở lên (60 câu).</a:t>
            </a:r>
          </a:p>
          <a:p>
            <a:pPr>
              <a:lnSpc>
                <a:spcPct val="150000"/>
              </a:lnSpc>
              <a:buFontTx/>
              <a:buChar char="-"/>
            </a:pPr>
            <a:r>
              <a:rPr lang="vi-VN" kern="100">
                <a:latin typeface="Arial" panose="020B0604020202020204" pitchFamily="34" charset="0"/>
              </a:rPr>
              <a:t>CLO cần đạt đến mức năng lực nào thì bài ĐG được thiết kế ở mức NL đó. Bài ĐG có thể thiết kế một số câu tương ứng với mức NL thấp hơn mức NL cần đạt nhưng số câu hỏi ứng với mức NL cần đạt phải chiếm tối thiểu là 60%.</a:t>
            </a:r>
          </a:p>
          <a:p>
            <a:pPr marL="0" indent="0">
              <a:lnSpc>
                <a:spcPct val="150000"/>
              </a:lnSpc>
              <a:buNone/>
            </a:pPr>
            <a:endParaRPr lang="vi-VN" kern="100">
              <a:latin typeface="Arial" panose="020B0604020202020204" pitchFamily="34" charset="0"/>
            </a:endParaRPr>
          </a:p>
          <a:p>
            <a:pPr marL="0" indent="0">
              <a:buNone/>
            </a:pPr>
            <a:endParaRPr lang="en-VN">
              <a:latin typeface="Arial" panose="020B0604020202020204" pitchFamily="34" charset="0"/>
            </a:endParaRPr>
          </a:p>
        </p:txBody>
      </p:sp>
    </p:spTree>
    <p:extLst>
      <p:ext uri="{BB962C8B-B14F-4D97-AF65-F5344CB8AC3E}">
        <p14:creationId xmlns:p14="http://schemas.microsoft.com/office/powerpoint/2010/main" val="114619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29C-3AD2-D791-E794-FE3574838731}"/>
              </a:ext>
            </a:extLst>
          </p:cNvPr>
          <p:cNvSpPr>
            <a:spLocks noGrp="1"/>
          </p:cNvSpPr>
          <p:nvPr>
            <p:ph type="title"/>
          </p:nvPr>
        </p:nvSpPr>
        <p:spPr/>
        <p:txBody>
          <a:bodyPr/>
          <a:lstStyle/>
          <a:p>
            <a:r>
              <a:rPr lang="en-VN"/>
              <a:t>BÀI ĐÁNH GIÁ TNKQ</a:t>
            </a:r>
          </a:p>
        </p:txBody>
      </p:sp>
      <p:sp>
        <p:nvSpPr>
          <p:cNvPr id="8" name="Content Placeholder 7">
            <a:extLst>
              <a:ext uri="{FF2B5EF4-FFF2-40B4-BE49-F238E27FC236}">
                <a16:creationId xmlns:a16="http://schemas.microsoft.com/office/drawing/2014/main" id="{83EBC792-B579-F0DE-811C-F253F78E2D68}"/>
              </a:ext>
            </a:extLst>
          </p:cNvPr>
          <p:cNvSpPr>
            <a:spLocks noGrp="1"/>
          </p:cNvSpPr>
          <p:nvPr>
            <p:ph idx="1"/>
          </p:nvPr>
        </p:nvSpPr>
        <p:spPr>
          <a:xfrm>
            <a:off x="152400" y="866631"/>
            <a:ext cx="8839201" cy="1336983"/>
          </a:xfrm>
        </p:spPr>
        <p:txBody>
          <a:bodyPr>
            <a:noAutofit/>
          </a:bodyPr>
          <a:lstStyle/>
          <a:p>
            <a:pPr>
              <a:buFontTx/>
              <a:buChar char="-"/>
            </a:pPr>
            <a:r>
              <a:rPr lang="vi-VN" kern="100">
                <a:latin typeface="Arial" panose="020B0604020202020204" pitchFamily="34" charset="0"/>
              </a:rPr>
              <a:t>Số CH đánh giá 1 CLO nào đó bằng tổng số CH của đề thi nhân với trọng số % của CLO đó. Ví dụ:</a:t>
            </a:r>
          </a:p>
          <a:p>
            <a:pPr marL="0" indent="0">
              <a:buNone/>
            </a:pPr>
            <a:endParaRPr lang="en-VN">
              <a:latin typeface="Arial" panose="020B0604020202020204" pitchFamily="34" charset="0"/>
            </a:endParaRPr>
          </a:p>
        </p:txBody>
      </p:sp>
      <p:pic>
        <p:nvPicPr>
          <p:cNvPr id="14" name="Picture 13" descr="A table with numbers and text&#10;&#10;Description automatically generated">
            <a:extLst>
              <a:ext uri="{FF2B5EF4-FFF2-40B4-BE49-F238E27FC236}">
                <a16:creationId xmlns:a16="http://schemas.microsoft.com/office/drawing/2014/main" id="{1ED4048B-FA7F-C578-8D14-50672964D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64" y="2203614"/>
            <a:ext cx="8372072" cy="3583037"/>
          </a:xfrm>
          <a:prstGeom prst="rect">
            <a:avLst/>
          </a:prstGeom>
        </p:spPr>
      </p:pic>
    </p:spTree>
    <p:extLst>
      <p:ext uri="{BB962C8B-B14F-4D97-AF65-F5344CB8AC3E}">
        <p14:creationId xmlns:p14="http://schemas.microsoft.com/office/powerpoint/2010/main" val="378398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C92C-A5CD-1544-20A2-EF2881FA3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6F3D9-D593-7CEE-DB1C-4DEDD4B0F006}"/>
              </a:ext>
            </a:extLst>
          </p:cNvPr>
          <p:cNvSpPr>
            <a:spLocks noGrp="1"/>
          </p:cNvSpPr>
          <p:nvPr>
            <p:ph type="title"/>
          </p:nvPr>
        </p:nvSpPr>
        <p:spPr/>
        <p:txBody>
          <a:bodyPr/>
          <a:lstStyle/>
          <a:p>
            <a:r>
              <a:rPr lang="en-VN"/>
              <a:t>BÀI ĐÁNH GIÁ A1.1 TNKQ</a:t>
            </a:r>
          </a:p>
        </p:txBody>
      </p:sp>
      <p:pic>
        <p:nvPicPr>
          <p:cNvPr id="4" name="Content Placeholder 3">
            <a:extLst>
              <a:ext uri="{FF2B5EF4-FFF2-40B4-BE49-F238E27FC236}">
                <a16:creationId xmlns:a16="http://schemas.microsoft.com/office/drawing/2014/main" id="{DA8A3C26-D067-DFA4-6414-CE51A3198A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85801"/>
            <a:ext cx="8787642" cy="5401100"/>
          </a:xfrm>
        </p:spPr>
      </p:pic>
    </p:spTree>
    <p:extLst>
      <p:ext uri="{BB962C8B-B14F-4D97-AF65-F5344CB8AC3E}">
        <p14:creationId xmlns:p14="http://schemas.microsoft.com/office/powerpoint/2010/main" val="22687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490A-3CA7-B0B5-58D6-095751717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D4E51-FC50-C983-B321-405FBD1397D3}"/>
              </a:ext>
            </a:extLst>
          </p:cNvPr>
          <p:cNvSpPr>
            <a:spLocks noGrp="1"/>
          </p:cNvSpPr>
          <p:nvPr>
            <p:ph type="title"/>
          </p:nvPr>
        </p:nvSpPr>
        <p:spPr/>
        <p:txBody>
          <a:bodyPr/>
          <a:lstStyle/>
          <a:p>
            <a:r>
              <a:rPr lang="en-VN"/>
              <a:t>BÀI ĐÁNH GIÁ A1.1 CỦA HỌC PHẦN (TNKQ)</a:t>
            </a:r>
          </a:p>
        </p:txBody>
      </p:sp>
      <p:sp>
        <p:nvSpPr>
          <p:cNvPr id="8" name="Content Placeholder 7">
            <a:extLst>
              <a:ext uri="{FF2B5EF4-FFF2-40B4-BE49-F238E27FC236}">
                <a16:creationId xmlns:a16="http://schemas.microsoft.com/office/drawing/2014/main" id="{880DC787-0B7F-DCB7-FEE7-0E2308A306D6}"/>
              </a:ext>
            </a:extLst>
          </p:cNvPr>
          <p:cNvSpPr>
            <a:spLocks noGrp="1"/>
          </p:cNvSpPr>
          <p:nvPr>
            <p:ph idx="1"/>
          </p:nvPr>
        </p:nvSpPr>
        <p:spPr>
          <a:xfrm>
            <a:off x="523164" y="822278"/>
            <a:ext cx="8367028" cy="1336983"/>
          </a:xfrm>
        </p:spPr>
        <p:txBody>
          <a:bodyPr>
            <a:noAutofit/>
          </a:bodyPr>
          <a:lstStyle/>
          <a:p>
            <a:pPr marL="0" indent="0" algn="l">
              <a:buNone/>
            </a:pPr>
            <a:r>
              <a:rPr lang="vi-VN" b="1" i="1" kern="100">
                <a:effectLst/>
                <a:latin typeface="Arial" panose="020B0604020202020204" pitchFamily="34" charset="0"/>
                <a:ea typeface="Calibri" panose="020F0502020204030204" pitchFamily="34" charset="0"/>
              </a:rPr>
              <a:t>Ma trận đánh giá bài đánh giá A1.1 (CLO 1.1.1.1)</a:t>
            </a:r>
            <a:endParaRPr lang="en-VN">
              <a:latin typeface="Arial" panose="020B0604020202020204" pitchFamily="34" charset="0"/>
            </a:endParaRPr>
          </a:p>
        </p:txBody>
      </p:sp>
      <p:pic>
        <p:nvPicPr>
          <p:cNvPr id="4" name="Picture 3" descr="A white rectangular box with black text&#10;&#10;Description automatically generated">
            <a:extLst>
              <a:ext uri="{FF2B5EF4-FFF2-40B4-BE49-F238E27FC236}">
                <a16:creationId xmlns:a16="http://schemas.microsoft.com/office/drawing/2014/main" id="{7410E255-BDE1-CD91-BB3F-EBE03018E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39" y="1263175"/>
            <a:ext cx="8531685" cy="2434610"/>
          </a:xfrm>
          <a:prstGeom prst="rect">
            <a:avLst/>
          </a:prstGeom>
        </p:spPr>
      </p:pic>
      <p:pic>
        <p:nvPicPr>
          <p:cNvPr id="9" name="Picture 8">
            <a:extLst>
              <a:ext uri="{FF2B5EF4-FFF2-40B4-BE49-F238E27FC236}">
                <a16:creationId xmlns:a16="http://schemas.microsoft.com/office/drawing/2014/main" id="{7B886849-D36D-7FDB-9451-76DB2AE22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38" y="3697784"/>
            <a:ext cx="8669553" cy="2995849"/>
          </a:xfrm>
          <a:prstGeom prst="rect">
            <a:avLst/>
          </a:prstGeom>
        </p:spPr>
      </p:pic>
    </p:spTree>
    <p:extLst>
      <p:ext uri="{BB962C8B-B14F-4D97-AF65-F5344CB8AC3E}">
        <p14:creationId xmlns:p14="http://schemas.microsoft.com/office/powerpoint/2010/main" val="9107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CD79-C8AE-E057-EB39-463DB8067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1AFF-660C-EA57-638C-E673C94C2C70}"/>
              </a:ext>
            </a:extLst>
          </p:cNvPr>
          <p:cNvSpPr>
            <a:spLocks noGrp="1"/>
          </p:cNvSpPr>
          <p:nvPr>
            <p:ph type="title"/>
          </p:nvPr>
        </p:nvSpPr>
        <p:spPr/>
        <p:txBody>
          <a:bodyPr/>
          <a:lstStyle/>
          <a:p>
            <a:r>
              <a:rPr lang="en-VN"/>
              <a:t>BÀI ĐÁNH GIÁ A1.2 CỦA HỌC PHẦN</a:t>
            </a:r>
          </a:p>
        </p:txBody>
      </p:sp>
      <p:sp>
        <p:nvSpPr>
          <p:cNvPr id="8" name="Content Placeholder 7">
            <a:extLst>
              <a:ext uri="{FF2B5EF4-FFF2-40B4-BE49-F238E27FC236}">
                <a16:creationId xmlns:a16="http://schemas.microsoft.com/office/drawing/2014/main" id="{EFCBACCA-F1EF-F846-012C-F2880C3349D2}"/>
              </a:ext>
            </a:extLst>
          </p:cNvPr>
          <p:cNvSpPr>
            <a:spLocks noGrp="1"/>
          </p:cNvSpPr>
          <p:nvPr>
            <p:ph idx="1"/>
          </p:nvPr>
        </p:nvSpPr>
        <p:spPr>
          <a:xfrm>
            <a:off x="304799" y="893927"/>
            <a:ext cx="8839201" cy="1336983"/>
          </a:xfrm>
        </p:spPr>
        <p:txBody>
          <a:bodyPr>
            <a:noAutofit/>
          </a:bodyPr>
          <a:lstStyle/>
          <a:p>
            <a:pPr marL="0" indent="0" algn="ctr">
              <a:buNone/>
            </a:pPr>
            <a:r>
              <a:rPr lang="vi-VN" b="1" i="1" kern="100">
                <a:effectLst/>
                <a:latin typeface="Arial" panose="020B0604020202020204" pitchFamily="34" charset="0"/>
                <a:ea typeface="Calibri" panose="020F0502020204030204" pitchFamily="34" charset="0"/>
              </a:rPr>
              <a:t>Đánh giá bằng tiêu chí cho bài tập nhóm</a:t>
            </a:r>
          </a:p>
          <a:p>
            <a:pPr marL="0" indent="0" algn="ctr">
              <a:buNone/>
            </a:pPr>
            <a:r>
              <a:rPr lang="vi-VN" b="1" i="1" kern="100">
                <a:effectLst/>
                <a:latin typeface="Arial" panose="020B0604020202020204" pitchFamily="34" charset="0"/>
                <a:ea typeface="Calibri" panose="020F0502020204030204" pitchFamily="34" charset="0"/>
              </a:rPr>
              <a:t>Nội dung bài tập: </a:t>
            </a:r>
            <a:r>
              <a:rPr lang="vi-VN" i="1">
                <a:solidFill>
                  <a:srgbClr val="000000"/>
                </a:solidFill>
                <a:effectLst/>
                <a:latin typeface="Arial" panose="020B0604020202020204" pitchFamily="34" charset="0"/>
                <a:ea typeface="Calibri" panose="020F0502020204030204" pitchFamily="34" charset="0"/>
              </a:rPr>
              <a:t>Phân tích một đề cương (hoặc 01 đề tài/bài báo) minh họa, trên cơ sở đó, hãy lựa chọn 01 vấn đề nghiên cứu và xác định mục tiêu, các nhiệm vụ nghiên cứu cần đặt ra.</a:t>
            </a:r>
            <a:r>
              <a:rPr lang="en-VN">
                <a:effectLst/>
                <a:latin typeface="Arial" panose="020B0604020202020204" pitchFamily="34" charset="0"/>
              </a:rPr>
              <a:t> </a:t>
            </a:r>
            <a:endParaRPr lang="vi-VN" b="1" i="1" kern="100">
              <a:effectLst/>
              <a:latin typeface="Arial" panose="020B0604020202020204" pitchFamily="34" charset="0"/>
              <a:ea typeface="Calibri" panose="020F0502020204030204" pitchFamily="34" charset="0"/>
            </a:endParaRPr>
          </a:p>
          <a:p>
            <a:pPr marL="0" indent="0" algn="l">
              <a:buNone/>
            </a:pPr>
            <a:r>
              <a:rPr lang="vi-VN" b="1" i="1" kern="100">
                <a:effectLst/>
                <a:latin typeface="Arial" panose="020B0604020202020204" pitchFamily="34" charset="0"/>
                <a:ea typeface="Calibri" panose="020F0502020204030204" pitchFamily="34" charset="0"/>
              </a:rPr>
              <a:t>       CLO 1.1.1.2 + CLO2.1.1.1 + CLO2.2.1.1 + CLO 3.2.1.1</a:t>
            </a:r>
            <a:endParaRPr lang="en-VN" kern="100">
              <a:effectLst/>
              <a:latin typeface="Arial" panose="020B0604020202020204" pitchFamily="34" charset="0"/>
              <a:ea typeface="Calibri" panose="020F0502020204030204" pitchFamily="34" charset="0"/>
            </a:endParaRPr>
          </a:p>
          <a:p>
            <a:endParaRPr lang="en-VN">
              <a:latin typeface="Arial" panose="020B0604020202020204" pitchFamily="34" charset="0"/>
            </a:endParaRPr>
          </a:p>
        </p:txBody>
      </p:sp>
      <p:pic>
        <p:nvPicPr>
          <p:cNvPr id="4" name="Picture 3" descr="A table with numbers and a few percentages&#10;&#10;Description automatically generated">
            <a:extLst>
              <a:ext uri="{FF2B5EF4-FFF2-40B4-BE49-F238E27FC236}">
                <a16:creationId xmlns:a16="http://schemas.microsoft.com/office/drawing/2014/main" id="{6EF3625A-48E4-CA14-E7FB-4BB38BBD5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699" y="3529463"/>
            <a:ext cx="4343400" cy="2692400"/>
          </a:xfrm>
          <a:prstGeom prst="rect">
            <a:avLst/>
          </a:prstGeom>
        </p:spPr>
      </p:pic>
    </p:spTree>
    <p:extLst>
      <p:ext uri="{BB962C8B-B14F-4D97-AF65-F5344CB8AC3E}">
        <p14:creationId xmlns:p14="http://schemas.microsoft.com/office/powerpoint/2010/main" val="35475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9B630-578C-DC0A-1CBA-352876B968E6}"/>
              </a:ext>
            </a:extLst>
          </p:cNvPr>
          <p:cNvSpPr>
            <a:spLocks noGrp="1"/>
          </p:cNvSpPr>
          <p:nvPr>
            <p:ph type="title"/>
          </p:nvPr>
        </p:nvSpPr>
        <p:spPr/>
        <p:txBody>
          <a:bodyPr/>
          <a:lstStyle/>
          <a:p>
            <a:r>
              <a:rPr lang="en-VN"/>
              <a:t>Tiêu chí đánh giá CLO 1.1.1.2 (Bài ĐG 1.2)</a:t>
            </a:r>
          </a:p>
        </p:txBody>
      </p:sp>
      <p:pic>
        <p:nvPicPr>
          <p:cNvPr id="12" name="Content Placeholder 11" descr="A screenshot of a document&#10;&#10;Description automatically generated">
            <a:extLst>
              <a:ext uri="{FF2B5EF4-FFF2-40B4-BE49-F238E27FC236}">
                <a16:creationId xmlns:a16="http://schemas.microsoft.com/office/drawing/2014/main" id="{F791C832-3C7D-A712-189A-6F59BF528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559" y="787400"/>
            <a:ext cx="7238873" cy="5859060"/>
          </a:xfrm>
        </p:spPr>
      </p:pic>
    </p:spTree>
    <p:extLst>
      <p:ext uri="{BB962C8B-B14F-4D97-AF65-F5344CB8AC3E}">
        <p14:creationId xmlns:p14="http://schemas.microsoft.com/office/powerpoint/2010/main" val="23687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64FF9-6ED8-BEA6-155D-2DE2B4669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C266F-5FA9-DA02-4AF5-0CAE3764F924}"/>
              </a:ext>
            </a:extLst>
          </p:cNvPr>
          <p:cNvSpPr>
            <a:spLocks noGrp="1"/>
          </p:cNvSpPr>
          <p:nvPr>
            <p:ph type="title"/>
          </p:nvPr>
        </p:nvSpPr>
        <p:spPr/>
        <p:txBody>
          <a:bodyPr/>
          <a:lstStyle/>
          <a:p>
            <a:r>
              <a:rPr lang="en-VN"/>
              <a:t>Tiêu chí đánh giá CLO 2.1.1.1 (Bài ĐG 1.2)</a:t>
            </a:r>
          </a:p>
        </p:txBody>
      </p:sp>
      <p:pic>
        <p:nvPicPr>
          <p:cNvPr id="11" name="Picture 10" descr="A green and white sheet with black text&#10;&#10;Description automatically generated">
            <a:extLst>
              <a:ext uri="{FF2B5EF4-FFF2-40B4-BE49-F238E27FC236}">
                <a16:creationId xmlns:a16="http://schemas.microsoft.com/office/drawing/2014/main" id="{91A1D205-5BFE-6D59-083E-CDDB2099F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216" y="787401"/>
            <a:ext cx="6286500" cy="5842000"/>
          </a:xfrm>
          <a:prstGeom prst="rect">
            <a:avLst/>
          </a:prstGeom>
        </p:spPr>
      </p:pic>
    </p:spTree>
    <p:extLst>
      <p:ext uri="{BB962C8B-B14F-4D97-AF65-F5344CB8AC3E}">
        <p14:creationId xmlns:p14="http://schemas.microsoft.com/office/powerpoint/2010/main" val="28102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9F5D-F508-926F-95D2-07A50E763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D8E4B-745F-97C2-949F-B82C94FE607A}"/>
              </a:ext>
            </a:extLst>
          </p:cNvPr>
          <p:cNvSpPr>
            <a:spLocks noGrp="1"/>
          </p:cNvSpPr>
          <p:nvPr>
            <p:ph type="title"/>
          </p:nvPr>
        </p:nvSpPr>
        <p:spPr/>
        <p:txBody>
          <a:bodyPr/>
          <a:lstStyle/>
          <a:p>
            <a:r>
              <a:rPr lang="en-VN"/>
              <a:t>Tiêu chí đánh giá CLO 2.2.1.1 (Bài ĐG 1.2)</a:t>
            </a:r>
          </a:p>
        </p:txBody>
      </p:sp>
      <p:pic>
        <p:nvPicPr>
          <p:cNvPr id="4" name="Picture 3" descr="A green and white sheet with black text&#10;&#10;Description automatically generated">
            <a:extLst>
              <a:ext uri="{FF2B5EF4-FFF2-40B4-BE49-F238E27FC236}">
                <a16:creationId xmlns:a16="http://schemas.microsoft.com/office/drawing/2014/main" id="{B0C30CA8-A3E7-1FE9-ACFE-A4E959916589}"/>
              </a:ext>
            </a:extLst>
          </p:cNvPr>
          <p:cNvPicPr>
            <a:picLocks noChangeAspect="1"/>
          </p:cNvPicPr>
          <p:nvPr/>
        </p:nvPicPr>
        <p:blipFill>
          <a:blip r:embed="rId2">
            <a:extLst>
              <a:ext uri="{28A0092B-C50C-407E-A947-70E740481C1C}">
                <a14:useLocalDpi xmlns:a14="http://schemas.microsoft.com/office/drawing/2010/main" val="0"/>
              </a:ext>
            </a:extLst>
          </a:blip>
          <a:srcRect b="442"/>
          <a:stretch/>
        </p:blipFill>
        <p:spPr>
          <a:xfrm>
            <a:off x="1234837" y="713097"/>
            <a:ext cx="6353317" cy="5911283"/>
          </a:xfrm>
          <a:prstGeom prst="rect">
            <a:avLst/>
          </a:prstGeom>
        </p:spPr>
      </p:pic>
    </p:spTree>
    <p:extLst>
      <p:ext uri="{BB962C8B-B14F-4D97-AF65-F5344CB8AC3E}">
        <p14:creationId xmlns:p14="http://schemas.microsoft.com/office/powerpoint/2010/main" val="223319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710B6-0139-103F-43D1-E13DCAF3E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66B2F-179C-5594-CF76-EC386EC6EAA6}"/>
              </a:ext>
            </a:extLst>
          </p:cNvPr>
          <p:cNvSpPr>
            <a:spLocks noGrp="1"/>
          </p:cNvSpPr>
          <p:nvPr>
            <p:ph type="title"/>
          </p:nvPr>
        </p:nvSpPr>
        <p:spPr/>
        <p:txBody>
          <a:bodyPr/>
          <a:lstStyle/>
          <a:p>
            <a:r>
              <a:rPr lang="en-VN"/>
              <a:t>Tiêu chí đánh giá CLO 3.2.1.1 (Bài ĐG 1.2)</a:t>
            </a:r>
          </a:p>
        </p:txBody>
      </p:sp>
      <p:pic>
        <p:nvPicPr>
          <p:cNvPr id="6" name="Picture 5" descr="A white and green box with black text&#10;&#10;Description automatically generated">
            <a:extLst>
              <a:ext uri="{FF2B5EF4-FFF2-40B4-BE49-F238E27FC236}">
                <a16:creationId xmlns:a16="http://schemas.microsoft.com/office/drawing/2014/main" id="{B48C21B4-C66F-96C9-63DC-1A3ADCD16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09" y="866356"/>
            <a:ext cx="7636658" cy="5766456"/>
          </a:xfrm>
          <a:prstGeom prst="rect">
            <a:avLst/>
          </a:prstGeom>
        </p:spPr>
      </p:pic>
    </p:spTree>
    <p:extLst>
      <p:ext uri="{BB962C8B-B14F-4D97-AF65-F5344CB8AC3E}">
        <p14:creationId xmlns:p14="http://schemas.microsoft.com/office/powerpoint/2010/main" val="18243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7373-3C8C-D296-CC10-9FE3447C6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A70EF-4F99-5584-17BB-9C178D65C40C}"/>
              </a:ext>
            </a:extLst>
          </p:cNvPr>
          <p:cNvSpPr>
            <a:spLocks noGrp="1"/>
          </p:cNvSpPr>
          <p:nvPr>
            <p:ph type="title"/>
          </p:nvPr>
        </p:nvSpPr>
        <p:spPr/>
        <p:txBody>
          <a:bodyPr/>
          <a:lstStyle/>
          <a:p>
            <a:r>
              <a:rPr lang="en-VN"/>
              <a:t>Ma trận bài thi tự luận</a:t>
            </a:r>
          </a:p>
        </p:txBody>
      </p:sp>
      <p:sp>
        <p:nvSpPr>
          <p:cNvPr id="3" name="TextBox 2">
            <a:extLst>
              <a:ext uri="{FF2B5EF4-FFF2-40B4-BE49-F238E27FC236}">
                <a16:creationId xmlns:a16="http://schemas.microsoft.com/office/drawing/2014/main" id="{66F57EF8-5F24-7204-2A6F-0F953CC6040E}"/>
              </a:ext>
            </a:extLst>
          </p:cNvPr>
          <p:cNvSpPr txBox="1"/>
          <p:nvPr/>
        </p:nvSpPr>
        <p:spPr>
          <a:xfrm>
            <a:off x="204716" y="1489751"/>
            <a:ext cx="8734567" cy="3878498"/>
          </a:xfrm>
          <a:prstGeom prst="rect">
            <a:avLst/>
          </a:prstGeom>
          <a:noFill/>
        </p:spPr>
        <p:txBody>
          <a:bodyPr wrap="square" rtlCol="0">
            <a:spAutoFit/>
          </a:bodyPr>
          <a:lstStyle/>
          <a:p>
            <a:pPr algn="just">
              <a:lnSpc>
                <a:spcPct val="110000"/>
              </a:lnSpc>
              <a:spcBef>
                <a:spcPts val="200"/>
              </a:spcBef>
              <a:spcAft>
                <a:spcPts val="300"/>
              </a:spcAft>
            </a:pPr>
            <a:r>
              <a:rPr lang="en-VN" sz="2400" kern="100">
                <a:effectLst/>
                <a:latin typeface="Arial" panose="020B0604020202020204" pitchFamily="34" charset="0"/>
                <a:ea typeface="Calibri" panose="020F0502020204030204" pitchFamily="34" charset="0"/>
                <a:cs typeface="Arial" panose="020B0604020202020204" pitchFamily="34" charset="0"/>
              </a:rPr>
              <a:t>- Đề thi tự luận có thể thiết kế theo bộ các câu hỏi 5-5; 5-3-2; 2-2-2-2-2; hoặc 10 câu loại 1 điểm,... Việc thiết kế số câu hỏi do giảng viên quyết định và phải được công bố công khai theo ma trận đề thi ở đề cương này.</a:t>
            </a:r>
          </a:p>
          <a:p>
            <a:pPr algn="just">
              <a:lnSpc>
                <a:spcPct val="110000"/>
              </a:lnSpc>
              <a:spcBef>
                <a:spcPts val="200"/>
              </a:spcBef>
              <a:spcAft>
                <a:spcPts val="300"/>
              </a:spcAft>
            </a:pPr>
            <a:r>
              <a:rPr lang="en-VN" sz="2400" kern="100">
                <a:effectLst/>
                <a:latin typeface="Arial" panose="020B0604020202020204" pitchFamily="34" charset="0"/>
                <a:ea typeface="Calibri" panose="020F0502020204030204" pitchFamily="34" charset="0"/>
                <a:cs typeface="Arial" panose="020B0604020202020204" pitchFamily="34" charset="0"/>
              </a:rPr>
              <a:t>- CLO</a:t>
            </a:r>
            <a:r>
              <a:rPr lang="vi-VN" sz="2400" kern="100">
                <a:effectLst/>
                <a:latin typeface="Arial" panose="020B0604020202020204" pitchFamily="34" charset="0"/>
                <a:ea typeface="Calibri" panose="020F0502020204030204" pitchFamily="34" charset="0"/>
                <a:cs typeface="Arial" panose="020B0604020202020204" pitchFamily="34" charset="0"/>
              </a:rPr>
              <a:t> cần đạt đến mức năng lực nào thì</a:t>
            </a:r>
            <a:r>
              <a:rPr lang="en-VN" sz="2400" kern="100">
                <a:effectLst/>
                <a:latin typeface="Arial" panose="020B0604020202020204" pitchFamily="34" charset="0"/>
                <a:ea typeface="Calibri" panose="020F0502020204030204" pitchFamily="34" charset="0"/>
                <a:cs typeface="Arial" panose="020B0604020202020204" pitchFamily="34" charset="0"/>
              </a:rPr>
              <a:t> từng câu hỏi trong bài thi tự luận được thiết kế đến</a:t>
            </a:r>
            <a:r>
              <a:rPr lang="vi-VN" sz="2400" kern="100">
                <a:effectLst/>
                <a:latin typeface="Arial" panose="020B0604020202020204" pitchFamily="34" charset="0"/>
                <a:ea typeface="Calibri" panose="020F0502020204030204" pitchFamily="34" charset="0"/>
                <a:cs typeface="Arial" panose="020B0604020202020204" pitchFamily="34" charset="0"/>
              </a:rPr>
              <a:t> mức năng lực đó. </a:t>
            </a:r>
            <a:endParaRPr lang="en-VN" sz="24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200"/>
              </a:spcBef>
              <a:spcAft>
                <a:spcPts val="300"/>
              </a:spcAft>
            </a:pPr>
            <a:r>
              <a:rPr lang="vi-VN" sz="2400" kern="100">
                <a:effectLst/>
                <a:latin typeface="Arial" panose="020B0604020202020204" pitchFamily="34" charset="0"/>
                <a:ea typeface="Calibri" panose="020F0502020204030204" pitchFamily="34" charset="0"/>
                <a:cs typeface="Arial" panose="020B0604020202020204" pitchFamily="34" charset="0"/>
              </a:rPr>
              <a:t>- Phần nội dung ứng với mức năng lực cần đạt trong từng câu hỏi chiếm trọng số tối thiểu 60%. </a:t>
            </a:r>
            <a:endParaRPr lang="en-VN" sz="2400" kern="100">
              <a:effectLst/>
              <a:latin typeface="Arial" panose="020B0604020202020204" pitchFamily="34" charset="0"/>
              <a:ea typeface="Calibri" panose="020F0502020204030204" pitchFamily="34" charset="0"/>
              <a:cs typeface="Arial" panose="020B0604020202020204" pitchFamily="34" charset="0"/>
            </a:endParaRPr>
          </a:p>
          <a:p>
            <a:endParaRPr lang="en-V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6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1FE3-BA3C-4006-A7ED-454083C56A3F}"/>
              </a:ext>
            </a:extLst>
          </p:cNvPr>
          <p:cNvSpPr>
            <a:spLocks noGrp="1"/>
          </p:cNvSpPr>
          <p:nvPr>
            <p:ph type="title"/>
          </p:nvPr>
        </p:nvSpPr>
        <p:spPr/>
        <p:txBody>
          <a:bodyPr/>
          <a:lstStyle/>
          <a:p>
            <a:r>
              <a:rPr lang="en-US">
                <a:latin typeface="Arial" panose="020B0604020202020204" pitchFamily="34" charset="0"/>
              </a:rPr>
              <a:t>CÔNG CỤ ĐÁNH GIÁ </a:t>
            </a:r>
          </a:p>
        </p:txBody>
      </p:sp>
      <p:grpSp>
        <p:nvGrpSpPr>
          <p:cNvPr id="6" name="Group 5">
            <a:extLst>
              <a:ext uri="{FF2B5EF4-FFF2-40B4-BE49-F238E27FC236}">
                <a16:creationId xmlns:a16="http://schemas.microsoft.com/office/drawing/2014/main" id="{5047A612-D554-4248-9CC2-211EDAD6A8DA}"/>
              </a:ext>
            </a:extLst>
          </p:cNvPr>
          <p:cNvGrpSpPr/>
          <p:nvPr/>
        </p:nvGrpSpPr>
        <p:grpSpPr>
          <a:xfrm>
            <a:off x="1411705" y="1661301"/>
            <a:ext cx="5308296" cy="498481"/>
            <a:chOff x="5064833" y="1240057"/>
            <a:chExt cx="2729046" cy="388567"/>
          </a:xfrm>
        </p:grpSpPr>
        <p:sp>
          <p:nvSpPr>
            <p:cNvPr id="7" name="TextBox 6">
              <a:extLst>
                <a:ext uri="{FF2B5EF4-FFF2-40B4-BE49-F238E27FC236}">
                  <a16:creationId xmlns:a16="http://schemas.microsoft.com/office/drawing/2014/main" id="{6C68E912-4F5E-43F6-96C8-1C50E85D8924}"/>
                </a:ext>
              </a:extLst>
            </p:cNvPr>
            <p:cNvSpPr txBox="1"/>
            <p:nvPr/>
          </p:nvSpPr>
          <p:spPr>
            <a:xfrm>
              <a:off x="5076056" y="1240057"/>
              <a:ext cx="2717823" cy="179934"/>
            </a:xfrm>
            <a:prstGeom prst="rect">
              <a:avLst/>
            </a:prstGeom>
            <a:noFill/>
          </p:spPr>
          <p:txBody>
            <a:bodyPr wrap="square" lIns="67500" rIns="81000" rtlCol="0">
              <a:spAutoFit/>
            </a:bodyPr>
            <a:lstStyle/>
            <a:p>
              <a:pPr defTabSz="685800"/>
              <a:endParaRPr lang="ko-KR" altLang="en-US" sz="900" b="1" dirty="0">
                <a:solidFill>
                  <a:prstClr val="black">
                    <a:lumMod val="75000"/>
                    <a:lumOff val="25000"/>
                  </a:prstClr>
                </a:solidFill>
                <a:latin typeface="Arial"/>
                <a:cs typeface="Arial" pitchFamily="34" charset="0"/>
              </a:endParaRPr>
            </a:p>
          </p:txBody>
        </p:sp>
        <p:sp>
          <p:nvSpPr>
            <p:cNvPr id="8" name="TextBox 7">
              <a:extLst>
                <a:ext uri="{FF2B5EF4-FFF2-40B4-BE49-F238E27FC236}">
                  <a16:creationId xmlns:a16="http://schemas.microsoft.com/office/drawing/2014/main" id="{AB3CF903-4A1C-4F77-8352-F48F371FB903}"/>
                </a:ext>
              </a:extLst>
            </p:cNvPr>
            <p:cNvSpPr txBox="1"/>
            <p:nvPr/>
          </p:nvSpPr>
          <p:spPr>
            <a:xfrm>
              <a:off x="5064833" y="1313239"/>
              <a:ext cx="2717823" cy="315385"/>
            </a:xfrm>
            <a:prstGeom prst="rect">
              <a:avLst/>
            </a:prstGeom>
            <a:noFill/>
          </p:spPr>
          <p:txBody>
            <a:bodyPr wrap="square" lIns="54000" rIns="81000" rtlCol="0">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Câu hỏi trắc nghiệm.</a:t>
              </a:r>
              <a:endParaRPr lang="en-US" sz="2000">
                <a:latin typeface="Arial" panose="020B0604020202020204" pitchFamily="34" charset="0"/>
                <a:ea typeface="Calibri" panose="020F050202020403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9E476220-1128-4212-B8B1-D8D93B14238B}"/>
              </a:ext>
            </a:extLst>
          </p:cNvPr>
          <p:cNvSpPr txBox="1"/>
          <p:nvPr/>
        </p:nvSpPr>
        <p:spPr>
          <a:xfrm>
            <a:off x="1467485" y="2516523"/>
            <a:ext cx="4026980" cy="404598"/>
          </a:xfrm>
          <a:prstGeom prst="rect">
            <a:avLst/>
          </a:prstGeom>
          <a:noFill/>
        </p:spPr>
        <p:txBody>
          <a:bodyPr wrap="square" lIns="54000" rIns="81000" rtlCol="0">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Câu hỏi, bài tập tự luận</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60" name="Oval 21">
            <a:extLst>
              <a:ext uri="{FF2B5EF4-FFF2-40B4-BE49-F238E27FC236}">
                <a16:creationId xmlns:a16="http://schemas.microsoft.com/office/drawing/2014/main" id="{BA0655FE-E494-44DC-A515-EAA03E156186}"/>
              </a:ext>
            </a:extLst>
          </p:cNvPr>
          <p:cNvSpPr>
            <a:spLocks noChangeAspect="1"/>
          </p:cNvSpPr>
          <p:nvPr/>
        </p:nvSpPr>
        <p:spPr>
          <a:xfrm>
            <a:off x="767935" y="4178180"/>
            <a:ext cx="475298" cy="41656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61" name="Rectangle 5">
            <a:extLst>
              <a:ext uri="{FF2B5EF4-FFF2-40B4-BE49-F238E27FC236}">
                <a16:creationId xmlns:a16="http://schemas.microsoft.com/office/drawing/2014/main" id="{014D3D23-1AFD-4169-8608-589DD30E7DCC}"/>
              </a:ext>
            </a:extLst>
          </p:cNvPr>
          <p:cNvSpPr>
            <a:spLocks noChangeAspect="1"/>
          </p:cNvSpPr>
          <p:nvPr/>
        </p:nvSpPr>
        <p:spPr>
          <a:xfrm>
            <a:off x="895353" y="2613061"/>
            <a:ext cx="344497" cy="344241"/>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black"/>
              </a:solidFill>
              <a:latin typeface="Arial"/>
            </a:endParaRPr>
          </a:p>
        </p:txBody>
      </p:sp>
      <p:grpSp>
        <p:nvGrpSpPr>
          <p:cNvPr id="86" name="Group 85">
            <a:extLst>
              <a:ext uri="{FF2B5EF4-FFF2-40B4-BE49-F238E27FC236}">
                <a16:creationId xmlns:a16="http://schemas.microsoft.com/office/drawing/2014/main" id="{85C948C6-8614-4C09-B6EE-E6558E220E41}"/>
              </a:ext>
            </a:extLst>
          </p:cNvPr>
          <p:cNvGrpSpPr/>
          <p:nvPr/>
        </p:nvGrpSpPr>
        <p:grpSpPr>
          <a:xfrm>
            <a:off x="7275740" y="2184228"/>
            <a:ext cx="1715861" cy="2245030"/>
            <a:chOff x="6418377" y="1056776"/>
            <a:chExt cx="2649423" cy="3230435"/>
          </a:xfrm>
        </p:grpSpPr>
        <p:grpSp>
          <p:nvGrpSpPr>
            <p:cNvPr id="18" name="Group 17">
              <a:extLst>
                <a:ext uri="{FF2B5EF4-FFF2-40B4-BE49-F238E27FC236}">
                  <a16:creationId xmlns:a16="http://schemas.microsoft.com/office/drawing/2014/main" id="{8550CBEE-111F-4517-8718-DC9DB43FBEEE}"/>
                </a:ext>
              </a:extLst>
            </p:cNvPr>
            <p:cNvGrpSpPr/>
            <p:nvPr/>
          </p:nvGrpSpPr>
          <p:grpSpPr>
            <a:xfrm>
              <a:off x="7372202" y="2542959"/>
              <a:ext cx="741776" cy="1744252"/>
              <a:chOff x="6660232" y="3023478"/>
              <a:chExt cx="1152128" cy="2709174"/>
            </a:xfrm>
          </p:grpSpPr>
          <p:grpSp>
            <p:nvGrpSpPr>
              <p:cNvPr id="19" name="Group 18">
                <a:extLst>
                  <a:ext uri="{FF2B5EF4-FFF2-40B4-BE49-F238E27FC236}">
                    <a16:creationId xmlns:a16="http://schemas.microsoft.com/office/drawing/2014/main" id="{F47533A4-411A-4463-A104-A4281AD8FC8A}"/>
                  </a:ext>
                </a:extLst>
              </p:cNvPr>
              <p:cNvGrpSpPr/>
              <p:nvPr/>
            </p:nvGrpSpPr>
            <p:grpSpPr>
              <a:xfrm rot="5400000">
                <a:off x="5910032" y="3902442"/>
                <a:ext cx="2652420" cy="1008000"/>
                <a:chOff x="3215725" y="3292527"/>
                <a:chExt cx="2652420" cy="1008000"/>
              </a:xfrm>
            </p:grpSpPr>
            <p:sp>
              <p:nvSpPr>
                <p:cNvPr id="23" name="Block Arc 22">
                  <a:extLst>
                    <a:ext uri="{FF2B5EF4-FFF2-40B4-BE49-F238E27FC236}">
                      <a16:creationId xmlns:a16="http://schemas.microsoft.com/office/drawing/2014/main" id="{0DD68FF9-3879-4857-ABA4-1861903BC8E8}"/>
                    </a:ext>
                  </a:extLst>
                </p:cNvPr>
                <p:cNvSpPr/>
                <p:nvPr/>
              </p:nvSpPr>
              <p:spPr>
                <a:xfrm rot="5400000">
                  <a:off x="4855267" y="3287648"/>
                  <a:ext cx="1008000" cy="1017757"/>
                </a:xfrm>
                <a:prstGeom prst="blockArc">
                  <a:avLst>
                    <a:gd name="adj1" fmla="val 10800000"/>
                    <a:gd name="adj2" fmla="val 9456"/>
                    <a:gd name="adj3" fmla="val 10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black"/>
                    </a:solidFill>
                    <a:latin typeface="Arial"/>
                  </a:endParaRPr>
                </a:p>
              </p:txBody>
            </p:sp>
            <p:sp>
              <p:nvSpPr>
                <p:cNvPr id="24" name="Rectangle 23">
                  <a:extLst>
                    <a:ext uri="{FF2B5EF4-FFF2-40B4-BE49-F238E27FC236}">
                      <a16:creationId xmlns:a16="http://schemas.microsoft.com/office/drawing/2014/main" id="{968F7B40-8295-4A4E-8BCF-2BE8475D763B}"/>
                    </a:ext>
                  </a:extLst>
                </p:cNvPr>
                <p:cNvSpPr/>
                <p:nvPr/>
              </p:nvSpPr>
              <p:spPr>
                <a:xfrm rot="10800000">
                  <a:off x="3215725" y="4192527"/>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5" name="Rectangle 24">
                  <a:extLst>
                    <a:ext uri="{FF2B5EF4-FFF2-40B4-BE49-F238E27FC236}">
                      <a16:creationId xmlns:a16="http://schemas.microsoft.com/office/drawing/2014/main" id="{185E857D-118F-4DC4-886F-510A162DD61E}"/>
                    </a:ext>
                  </a:extLst>
                </p:cNvPr>
                <p:cNvSpPr/>
                <p:nvPr/>
              </p:nvSpPr>
              <p:spPr>
                <a:xfrm rot="10800000">
                  <a:off x="3215725" y="3294974"/>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grpSp>
          <p:sp>
            <p:nvSpPr>
              <p:cNvPr id="20" name="Rounded Rectangle 29">
                <a:extLst>
                  <a:ext uri="{FF2B5EF4-FFF2-40B4-BE49-F238E27FC236}">
                    <a16:creationId xmlns:a16="http://schemas.microsoft.com/office/drawing/2014/main" id="{1885F9C2-A3D6-452B-BCB7-B74592C227F9}"/>
                  </a:ext>
                </a:extLst>
              </p:cNvPr>
              <p:cNvSpPr/>
              <p:nvPr/>
            </p:nvSpPr>
            <p:spPr>
              <a:xfrm>
                <a:off x="6660232"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1" name="Rounded Rectangle 32">
                <a:extLst>
                  <a:ext uri="{FF2B5EF4-FFF2-40B4-BE49-F238E27FC236}">
                    <a16:creationId xmlns:a16="http://schemas.microsoft.com/office/drawing/2014/main" id="{B2808B6A-719B-4305-AA6D-D48301453315}"/>
                  </a:ext>
                </a:extLst>
              </p:cNvPr>
              <p:cNvSpPr/>
              <p:nvPr/>
            </p:nvSpPr>
            <p:spPr>
              <a:xfrm>
                <a:off x="7632350"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2" name="Round Same Side Corner Rectangle 30">
                <a:extLst>
                  <a:ext uri="{FF2B5EF4-FFF2-40B4-BE49-F238E27FC236}">
                    <a16:creationId xmlns:a16="http://schemas.microsoft.com/office/drawing/2014/main" id="{4B75B938-2E68-426A-B11A-4C5E7F710D19}"/>
                  </a:ext>
                </a:extLst>
              </p:cNvPr>
              <p:cNvSpPr/>
              <p:nvPr/>
            </p:nvSpPr>
            <p:spPr>
              <a:xfrm rot="10800000">
                <a:off x="6840241" y="4038397"/>
                <a:ext cx="789554" cy="1588560"/>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grpSp>
        <p:sp>
          <p:nvSpPr>
            <p:cNvPr id="26" name="Oval 25">
              <a:extLst>
                <a:ext uri="{FF2B5EF4-FFF2-40B4-BE49-F238E27FC236}">
                  <a16:creationId xmlns:a16="http://schemas.microsoft.com/office/drawing/2014/main" id="{44EE4B83-20E9-479E-94C5-8C5567AA97B7}"/>
                </a:ext>
              </a:extLst>
            </p:cNvPr>
            <p:cNvSpPr/>
            <p:nvPr/>
          </p:nvSpPr>
          <p:spPr>
            <a:xfrm rot="19922172">
              <a:off x="7781177" y="3746295"/>
              <a:ext cx="119234" cy="119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7" name="Oval 26">
              <a:extLst>
                <a:ext uri="{FF2B5EF4-FFF2-40B4-BE49-F238E27FC236}">
                  <a16:creationId xmlns:a16="http://schemas.microsoft.com/office/drawing/2014/main" id="{37AEE045-5DA3-485C-90F6-1966A46C7E69}"/>
                </a:ext>
              </a:extLst>
            </p:cNvPr>
            <p:cNvSpPr/>
            <p:nvPr/>
          </p:nvSpPr>
          <p:spPr>
            <a:xfrm rot="19922172">
              <a:off x="7781616" y="3633145"/>
              <a:ext cx="59616" cy="5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8" name="Oval 27">
              <a:extLst>
                <a:ext uri="{FF2B5EF4-FFF2-40B4-BE49-F238E27FC236}">
                  <a16:creationId xmlns:a16="http://schemas.microsoft.com/office/drawing/2014/main" id="{7ABAA1EA-BA4B-4AD6-BE9E-7CB93E1D7333}"/>
                </a:ext>
              </a:extLst>
            </p:cNvPr>
            <p:cNvSpPr/>
            <p:nvPr/>
          </p:nvSpPr>
          <p:spPr>
            <a:xfrm rot="19922172">
              <a:off x="7591588" y="3539023"/>
              <a:ext cx="97102" cy="9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9" name="Oval 28">
              <a:extLst>
                <a:ext uri="{FF2B5EF4-FFF2-40B4-BE49-F238E27FC236}">
                  <a16:creationId xmlns:a16="http://schemas.microsoft.com/office/drawing/2014/main" id="{2BDAAD6E-D2BF-41C9-B554-0A62556AE4EC}"/>
                </a:ext>
              </a:extLst>
            </p:cNvPr>
            <p:cNvSpPr/>
            <p:nvPr/>
          </p:nvSpPr>
          <p:spPr>
            <a:xfrm rot="19922172">
              <a:off x="7639795" y="3278272"/>
              <a:ext cx="161002" cy="16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0" name="Oval 29">
              <a:extLst>
                <a:ext uri="{FF2B5EF4-FFF2-40B4-BE49-F238E27FC236}">
                  <a16:creationId xmlns:a16="http://schemas.microsoft.com/office/drawing/2014/main" id="{1C550FEE-EA54-4ECA-8BA8-1639A3605298}"/>
                </a:ext>
              </a:extLst>
            </p:cNvPr>
            <p:cNvSpPr/>
            <p:nvPr/>
          </p:nvSpPr>
          <p:spPr>
            <a:xfrm rot="19922172">
              <a:off x="7719409" y="3974656"/>
              <a:ext cx="97102" cy="9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1" name="Oval 30">
              <a:extLst>
                <a:ext uri="{FF2B5EF4-FFF2-40B4-BE49-F238E27FC236}">
                  <a16:creationId xmlns:a16="http://schemas.microsoft.com/office/drawing/2014/main" id="{05272C2D-F329-473B-BE29-03016DAAA589}"/>
                </a:ext>
              </a:extLst>
            </p:cNvPr>
            <p:cNvSpPr/>
            <p:nvPr/>
          </p:nvSpPr>
          <p:spPr>
            <a:xfrm rot="19922172">
              <a:off x="7699772" y="3075993"/>
              <a:ext cx="119234" cy="1192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2" name="Oval 31">
              <a:extLst>
                <a:ext uri="{FF2B5EF4-FFF2-40B4-BE49-F238E27FC236}">
                  <a16:creationId xmlns:a16="http://schemas.microsoft.com/office/drawing/2014/main" id="{A49983D0-1774-4D85-8375-96D6C0966091}"/>
                </a:ext>
              </a:extLst>
            </p:cNvPr>
            <p:cNvSpPr/>
            <p:nvPr/>
          </p:nvSpPr>
          <p:spPr>
            <a:xfrm rot="19922172">
              <a:off x="7522485" y="2940798"/>
              <a:ext cx="97102" cy="971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3" name="Oval 32">
              <a:extLst>
                <a:ext uri="{FF2B5EF4-FFF2-40B4-BE49-F238E27FC236}">
                  <a16:creationId xmlns:a16="http://schemas.microsoft.com/office/drawing/2014/main" id="{59140462-0A4B-4AD1-BF91-27205F5A036E}"/>
                </a:ext>
              </a:extLst>
            </p:cNvPr>
            <p:cNvSpPr/>
            <p:nvPr/>
          </p:nvSpPr>
          <p:spPr>
            <a:xfrm rot="19922172">
              <a:off x="7731914" y="2916728"/>
              <a:ext cx="82676" cy="826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4" name="Oval 33">
              <a:extLst>
                <a:ext uri="{FF2B5EF4-FFF2-40B4-BE49-F238E27FC236}">
                  <a16:creationId xmlns:a16="http://schemas.microsoft.com/office/drawing/2014/main" id="{C94DADE9-EE08-4491-97AA-8D93918FE03B}"/>
                </a:ext>
              </a:extLst>
            </p:cNvPr>
            <p:cNvSpPr/>
            <p:nvPr/>
          </p:nvSpPr>
          <p:spPr>
            <a:xfrm rot="19922172">
              <a:off x="7837185" y="3460880"/>
              <a:ext cx="97102" cy="97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5" name="Oval 34">
              <a:extLst>
                <a:ext uri="{FF2B5EF4-FFF2-40B4-BE49-F238E27FC236}">
                  <a16:creationId xmlns:a16="http://schemas.microsoft.com/office/drawing/2014/main" id="{F87272E9-C19B-4B93-9ED6-B9156B5A498F}"/>
                </a:ext>
              </a:extLst>
            </p:cNvPr>
            <p:cNvSpPr/>
            <p:nvPr/>
          </p:nvSpPr>
          <p:spPr>
            <a:xfrm rot="19922172">
              <a:off x="7643688" y="3856715"/>
              <a:ext cx="59616" cy="5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6" name="Oval 35">
              <a:extLst>
                <a:ext uri="{FF2B5EF4-FFF2-40B4-BE49-F238E27FC236}">
                  <a16:creationId xmlns:a16="http://schemas.microsoft.com/office/drawing/2014/main" id="{0718CD3F-5E96-4A43-B3F2-217E05519E25}"/>
                </a:ext>
              </a:extLst>
            </p:cNvPr>
            <p:cNvSpPr/>
            <p:nvPr/>
          </p:nvSpPr>
          <p:spPr>
            <a:xfrm rot="19922172">
              <a:off x="7857891" y="2799276"/>
              <a:ext cx="97102" cy="971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7" name="Oval 36">
              <a:extLst>
                <a:ext uri="{FF2B5EF4-FFF2-40B4-BE49-F238E27FC236}">
                  <a16:creationId xmlns:a16="http://schemas.microsoft.com/office/drawing/2014/main" id="{F6206874-4C07-4E3D-9C60-79E07B46FE2B}"/>
                </a:ext>
              </a:extLst>
            </p:cNvPr>
            <p:cNvSpPr/>
            <p:nvPr/>
          </p:nvSpPr>
          <p:spPr>
            <a:xfrm>
              <a:off x="6418377" y="1754068"/>
              <a:ext cx="486054" cy="486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8" name="Oval 37">
              <a:extLst>
                <a:ext uri="{FF2B5EF4-FFF2-40B4-BE49-F238E27FC236}">
                  <a16:creationId xmlns:a16="http://schemas.microsoft.com/office/drawing/2014/main" id="{FDF625A4-7EED-4EF6-A2DD-865045139462}"/>
                </a:ext>
              </a:extLst>
            </p:cNvPr>
            <p:cNvSpPr/>
            <p:nvPr/>
          </p:nvSpPr>
          <p:spPr>
            <a:xfrm>
              <a:off x="7500061" y="1056776"/>
              <a:ext cx="486054" cy="4860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39" name="Oval 38">
              <a:extLst>
                <a:ext uri="{FF2B5EF4-FFF2-40B4-BE49-F238E27FC236}">
                  <a16:creationId xmlns:a16="http://schemas.microsoft.com/office/drawing/2014/main" id="{11325A35-E8C9-4538-9227-93AF3E9F9E63}"/>
                </a:ext>
              </a:extLst>
            </p:cNvPr>
            <p:cNvSpPr/>
            <p:nvPr/>
          </p:nvSpPr>
          <p:spPr>
            <a:xfrm>
              <a:off x="8221185" y="1236238"/>
              <a:ext cx="486054" cy="4860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40" name="Oval 39">
              <a:extLst>
                <a:ext uri="{FF2B5EF4-FFF2-40B4-BE49-F238E27FC236}">
                  <a16:creationId xmlns:a16="http://schemas.microsoft.com/office/drawing/2014/main" id="{0D14F39D-FC96-45DA-8D6B-BD06F424CF74}"/>
                </a:ext>
              </a:extLst>
            </p:cNvPr>
            <p:cNvSpPr/>
            <p:nvPr/>
          </p:nvSpPr>
          <p:spPr>
            <a:xfrm>
              <a:off x="6778938" y="1236238"/>
              <a:ext cx="486054" cy="4860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white"/>
                </a:solidFill>
                <a:latin typeface="Arial"/>
              </a:endParaRPr>
            </a:p>
          </p:txBody>
        </p:sp>
        <p:sp>
          <p:nvSpPr>
            <p:cNvPr id="41" name="Oval 40">
              <a:extLst>
                <a:ext uri="{FF2B5EF4-FFF2-40B4-BE49-F238E27FC236}">
                  <a16:creationId xmlns:a16="http://schemas.microsoft.com/office/drawing/2014/main" id="{D25FC66A-E911-4B44-8BD4-F7DFC3B50A94}"/>
                </a:ext>
              </a:extLst>
            </p:cNvPr>
            <p:cNvSpPr/>
            <p:nvPr/>
          </p:nvSpPr>
          <p:spPr>
            <a:xfrm>
              <a:off x="8581746" y="1754068"/>
              <a:ext cx="486054" cy="4860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cxnSp>
          <p:nvCxnSpPr>
            <p:cNvPr id="42" name="Straight Connector 41">
              <a:extLst>
                <a:ext uri="{FF2B5EF4-FFF2-40B4-BE49-F238E27FC236}">
                  <a16:creationId xmlns:a16="http://schemas.microsoft.com/office/drawing/2014/main" id="{F0067FCB-0C0D-479F-B27F-82814BAEDA9A}"/>
                </a:ext>
              </a:extLst>
            </p:cNvPr>
            <p:cNvCxnSpPr>
              <a:cxnSpLocks/>
              <a:stCxn id="51" idx="0"/>
              <a:endCxn id="38" idx="4"/>
            </p:cNvCxnSpPr>
            <p:nvPr/>
          </p:nvCxnSpPr>
          <p:spPr>
            <a:xfrm flipH="1" flipV="1">
              <a:off x="7743086" y="1542829"/>
              <a:ext cx="2" cy="113055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CE98F8-A978-4DDC-B981-1CEA18016F42}"/>
                </a:ext>
              </a:extLst>
            </p:cNvPr>
            <p:cNvCxnSpPr>
              <a:cxnSpLocks/>
              <a:stCxn id="51" idx="0"/>
              <a:endCxn id="54" idx="4"/>
            </p:cNvCxnSpPr>
            <p:nvPr/>
          </p:nvCxnSpPr>
          <p:spPr>
            <a:xfrm flipH="1" flipV="1">
              <a:off x="7382527" y="2163898"/>
              <a:ext cx="360562" cy="50948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8C6EE6-FD9F-49B7-8BEF-B4298533706E}"/>
                </a:ext>
              </a:extLst>
            </p:cNvPr>
            <p:cNvCxnSpPr>
              <a:cxnSpLocks/>
              <a:stCxn id="51" idx="0"/>
              <a:endCxn id="55" idx="4"/>
            </p:cNvCxnSpPr>
            <p:nvPr/>
          </p:nvCxnSpPr>
          <p:spPr>
            <a:xfrm flipV="1">
              <a:off x="7743090" y="2163898"/>
              <a:ext cx="360562" cy="50948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28040E-BAA0-43AC-AB75-BFF717C088BC}"/>
                </a:ext>
              </a:extLst>
            </p:cNvPr>
            <p:cNvCxnSpPr>
              <a:cxnSpLocks/>
              <a:stCxn id="51" idx="0"/>
              <a:endCxn id="41" idx="2"/>
            </p:cNvCxnSpPr>
            <p:nvPr/>
          </p:nvCxnSpPr>
          <p:spPr>
            <a:xfrm flipV="1">
              <a:off x="7743086" y="1997095"/>
              <a:ext cx="838658" cy="67628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81">
              <a:extLst>
                <a:ext uri="{FF2B5EF4-FFF2-40B4-BE49-F238E27FC236}">
                  <a16:creationId xmlns:a16="http://schemas.microsoft.com/office/drawing/2014/main" id="{46BAE2E8-FD9A-4E21-AB84-8741DF2064C1}"/>
                </a:ext>
              </a:extLst>
            </p:cNvPr>
            <p:cNvSpPr/>
            <p:nvPr/>
          </p:nvSpPr>
          <p:spPr>
            <a:xfrm>
              <a:off x="7261074" y="1478667"/>
              <a:ext cx="458838" cy="1174688"/>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ko-KR" altLang="en-US" sz="2026">
                <a:solidFill>
                  <a:prstClr val="black"/>
                </a:solidFill>
                <a:latin typeface="Arial"/>
              </a:endParaRPr>
            </a:p>
          </p:txBody>
        </p:sp>
        <p:sp>
          <p:nvSpPr>
            <p:cNvPr id="47" name="Freeform 114">
              <a:extLst>
                <a:ext uri="{FF2B5EF4-FFF2-40B4-BE49-F238E27FC236}">
                  <a16:creationId xmlns:a16="http://schemas.microsoft.com/office/drawing/2014/main" id="{AB1C0F5F-E03B-46C3-AB70-FD210C0B0ABF}"/>
                </a:ext>
              </a:extLst>
            </p:cNvPr>
            <p:cNvSpPr/>
            <p:nvPr/>
          </p:nvSpPr>
          <p:spPr>
            <a:xfrm flipH="1">
              <a:off x="7771157" y="1478667"/>
              <a:ext cx="458838" cy="1174688"/>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ko-KR" altLang="en-US" sz="2026" dirty="0">
                <a:solidFill>
                  <a:prstClr val="black"/>
                </a:solidFill>
                <a:latin typeface="Arial"/>
              </a:endParaRPr>
            </a:p>
          </p:txBody>
        </p:sp>
        <p:cxnSp>
          <p:nvCxnSpPr>
            <p:cNvPr id="48" name="Straight Connector 47">
              <a:extLst>
                <a:ext uri="{FF2B5EF4-FFF2-40B4-BE49-F238E27FC236}">
                  <a16:creationId xmlns:a16="http://schemas.microsoft.com/office/drawing/2014/main" id="{6BF2228A-3D45-401B-B54F-B9915EF1BB97}"/>
                </a:ext>
              </a:extLst>
            </p:cNvPr>
            <p:cNvCxnSpPr>
              <a:cxnSpLocks/>
              <a:stCxn id="37" idx="6"/>
              <a:endCxn id="51" idx="0"/>
            </p:cNvCxnSpPr>
            <p:nvPr/>
          </p:nvCxnSpPr>
          <p:spPr>
            <a:xfrm>
              <a:off x="6904430" y="1997095"/>
              <a:ext cx="838658" cy="67628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69173E-E526-4778-9E56-BC12C9C1F858}"/>
                </a:ext>
              </a:extLst>
            </p:cNvPr>
            <p:cNvCxnSpPr>
              <a:stCxn id="51" idx="0"/>
              <a:endCxn id="53" idx="7"/>
            </p:cNvCxnSpPr>
            <p:nvPr/>
          </p:nvCxnSpPr>
          <p:spPr>
            <a:xfrm flipH="1" flipV="1">
              <a:off x="7193810" y="2317342"/>
              <a:ext cx="549278" cy="356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C233D00-C503-4D6C-A3BB-049EB8551950}"/>
                </a:ext>
              </a:extLst>
            </p:cNvPr>
            <p:cNvCxnSpPr>
              <a:cxnSpLocks/>
              <a:stCxn id="51" idx="0"/>
              <a:endCxn id="52" idx="1"/>
            </p:cNvCxnSpPr>
            <p:nvPr/>
          </p:nvCxnSpPr>
          <p:spPr>
            <a:xfrm flipV="1">
              <a:off x="7743086" y="2317342"/>
              <a:ext cx="549278" cy="356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8DC85286-9B31-4B15-8031-5F33CD0DFC58}"/>
                </a:ext>
              </a:extLst>
            </p:cNvPr>
            <p:cNvSpPr/>
            <p:nvPr/>
          </p:nvSpPr>
          <p:spPr>
            <a:xfrm>
              <a:off x="7662588" y="2673385"/>
              <a:ext cx="161002" cy="1610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2" name="Oval 51">
              <a:extLst>
                <a:ext uri="{FF2B5EF4-FFF2-40B4-BE49-F238E27FC236}">
                  <a16:creationId xmlns:a16="http://schemas.microsoft.com/office/drawing/2014/main" id="{DC57CD96-E1D8-46FD-9C3F-6594F91B2B9A}"/>
                </a:ext>
              </a:extLst>
            </p:cNvPr>
            <p:cNvSpPr/>
            <p:nvPr/>
          </p:nvSpPr>
          <p:spPr>
            <a:xfrm>
              <a:off x="8221185" y="2246162"/>
              <a:ext cx="486054" cy="486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3" name="Oval 52">
              <a:extLst>
                <a:ext uri="{FF2B5EF4-FFF2-40B4-BE49-F238E27FC236}">
                  <a16:creationId xmlns:a16="http://schemas.microsoft.com/office/drawing/2014/main" id="{EC51DD8E-F93E-41B5-8DFF-0E07B6A4A9DE}"/>
                </a:ext>
              </a:extLst>
            </p:cNvPr>
            <p:cNvSpPr/>
            <p:nvPr/>
          </p:nvSpPr>
          <p:spPr>
            <a:xfrm>
              <a:off x="6778938" y="2246162"/>
              <a:ext cx="486054" cy="4860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4" name="Oval 53">
              <a:extLst>
                <a:ext uri="{FF2B5EF4-FFF2-40B4-BE49-F238E27FC236}">
                  <a16:creationId xmlns:a16="http://schemas.microsoft.com/office/drawing/2014/main" id="{CF71D499-D040-4DD1-862C-25D097431037}"/>
                </a:ext>
              </a:extLst>
            </p:cNvPr>
            <p:cNvSpPr/>
            <p:nvPr/>
          </p:nvSpPr>
          <p:spPr>
            <a:xfrm>
              <a:off x="7139499" y="1677846"/>
              <a:ext cx="486054" cy="4860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5" name="Oval 54">
              <a:extLst>
                <a:ext uri="{FF2B5EF4-FFF2-40B4-BE49-F238E27FC236}">
                  <a16:creationId xmlns:a16="http://schemas.microsoft.com/office/drawing/2014/main" id="{0598532B-E18E-4BCD-A35E-A231A763E4D5}"/>
                </a:ext>
              </a:extLst>
            </p:cNvPr>
            <p:cNvSpPr/>
            <p:nvPr/>
          </p:nvSpPr>
          <p:spPr>
            <a:xfrm>
              <a:off x="7860623" y="1677846"/>
              <a:ext cx="486054" cy="4860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64" name="Donut 1">
              <a:extLst>
                <a:ext uri="{FF2B5EF4-FFF2-40B4-BE49-F238E27FC236}">
                  <a16:creationId xmlns:a16="http://schemas.microsoft.com/office/drawing/2014/main" id="{1A4393F0-B563-4BD4-A6A0-8A7990F48A0E}"/>
                </a:ext>
              </a:extLst>
            </p:cNvPr>
            <p:cNvSpPr/>
            <p:nvPr/>
          </p:nvSpPr>
          <p:spPr>
            <a:xfrm>
              <a:off x="7960018" y="1766047"/>
              <a:ext cx="279426" cy="309651"/>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black"/>
                </a:solidFill>
                <a:latin typeface="Arial"/>
              </a:endParaRPr>
            </a:p>
          </p:txBody>
        </p:sp>
        <p:sp>
          <p:nvSpPr>
            <p:cNvPr id="65" name="Oval 12287">
              <a:extLst>
                <a:ext uri="{FF2B5EF4-FFF2-40B4-BE49-F238E27FC236}">
                  <a16:creationId xmlns:a16="http://schemas.microsoft.com/office/drawing/2014/main" id="{5FEBF0E7-0B9C-4433-BF6C-FBA3B521D8D5}"/>
                </a:ext>
              </a:extLst>
            </p:cNvPr>
            <p:cNvSpPr/>
            <p:nvPr/>
          </p:nvSpPr>
          <p:spPr>
            <a:xfrm>
              <a:off x="6884892" y="1338793"/>
              <a:ext cx="282223" cy="281187"/>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66" name="Oval 21">
              <a:extLst>
                <a:ext uri="{FF2B5EF4-FFF2-40B4-BE49-F238E27FC236}">
                  <a16:creationId xmlns:a16="http://schemas.microsoft.com/office/drawing/2014/main" id="{3ED2C813-6AE3-458D-98EB-9F799C5CF797}"/>
                </a:ext>
              </a:extLst>
            </p:cNvPr>
            <p:cNvSpPr>
              <a:spLocks noChangeAspect="1"/>
            </p:cNvSpPr>
            <p:nvPr/>
          </p:nvSpPr>
          <p:spPr>
            <a:xfrm rot="20700000">
              <a:off x="6867914" y="2371122"/>
              <a:ext cx="290696" cy="23613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a:solidFill>
                  <a:prstClr val="white"/>
                </a:solidFill>
                <a:latin typeface="Arial"/>
              </a:endParaRPr>
            </a:p>
          </p:txBody>
        </p:sp>
        <p:sp>
          <p:nvSpPr>
            <p:cNvPr id="67" name="Isosceles Triangle 20">
              <a:extLst>
                <a:ext uri="{FF2B5EF4-FFF2-40B4-BE49-F238E27FC236}">
                  <a16:creationId xmlns:a16="http://schemas.microsoft.com/office/drawing/2014/main" id="{4AD435B3-157B-45D1-A30C-B34F63D5BBB4}"/>
                </a:ext>
              </a:extLst>
            </p:cNvPr>
            <p:cNvSpPr>
              <a:spLocks noChangeAspect="1"/>
            </p:cNvSpPr>
            <p:nvPr/>
          </p:nvSpPr>
          <p:spPr>
            <a:xfrm rot="8201235">
              <a:off x="8347505" y="1345132"/>
              <a:ext cx="242222" cy="267070"/>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a:solidFill>
                  <a:prstClr val="white"/>
                </a:solidFill>
                <a:latin typeface="Arial"/>
              </a:endParaRPr>
            </a:p>
          </p:txBody>
        </p:sp>
        <p:sp>
          <p:nvSpPr>
            <p:cNvPr id="68" name="Trapezoid 10">
              <a:extLst>
                <a:ext uri="{FF2B5EF4-FFF2-40B4-BE49-F238E27FC236}">
                  <a16:creationId xmlns:a16="http://schemas.microsoft.com/office/drawing/2014/main" id="{918C8B7B-2A0F-43F0-9ACE-0264F5E4267B}"/>
                </a:ext>
              </a:extLst>
            </p:cNvPr>
            <p:cNvSpPr/>
            <p:nvPr/>
          </p:nvSpPr>
          <p:spPr>
            <a:xfrm>
              <a:off x="8337203" y="2366830"/>
              <a:ext cx="257363" cy="257063"/>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69" name="Oval 7">
              <a:extLst>
                <a:ext uri="{FF2B5EF4-FFF2-40B4-BE49-F238E27FC236}">
                  <a16:creationId xmlns:a16="http://schemas.microsoft.com/office/drawing/2014/main" id="{272CC87F-11C5-43C9-AA25-D0054243E774}"/>
                </a:ext>
              </a:extLst>
            </p:cNvPr>
            <p:cNvSpPr/>
            <p:nvPr/>
          </p:nvSpPr>
          <p:spPr>
            <a:xfrm>
              <a:off x="6590147" y="1866324"/>
              <a:ext cx="199109" cy="26154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70" name="Rounded Rectangle 1">
              <a:extLst>
                <a:ext uri="{FF2B5EF4-FFF2-40B4-BE49-F238E27FC236}">
                  <a16:creationId xmlns:a16="http://schemas.microsoft.com/office/drawing/2014/main" id="{63292638-501C-4B5C-A94C-797C58996879}"/>
                </a:ext>
              </a:extLst>
            </p:cNvPr>
            <p:cNvSpPr/>
            <p:nvPr/>
          </p:nvSpPr>
          <p:spPr>
            <a:xfrm>
              <a:off x="7629504" y="1186090"/>
              <a:ext cx="225525" cy="225525"/>
            </a:xfrm>
            <a:custGeom>
              <a:avLst/>
              <a:gdLst/>
              <a:ahLst/>
              <a:cxnLst/>
              <a:rect l="l" t="t" r="r" b="b"/>
              <a:pathLst>
                <a:path w="3888432" h="3888432">
                  <a:moveTo>
                    <a:pt x="2959265" y="3140417"/>
                  </a:moveTo>
                  <a:cubicBezTo>
                    <a:pt x="2880371" y="3140417"/>
                    <a:pt x="2816414" y="3204374"/>
                    <a:pt x="2816414" y="3283268"/>
                  </a:cubicBezTo>
                  <a:cubicBezTo>
                    <a:pt x="2816414" y="3362162"/>
                    <a:pt x="2880371" y="3426119"/>
                    <a:pt x="2959265" y="3426119"/>
                  </a:cubicBezTo>
                  <a:cubicBezTo>
                    <a:pt x="3038159" y="3426119"/>
                    <a:pt x="3102116" y="3362162"/>
                    <a:pt x="3102116" y="3283268"/>
                  </a:cubicBezTo>
                  <a:cubicBezTo>
                    <a:pt x="3102116" y="3204374"/>
                    <a:pt x="3038159" y="3140417"/>
                    <a:pt x="2959265" y="3140417"/>
                  </a:cubicBezTo>
                  <a:close/>
                  <a:moveTo>
                    <a:pt x="2512916" y="2819124"/>
                  </a:moveTo>
                  <a:lnTo>
                    <a:pt x="2512916" y="3022941"/>
                  </a:lnTo>
                  <a:lnTo>
                    <a:pt x="3405613" y="3022941"/>
                  </a:lnTo>
                  <a:lnTo>
                    <a:pt x="3405613" y="2819124"/>
                  </a:lnTo>
                  <a:close/>
                  <a:moveTo>
                    <a:pt x="741072" y="2504407"/>
                  </a:moveTo>
                  <a:lnTo>
                    <a:pt x="539050" y="2706429"/>
                  </a:lnTo>
                  <a:lnTo>
                    <a:pt x="753654" y="2921033"/>
                  </a:lnTo>
                  <a:lnTo>
                    <a:pt x="539050" y="3135636"/>
                  </a:lnTo>
                  <a:lnTo>
                    <a:pt x="741072" y="3337658"/>
                  </a:lnTo>
                  <a:lnTo>
                    <a:pt x="955676" y="3123054"/>
                  </a:lnTo>
                  <a:lnTo>
                    <a:pt x="1170279" y="3337658"/>
                  </a:lnTo>
                  <a:lnTo>
                    <a:pt x="1372301" y="3135636"/>
                  </a:lnTo>
                  <a:lnTo>
                    <a:pt x="1157697" y="2921033"/>
                  </a:lnTo>
                  <a:lnTo>
                    <a:pt x="1372301" y="2706429"/>
                  </a:lnTo>
                  <a:lnTo>
                    <a:pt x="1170279" y="2504407"/>
                  </a:lnTo>
                  <a:lnTo>
                    <a:pt x="955676" y="2719011"/>
                  </a:lnTo>
                  <a:close/>
                  <a:moveTo>
                    <a:pt x="2959265" y="2415946"/>
                  </a:moveTo>
                  <a:cubicBezTo>
                    <a:pt x="2880371" y="2415946"/>
                    <a:pt x="2816414" y="2479903"/>
                    <a:pt x="2816414" y="2558797"/>
                  </a:cubicBezTo>
                  <a:cubicBezTo>
                    <a:pt x="2816414" y="2637691"/>
                    <a:pt x="2880371" y="2701648"/>
                    <a:pt x="2959265" y="2701648"/>
                  </a:cubicBezTo>
                  <a:cubicBezTo>
                    <a:pt x="3038159" y="2701648"/>
                    <a:pt x="3102116" y="2637691"/>
                    <a:pt x="3102116" y="2558797"/>
                  </a:cubicBezTo>
                  <a:cubicBezTo>
                    <a:pt x="3102116" y="2479903"/>
                    <a:pt x="3038159" y="2415946"/>
                    <a:pt x="2959265" y="2415946"/>
                  </a:cubicBezTo>
                  <a:close/>
                  <a:moveTo>
                    <a:pt x="2536364" y="828590"/>
                  </a:moveTo>
                  <a:lnTo>
                    <a:pt x="2536364" y="1114291"/>
                  </a:lnTo>
                  <a:lnTo>
                    <a:pt x="3429061" y="1114291"/>
                  </a:lnTo>
                  <a:lnTo>
                    <a:pt x="3429061" y="828590"/>
                  </a:lnTo>
                  <a:close/>
                  <a:moveTo>
                    <a:pt x="896557" y="525092"/>
                  </a:moveTo>
                  <a:lnTo>
                    <a:pt x="896557" y="828590"/>
                  </a:lnTo>
                  <a:lnTo>
                    <a:pt x="593059" y="828590"/>
                  </a:lnTo>
                  <a:lnTo>
                    <a:pt x="593059" y="1114291"/>
                  </a:lnTo>
                  <a:lnTo>
                    <a:pt x="896557" y="1114291"/>
                  </a:lnTo>
                  <a:lnTo>
                    <a:pt x="896557" y="1417789"/>
                  </a:lnTo>
                  <a:lnTo>
                    <a:pt x="1182258" y="1417789"/>
                  </a:lnTo>
                  <a:lnTo>
                    <a:pt x="1182258" y="1114291"/>
                  </a:lnTo>
                  <a:lnTo>
                    <a:pt x="1485756" y="1114291"/>
                  </a:lnTo>
                  <a:lnTo>
                    <a:pt x="1485756" y="828590"/>
                  </a:lnTo>
                  <a:lnTo>
                    <a:pt x="1182258" y="828590"/>
                  </a:lnTo>
                  <a:lnTo>
                    <a:pt x="1182258" y="525092"/>
                  </a:lnTo>
                  <a:close/>
                  <a:moveTo>
                    <a:pt x="648085" y="0"/>
                  </a:moveTo>
                  <a:lnTo>
                    <a:pt x="3240347" y="0"/>
                  </a:lnTo>
                  <a:cubicBezTo>
                    <a:pt x="3598274" y="0"/>
                    <a:pt x="3888432" y="290158"/>
                    <a:pt x="3888432" y="648085"/>
                  </a:cubicBezTo>
                  <a:lnTo>
                    <a:pt x="3888432" y="3240347"/>
                  </a:lnTo>
                  <a:cubicBezTo>
                    <a:pt x="3888432" y="3598274"/>
                    <a:pt x="3598274" y="3888432"/>
                    <a:pt x="3240347" y="3888432"/>
                  </a:cubicBezTo>
                  <a:lnTo>
                    <a:pt x="648085" y="3888432"/>
                  </a:lnTo>
                  <a:cubicBezTo>
                    <a:pt x="290158" y="3888432"/>
                    <a:pt x="0" y="3598274"/>
                    <a:pt x="0" y="3240347"/>
                  </a:cubicBezTo>
                  <a:lnTo>
                    <a:pt x="0" y="648085"/>
                  </a:lnTo>
                  <a:cubicBezTo>
                    <a:pt x="0" y="290158"/>
                    <a:pt x="290158" y="0"/>
                    <a:pt x="6480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71" name="Freeform 19">
              <a:extLst>
                <a:ext uri="{FF2B5EF4-FFF2-40B4-BE49-F238E27FC236}">
                  <a16:creationId xmlns:a16="http://schemas.microsoft.com/office/drawing/2014/main" id="{8C53D18D-527E-4834-B8DF-4250B807CDB8}"/>
                </a:ext>
              </a:extLst>
            </p:cNvPr>
            <p:cNvSpPr/>
            <p:nvPr/>
          </p:nvSpPr>
          <p:spPr>
            <a:xfrm>
              <a:off x="8707239" y="1866391"/>
              <a:ext cx="270648" cy="266308"/>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white"/>
                </a:solidFill>
                <a:latin typeface="Arial"/>
              </a:endParaRPr>
            </a:p>
          </p:txBody>
        </p:sp>
        <p:sp>
          <p:nvSpPr>
            <p:cNvPr id="72" name="Oval 66">
              <a:extLst>
                <a:ext uri="{FF2B5EF4-FFF2-40B4-BE49-F238E27FC236}">
                  <a16:creationId xmlns:a16="http://schemas.microsoft.com/office/drawing/2014/main" id="{32679E7B-8C20-43DC-9625-A09071058D0D}"/>
                </a:ext>
              </a:extLst>
            </p:cNvPr>
            <p:cNvSpPr/>
            <p:nvPr/>
          </p:nvSpPr>
          <p:spPr>
            <a:xfrm rot="20700000">
              <a:off x="7243848" y="1817665"/>
              <a:ext cx="256704" cy="21988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5">
                <a:solidFill>
                  <a:prstClr val="white"/>
                </a:solidFill>
                <a:latin typeface="Arial"/>
              </a:endParaRPr>
            </a:p>
          </p:txBody>
        </p:sp>
      </p:grpSp>
      <p:sp>
        <p:nvSpPr>
          <p:cNvPr id="73" name="TextBox 72">
            <a:extLst>
              <a:ext uri="{FF2B5EF4-FFF2-40B4-BE49-F238E27FC236}">
                <a16:creationId xmlns:a16="http://schemas.microsoft.com/office/drawing/2014/main" id="{485E73A8-8980-4577-A28A-79AC3ED276C0}"/>
              </a:ext>
            </a:extLst>
          </p:cNvPr>
          <p:cNvSpPr txBox="1"/>
          <p:nvPr/>
        </p:nvSpPr>
        <p:spPr>
          <a:xfrm>
            <a:off x="1459420" y="3219184"/>
            <a:ext cx="4255580" cy="404598"/>
          </a:xfrm>
          <a:prstGeom prst="rect">
            <a:avLst/>
          </a:prstGeom>
          <a:noFill/>
        </p:spPr>
        <p:txBody>
          <a:bodyPr wrap="square" lIns="54000" rIns="81000" rtlCol="0">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Câu hỏi vấn đáp</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8FF5AD3-E956-4973-B2E1-F15171B33619}"/>
              </a:ext>
            </a:extLst>
          </p:cNvPr>
          <p:cNvSpPr txBox="1"/>
          <p:nvPr/>
        </p:nvSpPr>
        <p:spPr>
          <a:xfrm>
            <a:off x="1435826" y="3961033"/>
            <a:ext cx="5220466" cy="404598"/>
          </a:xfrm>
          <a:prstGeom prst="rect">
            <a:avLst/>
          </a:prstGeom>
          <a:noFill/>
        </p:spPr>
        <p:txBody>
          <a:bodyPr wrap="square">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Bảng kiểm </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2D2A5972-4F0B-410D-85C0-762091622DDA}"/>
              </a:ext>
            </a:extLst>
          </p:cNvPr>
          <p:cNvSpPr txBox="1"/>
          <p:nvPr/>
        </p:nvSpPr>
        <p:spPr>
          <a:xfrm>
            <a:off x="1403914" y="4720997"/>
            <a:ext cx="5530287" cy="404598"/>
          </a:xfrm>
          <a:prstGeom prst="rect">
            <a:avLst/>
          </a:prstGeom>
          <a:noFill/>
        </p:spPr>
        <p:txBody>
          <a:bodyPr wrap="square">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Rubric (Tiêu chí đánh giá)</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77" name="Frame 1">
            <a:extLst>
              <a:ext uri="{FF2B5EF4-FFF2-40B4-BE49-F238E27FC236}">
                <a16:creationId xmlns:a16="http://schemas.microsoft.com/office/drawing/2014/main" id="{A05AB841-5CBC-4303-99F3-16854F541694}"/>
              </a:ext>
            </a:extLst>
          </p:cNvPr>
          <p:cNvSpPr/>
          <p:nvPr/>
        </p:nvSpPr>
        <p:spPr>
          <a:xfrm>
            <a:off x="870737" y="4809100"/>
            <a:ext cx="333878" cy="451112"/>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latin typeface="Arial"/>
            </a:endParaRPr>
          </a:p>
        </p:txBody>
      </p:sp>
      <p:sp>
        <p:nvSpPr>
          <p:cNvPr id="78" name="Trapezoid 28">
            <a:extLst>
              <a:ext uri="{FF2B5EF4-FFF2-40B4-BE49-F238E27FC236}">
                <a16:creationId xmlns:a16="http://schemas.microsoft.com/office/drawing/2014/main" id="{244761BB-7632-47D2-85B4-4687BA69E181}"/>
              </a:ext>
            </a:extLst>
          </p:cNvPr>
          <p:cNvSpPr>
            <a:spLocks noChangeAspect="1"/>
          </p:cNvSpPr>
          <p:nvPr/>
        </p:nvSpPr>
        <p:spPr>
          <a:xfrm>
            <a:off x="863792" y="3306743"/>
            <a:ext cx="372236" cy="4511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Text Placeholder 3">
            <a:extLst>
              <a:ext uri="{FF2B5EF4-FFF2-40B4-BE49-F238E27FC236}">
                <a16:creationId xmlns:a16="http://schemas.microsoft.com/office/drawing/2014/main" id="{15354325-1862-38A1-60CC-631FBD00D629}"/>
              </a:ext>
            </a:extLst>
          </p:cNvPr>
          <p:cNvSpPr>
            <a:spLocks noGrp="1"/>
          </p:cNvSpPr>
          <p:nvPr>
            <p:ph type="body" sz="quarter" idx="13"/>
          </p:nvPr>
        </p:nvSpPr>
        <p:spPr/>
        <p:txBody>
          <a:bodyPr/>
          <a:lstStyle/>
          <a:p>
            <a:endParaRPr lang="en-VN"/>
          </a:p>
        </p:txBody>
      </p:sp>
      <p:sp>
        <p:nvSpPr>
          <p:cNvPr id="10" name="Oval 50">
            <a:extLst>
              <a:ext uri="{FF2B5EF4-FFF2-40B4-BE49-F238E27FC236}">
                <a16:creationId xmlns:a16="http://schemas.microsoft.com/office/drawing/2014/main" id="{F7A28A47-1299-4D0A-9843-20032B14B84B}"/>
              </a:ext>
            </a:extLst>
          </p:cNvPr>
          <p:cNvSpPr>
            <a:spLocks noChangeAspect="1"/>
          </p:cNvSpPr>
          <p:nvPr/>
        </p:nvSpPr>
        <p:spPr>
          <a:xfrm>
            <a:off x="815886" y="1803352"/>
            <a:ext cx="443580" cy="50099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5">
              <a:solidFill>
                <a:prstClr val="white"/>
              </a:solidFill>
              <a:latin typeface="Arial"/>
            </a:endParaRPr>
          </a:p>
        </p:txBody>
      </p:sp>
      <p:sp>
        <p:nvSpPr>
          <p:cNvPr id="12" name="TextBox 11">
            <a:extLst>
              <a:ext uri="{FF2B5EF4-FFF2-40B4-BE49-F238E27FC236}">
                <a16:creationId xmlns:a16="http://schemas.microsoft.com/office/drawing/2014/main" id="{F03C7A6C-E763-A1EA-D123-7495CF6806E3}"/>
              </a:ext>
            </a:extLst>
          </p:cNvPr>
          <p:cNvSpPr txBox="1"/>
          <p:nvPr/>
        </p:nvSpPr>
        <p:spPr>
          <a:xfrm>
            <a:off x="1347719" y="5397556"/>
            <a:ext cx="5530287" cy="404598"/>
          </a:xfrm>
          <a:prstGeom prst="rect">
            <a:avLst/>
          </a:prstGeom>
          <a:noFill/>
        </p:spPr>
        <p:txBody>
          <a:bodyPr wrap="square">
            <a:spAutoFit/>
          </a:bodyPr>
          <a:lstStyle/>
          <a:p>
            <a:pPr algn="just">
              <a:lnSpc>
                <a:spcPct val="110000"/>
              </a:lnSpc>
              <a:spcBef>
                <a:spcPts val="300"/>
              </a:spcBef>
              <a:spcAft>
                <a:spcPts val="1000"/>
              </a:spcAft>
            </a:pPr>
            <a:r>
              <a:rPr lang="en-US" sz="2000">
                <a:latin typeface="Arial" panose="020B0604020202020204" pitchFamily="34" charset="0"/>
                <a:ea typeface="Times New Roman" panose="02020603050405020304" pitchFamily="18" charset="0"/>
                <a:cs typeface="Arial" panose="020B0604020202020204" pitchFamily="34" charset="0"/>
              </a:rPr>
              <a:t>- …….</a:t>
            </a:r>
            <a:endParaRPr lang="en-US" sz="200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492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0" grpId="0" animBg="1"/>
      <p:bldP spid="61" grpId="0" animBg="1"/>
      <p:bldP spid="73" grpId="0"/>
      <p:bldP spid="74" grpId="0"/>
      <p:bldP spid="76" grpId="0"/>
      <p:bldP spid="77" grpId="0" animBg="1"/>
      <p:bldP spid="78" grpId="0" animBg="1"/>
      <p:bldP spid="10"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5699-E2BC-E6C5-10F5-61940B692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94649-EDF5-F982-452D-3519A925F9F9}"/>
              </a:ext>
            </a:extLst>
          </p:cNvPr>
          <p:cNvSpPr>
            <a:spLocks noGrp="1"/>
          </p:cNvSpPr>
          <p:nvPr>
            <p:ph type="title"/>
          </p:nvPr>
        </p:nvSpPr>
        <p:spPr/>
        <p:txBody>
          <a:bodyPr/>
          <a:lstStyle/>
          <a:p>
            <a:r>
              <a:rPr lang="en-VN"/>
              <a:t>Ma trận bài thi tự luận </a:t>
            </a:r>
          </a:p>
        </p:txBody>
      </p:sp>
      <p:sp>
        <p:nvSpPr>
          <p:cNvPr id="3" name="TextBox 2">
            <a:extLst>
              <a:ext uri="{FF2B5EF4-FFF2-40B4-BE49-F238E27FC236}">
                <a16:creationId xmlns:a16="http://schemas.microsoft.com/office/drawing/2014/main" id="{414C6FC0-C967-3E45-423B-2AAAEA8E45A8}"/>
              </a:ext>
            </a:extLst>
          </p:cNvPr>
          <p:cNvSpPr txBox="1"/>
          <p:nvPr/>
        </p:nvSpPr>
        <p:spPr>
          <a:xfrm>
            <a:off x="204716" y="957488"/>
            <a:ext cx="8734567" cy="2937727"/>
          </a:xfrm>
          <a:prstGeom prst="rect">
            <a:avLst/>
          </a:prstGeom>
          <a:noFill/>
        </p:spPr>
        <p:txBody>
          <a:bodyPr wrap="square" rtlCol="0">
            <a:spAutoFit/>
          </a:bodyPr>
          <a:lstStyle/>
          <a:p>
            <a:pPr algn="just">
              <a:lnSpc>
                <a:spcPct val="110000"/>
              </a:lnSpc>
              <a:spcBef>
                <a:spcPts val="200"/>
              </a:spcBef>
              <a:spcAft>
                <a:spcPts val="300"/>
              </a:spcAft>
            </a:pPr>
            <a:r>
              <a:rPr lang="en-VN" sz="2400" kern="100">
                <a:effectLst/>
                <a:latin typeface="Arial" panose="020B0604020202020204" pitchFamily="34" charset="0"/>
                <a:ea typeface="Calibri" panose="020F0502020204030204" pitchFamily="34" charset="0"/>
                <a:cs typeface="Arial" panose="020B0604020202020204" pitchFamily="34" charset="0"/>
              </a:rPr>
              <a:t>-</a:t>
            </a:r>
            <a:r>
              <a:rPr lang="vi-VN" sz="2400" kern="100">
                <a:effectLst/>
                <a:latin typeface="Arial" panose="020B0604020202020204" pitchFamily="34" charset="0"/>
                <a:ea typeface="Calibri" panose="020F0502020204030204" pitchFamily="34" charset="0"/>
                <a:cs typeface="Arial" panose="020B0604020202020204" pitchFamily="34" charset="0"/>
              </a:rPr>
              <a:t> Khuyến nghị mỗi câu hỏi chỉ nên giới hạn cho một CLO, có thể mỗi CLO được phân nhiệm cho một hoặc nhiều câu hỏi. Số câu hỏi nên căn cứ vào số CLO và trọng số của các CLO trong bài đánh giá. Nếu bài có nhiều CLO thì có thể thiết kế đề thi theo 5 câu 2 điểm; hoặc theo tổ hợp các câu 1 điểm và các câu 2, 3, 4, 5 điểm.</a:t>
            </a:r>
            <a:endParaRPr lang="en-VN" sz="2400" kern="100">
              <a:effectLst/>
              <a:latin typeface="Arial" panose="020B0604020202020204" pitchFamily="34" charset="0"/>
              <a:ea typeface="Calibri" panose="020F0502020204030204" pitchFamily="34" charset="0"/>
              <a:cs typeface="Arial" panose="020B0604020202020204" pitchFamily="34" charset="0"/>
            </a:endParaRPr>
          </a:p>
          <a:p>
            <a:endParaRPr lang="en-VN" sz="2400" i="1">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3CD2B7-071C-0C95-56D5-76DE2030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73" y="3429000"/>
            <a:ext cx="8207251" cy="3108278"/>
          </a:xfrm>
          <a:prstGeom prst="rect">
            <a:avLst/>
          </a:prstGeom>
        </p:spPr>
      </p:pic>
    </p:spTree>
    <p:extLst>
      <p:ext uri="{BB962C8B-B14F-4D97-AF65-F5344CB8AC3E}">
        <p14:creationId xmlns:p14="http://schemas.microsoft.com/office/powerpoint/2010/main" val="163231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7EB69-DAE8-E761-848B-C613555A9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FC796-88FB-4F20-11B9-F65BF2DEAD6D}"/>
              </a:ext>
            </a:extLst>
          </p:cNvPr>
          <p:cNvSpPr>
            <a:spLocks noGrp="1"/>
          </p:cNvSpPr>
          <p:nvPr>
            <p:ph type="title"/>
          </p:nvPr>
        </p:nvSpPr>
        <p:spPr/>
        <p:txBody>
          <a:bodyPr/>
          <a:lstStyle/>
          <a:p>
            <a:r>
              <a:rPr lang="en-VN"/>
              <a:t>Ma trận bài thi tự luận </a:t>
            </a:r>
          </a:p>
        </p:txBody>
      </p:sp>
      <p:pic>
        <p:nvPicPr>
          <p:cNvPr id="4" name="Picture 3" descr="A table with text and numbers&#10;&#10;Description automatically generated with medium confidence">
            <a:extLst>
              <a:ext uri="{FF2B5EF4-FFF2-40B4-BE49-F238E27FC236}">
                <a16:creationId xmlns:a16="http://schemas.microsoft.com/office/drawing/2014/main" id="{35B042BD-A009-9935-D401-2B449421F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69" y="1086704"/>
            <a:ext cx="8450736" cy="4413344"/>
          </a:xfrm>
          <a:prstGeom prst="rect">
            <a:avLst/>
          </a:prstGeom>
        </p:spPr>
      </p:pic>
    </p:spTree>
    <p:extLst>
      <p:ext uri="{BB962C8B-B14F-4D97-AF65-F5344CB8AC3E}">
        <p14:creationId xmlns:p14="http://schemas.microsoft.com/office/powerpoint/2010/main" val="338956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8331-64A7-9A7A-67D8-873628BE6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E9D1-1CA6-752C-9A73-C97602CCCC27}"/>
              </a:ext>
            </a:extLst>
          </p:cNvPr>
          <p:cNvSpPr>
            <a:spLocks noGrp="1"/>
          </p:cNvSpPr>
          <p:nvPr>
            <p:ph type="title"/>
          </p:nvPr>
        </p:nvSpPr>
        <p:spPr/>
        <p:txBody>
          <a:bodyPr/>
          <a:lstStyle/>
          <a:p>
            <a:r>
              <a:rPr lang="en-VN"/>
              <a:t>Ma trận bài thi tự luận A2.1 CỦA HỌC PHẦN</a:t>
            </a:r>
          </a:p>
        </p:txBody>
      </p:sp>
      <p:pic>
        <p:nvPicPr>
          <p:cNvPr id="9" name="Picture 8" descr="A white rectangular box with black text&#10;&#10;Description automatically generated">
            <a:extLst>
              <a:ext uri="{FF2B5EF4-FFF2-40B4-BE49-F238E27FC236}">
                <a16:creationId xmlns:a16="http://schemas.microsoft.com/office/drawing/2014/main" id="{FC675F0C-D1C2-E88A-C648-FF01A22BE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4" y="1005668"/>
            <a:ext cx="8636759" cy="5252083"/>
          </a:xfrm>
          <a:prstGeom prst="rect">
            <a:avLst/>
          </a:prstGeom>
        </p:spPr>
      </p:pic>
    </p:spTree>
    <p:extLst>
      <p:ext uri="{BB962C8B-B14F-4D97-AF65-F5344CB8AC3E}">
        <p14:creationId xmlns:p14="http://schemas.microsoft.com/office/powerpoint/2010/main" val="26219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90CF-E559-77E5-F8E9-818FCC1614CC}"/>
              </a:ext>
            </a:extLst>
          </p:cNvPr>
          <p:cNvSpPr>
            <a:spLocks noGrp="1"/>
          </p:cNvSpPr>
          <p:nvPr>
            <p:ph type="title"/>
          </p:nvPr>
        </p:nvSpPr>
        <p:spPr/>
        <p:txBody>
          <a:bodyPr/>
          <a:lstStyle/>
          <a:p>
            <a:r>
              <a:rPr lang="en-VN"/>
              <a:t>KẾT QUẢ THI HỌC PHẦN </a:t>
            </a:r>
          </a:p>
        </p:txBody>
      </p:sp>
      <p:graphicFrame>
        <p:nvGraphicFramePr>
          <p:cNvPr id="7" name="Table 6">
            <a:extLst>
              <a:ext uri="{FF2B5EF4-FFF2-40B4-BE49-F238E27FC236}">
                <a16:creationId xmlns:a16="http://schemas.microsoft.com/office/drawing/2014/main" id="{5528061A-848F-8594-D233-B5D207049CA3}"/>
              </a:ext>
            </a:extLst>
          </p:cNvPr>
          <p:cNvGraphicFramePr>
            <a:graphicFrameLocks noGrp="1"/>
          </p:cNvGraphicFramePr>
          <p:nvPr>
            <p:extLst>
              <p:ext uri="{D42A27DB-BD31-4B8C-83A1-F6EECF244321}">
                <p14:modId xmlns:p14="http://schemas.microsoft.com/office/powerpoint/2010/main" val="2674617921"/>
              </p:ext>
            </p:extLst>
          </p:nvPr>
        </p:nvGraphicFramePr>
        <p:xfrm>
          <a:off x="518615" y="1699701"/>
          <a:ext cx="8137062" cy="2774616"/>
        </p:xfrm>
        <a:graphic>
          <a:graphicData uri="http://schemas.openxmlformats.org/drawingml/2006/table">
            <a:tbl>
              <a:tblPr>
                <a:tableStyleId>{5C22544A-7EE6-4342-B048-85BDC9FD1C3A}</a:tableStyleId>
              </a:tblPr>
              <a:tblGrid>
                <a:gridCol w="2364415">
                  <a:extLst>
                    <a:ext uri="{9D8B030D-6E8A-4147-A177-3AD203B41FA5}">
                      <a16:colId xmlns:a16="http://schemas.microsoft.com/office/drawing/2014/main" val="3590702059"/>
                    </a:ext>
                  </a:extLst>
                </a:gridCol>
                <a:gridCol w="776104">
                  <a:extLst>
                    <a:ext uri="{9D8B030D-6E8A-4147-A177-3AD203B41FA5}">
                      <a16:colId xmlns:a16="http://schemas.microsoft.com/office/drawing/2014/main" val="3554002329"/>
                    </a:ext>
                  </a:extLst>
                </a:gridCol>
                <a:gridCol w="649762">
                  <a:extLst>
                    <a:ext uri="{9D8B030D-6E8A-4147-A177-3AD203B41FA5}">
                      <a16:colId xmlns:a16="http://schemas.microsoft.com/office/drawing/2014/main" val="4098985310"/>
                    </a:ext>
                  </a:extLst>
                </a:gridCol>
                <a:gridCol w="794152">
                  <a:extLst>
                    <a:ext uri="{9D8B030D-6E8A-4147-A177-3AD203B41FA5}">
                      <a16:colId xmlns:a16="http://schemas.microsoft.com/office/drawing/2014/main" val="573954015"/>
                    </a:ext>
                  </a:extLst>
                </a:gridCol>
                <a:gridCol w="685859">
                  <a:extLst>
                    <a:ext uri="{9D8B030D-6E8A-4147-A177-3AD203B41FA5}">
                      <a16:colId xmlns:a16="http://schemas.microsoft.com/office/drawing/2014/main" val="4029870428"/>
                    </a:ext>
                  </a:extLst>
                </a:gridCol>
                <a:gridCol w="740005">
                  <a:extLst>
                    <a:ext uri="{9D8B030D-6E8A-4147-A177-3AD203B41FA5}">
                      <a16:colId xmlns:a16="http://schemas.microsoft.com/office/drawing/2014/main" val="2215957107"/>
                    </a:ext>
                  </a:extLst>
                </a:gridCol>
                <a:gridCol w="740005">
                  <a:extLst>
                    <a:ext uri="{9D8B030D-6E8A-4147-A177-3AD203B41FA5}">
                      <a16:colId xmlns:a16="http://schemas.microsoft.com/office/drawing/2014/main" val="625742525"/>
                    </a:ext>
                  </a:extLst>
                </a:gridCol>
                <a:gridCol w="667813">
                  <a:extLst>
                    <a:ext uri="{9D8B030D-6E8A-4147-A177-3AD203B41FA5}">
                      <a16:colId xmlns:a16="http://schemas.microsoft.com/office/drawing/2014/main" val="1736511619"/>
                    </a:ext>
                  </a:extLst>
                </a:gridCol>
                <a:gridCol w="718947">
                  <a:extLst>
                    <a:ext uri="{9D8B030D-6E8A-4147-A177-3AD203B41FA5}">
                      <a16:colId xmlns:a16="http://schemas.microsoft.com/office/drawing/2014/main" val="344928000"/>
                    </a:ext>
                  </a:extLst>
                </a:gridCol>
              </a:tblGrid>
              <a:tr h="111712">
                <a:tc>
                  <a:txBody>
                    <a:bodyPr/>
                    <a:lstStyle/>
                    <a:p>
                      <a:pPr algn="l" fontAlgn="b"/>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HV1</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HV2</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HV3</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HV4</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HV5</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HV6</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HV7</a:t>
                      </a:r>
                      <a:endParaRPr lang="en-US" sz="1800" b="1"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US" sz="1800" b="1" u="none" strike="noStrike">
                          <a:effectLst/>
                        </a:rPr>
                        <a:t>HV8</a:t>
                      </a:r>
                      <a:endParaRPr lang="en-US" sz="1800" b="1"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3706568638"/>
                  </a:ext>
                </a:extLst>
              </a:tr>
              <a:tr h="111712">
                <a:tc>
                  <a:txBody>
                    <a:bodyPr/>
                    <a:lstStyle/>
                    <a:p>
                      <a:pPr algn="l" fontAlgn="b"/>
                      <a:r>
                        <a:rPr lang="en-US" sz="1800" u="none" strike="noStrike">
                          <a:effectLst/>
                        </a:rPr>
                        <a:t>Điểm số</a:t>
                      </a:r>
                      <a:endParaRPr lang="en-US"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9,4</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8,9</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8,7</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9,5</a:t>
                      </a:r>
                      <a:endParaRPr lang="en-VN" sz="1800" b="0"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3345841617"/>
                  </a:ext>
                </a:extLst>
              </a:tr>
              <a:tr h="111712">
                <a:tc>
                  <a:txBody>
                    <a:bodyPr/>
                    <a:lstStyle/>
                    <a:p>
                      <a:pPr algn="l" fontAlgn="b"/>
                      <a:r>
                        <a:rPr lang="en-US" sz="1800" u="none" strike="noStrike">
                          <a:effectLst/>
                        </a:rPr>
                        <a:t>Điểm năng lực </a:t>
                      </a:r>
                    </a:p>
                    <a:p>
                      <a:pPr algn="l" fontAlgn="b"/>
                      <a:r>
                        <a:rPr lang="en-US" sz="1800" u="none" strike="noStrike">
                          <a:effectLst/>
                        </a:rPr>
                        <a:t>CLO 1.1.1.2 cần đạt</a:t>
                      </a:r>
                      <a:endParaRPr lang="en-US"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2,5</a:t>
                      </a:r>
                      <a:endParaRPr lang="en-VN" sz="1800" b="0"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46083064"/>
                  </a:ext>
                </a:extLst>
              </a:tr>
              <a:tr h="111712">
                <a:tc>
                  <a:txBody>
                    <a:bodyPr/>
                    <a:lstStyle/>
                    <a:p>
                      <a:pPr algn="l" fontAlgn="b"/>
                      <a:r>
                        <a:rPr lang="en-US" sz="1800" u="none" strike="noStrike">
                          <a:effectLst/>
                        </a:rPr>
                        <a:t>Điểm năng lực </a:t>
                      </a:r>
                    </a:p>
                    <a:p>
                      <a:pPr algn="l" fontAlgn="b"/>
                      <a:r>
                        <a:rPr lang="en-US" sz="1800" u="none" strike="noStrike">
                          <a:effectLst/>
                        </a:rPr>
                        <a:t>CLO 1.1.1.2</a:t>
                      </a:r>
                      <a:endParaRPr lang="en-US"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3,4</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3,0</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3,2</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3,0</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3,0</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3,0</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3,4</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3,0</a:t>
                      </a:r>
                      <a:endParaRPr lang="en-VN" sz="1800" b="0"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233625576"/>
                  </a:ext>
                </a:extLst>
              </a:tr>
              <a:tr h="111712">
                <a:tc>
                  <a:txBody>
                    <a:bodyPr/>
                    <a:lstStyle/>
                    <a:p>
                      <a:pPr algn="l" fontAlgn="b"/>
                      <a:r>
                        <a:rPr lang="en-US" sz="1800" u="none" strike="noStrike">
                          <a:effectLst/>
                        </a:rPr>
                        <a:t>Điểm năng lực </a:t>
                      </a:r>
                    </a:p>
                    <a:p>
                      <a:pPr algn="l" fontAlgn="b"/>
                      <a:r>
                        <a:rPr lang="en-US" sz="1800" u="none" strike="noStrike">
                          <a:effectLst/>
                        </a:rPr>
                        <a:t>CLO 1.1.1.3 cần đạt</a:t>
                      </a:r>
                      <a:endParaRPr lang="en-US"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3,5</a:t>
                      </a:r>
                      <a:endParaRPr lang="en-VN" sz="1800" b="0"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1870987632"/>
                  </a:ext>
                </a:extLst>
              </a:tr>
              <a:tr h="111712">
                <a:tc>
                  <a:txBody>
                    <a:bodyPr/>
                    <a:lstStyle/>
                    <a:p>
                      <a:pPr algn="l" fontAlgn="b"/>
                      <a:r>
                        <a:rPr lang="en-US" sz="1800" u="none" strike="noStrike">
                          <a:effectLst/>
                        </a:rPr>
                        <a:t>Điểm năng lực </a:t>
                      </a:r>
                    </a:p>
                    <a:p>
                      <a:pPr algn="l" fontAlgn="b"/>
                      <a:r>
                        <a:rPr lang="en-US" sz="1800" u="none" strike="noStrike">
                          <a:effectLst/>
                        </a:rPr>
                        <a:t>CLO 1.1.1.3</a:t>
                      </a:r>
                      <a:endParaRPr lang="en-US"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4,3</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4,0</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4,2</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4,1</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3,7</a:t>
                      </a:r>
                      <a:endParaRPr lang="en-VN" sz="1800" b="0" i="0" u="none" strike="noStrike">
                        <a:solidFill>
                          <a:srgbClr val="000000"/>
                        </a:solidFill>
                        <a:effectLst/>
                        <a:latin typeface="Aptos Narrow" panose="020B0004020202020204" pitchFamily="34" charset="0"/>
                      </a:endParaRPr>
                    </a:p>
                  </a:txBody>
                  <a:tcPr marL="5236" marR="5236" marT="5236" marB="0" anchor="b"/>
                </a:tc>
                <a:tc>
                  <a:txBody>
                    <a:bodyPr/>
                    <a:lstStyle/>
                    <a:p>
                      <a:pPr algn="ctr" fontAlgn="b"/>
                      <a:r>
                        <a:rPr lang="en-VN" sz="1800" u="none" strike="noStrike">
                          <a:effectLst/>
                        </a:rPr>
                        <a:t>4,4</a:t>
                      </a:r>
                      <a:endParaRPr lang="en-VN" sz="1800" b="0" i="0" u="none" strike="noStrike">
                        <a:solidFill>
                          <a:srgbClr val="000000"/>
                        </a:solidFill>
                        <a:effectLst/>
                        <a:latin typeface="Aptos Narrow" panose="020B0004020202020204" pitchFamily="34" charset="0"/>
                      </a:endParaRPr>
                    </a:p>
                  </a:txBody>
                  <a:tcPr marL="5236" marR="5236" marT="5236" marB="0" anchor="b"/>
                </a:tc>
                <a:extLst>
                  <a:ext uri="{0D108BD9-81ED-4DB2-BD59-A6C34878D82A}">
                    <a16:rowId xmlns:a16="http://schemas.microsoft.com/office/drawing/2014/main" val="4018000199"/>
                  </a:ext>
                </a:extLst>
              </a:tr>
            </a:tbl>
          </a:graphicData>
        </a:graphic>
      </p:graphicFrame>
    </p:spTree>
    <p:extLst>
      <p:ext uri="{BB962C8B-B14F-4D97-AF65-F5344CB8AC3E}">
        <p14:creationId xmlns:p14="http://schemas.microsoft.com/office/powerpoint/2010/main" val="39060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934A-27B0-BD5F-3A8B-2EAEE1B46EB8}"/>
              </a:ext>
            </a:extLst>
          </p:cNvPr>
          <p:cNvSpPr>
            <a:spLocks noGrp="1"/>
          </p:cNvSpPr>
          <p:nvPr>
            <p:ph type="title"/>
          </p:nvPr>
        </p:nvSpPr>
        <p:spPr/>
        <p:txBody>
          <a:bodyPr/>
          <a:lstStyle/>
          <a:p>
            <a:r>
              <a:rPr lang="en-VN"/>
              <a:t>KẾT QUẢ BÀI THI A2.1 HỌC PHẦN (TỰ LUẬN)</a:t>
            </a:r>
          </a:p>
        </p:txBody>
      </p:sp>
      <p:graphicFrame>
        <p:nvGraphicFramePr>
          <p:cNvPr id="5" name="Chart 4">
            <a:extLst>
              <a:ext uri="{FF2B5EF4-FFF2-40B4-BE49-F238E27FC236}">
                <a16:creationId xmlns:a16="http://schemas.microsoft.com/office/drawing/2014/main" id="{EB0811C5-B087-5B31-60EB-E29AA0EF1930}"/>
              </a:ext>
            </a:extLst>
          </p:cNvPr>
          <p:cNvGraphicFramePr>
            <a:graphicFrameLocks/>
          </p:cNvGraphicFramePr>
          <p:nvPr>
            <p:extLst>
              <p:ext uri="{D42A27DB-BD31-4B8C-83A1-F6EECF244321}">
                <p14:modId xmlns:p14="http://schemas.microsoft.com/office/powerpoint/2010/main" val="1667279394"/>
              </p:ext>
            </p:extLst>
          </p:nvPr>
        </p:nvGraphicFramePr>
        <p:xfrm>
          <a:off x="909531" y="825683"/>
          <a:ext cx="7784093" cy="5111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2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AC6B-2903-1FB1-A7CA-92BB3AFD6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132F2-EE7A-7D7D-23EB-E129AC9D07CA}"/>
              </a:ext>
            </a:extLst>
          </p:cNvPr>
          <p:cNvSpPr>
            <a:spLocks noGrp="1"/>
          </p:cNvSpPr>
          <p:nvPr>
            <p:ph type="title"/>
          </p:nvPr>
        </p:nvSpPr>
        <p:spPr>
          <a:xfrm>
            <a:off x="152400" y="68628"/>
            <a:ext cx="8839200" cy="617173"/>
          </a:xfrm>
        </p:spPr>
        <p:txBody>
          <a:bodyPr anchor="ctr">
            <a:normAutofit/>
          </a:bodyPr>
          <a:lstStyle/>
          <a:p>
            <a:r>
              <a:rPr lang="en-VN"/>
              <a:t>VÍ DỤ 2: HỌC PHẦN KẾT THÚC BẰNG TIỂU LUẬN</a:t>
            </a:r>
          </a:p>
        </p:txBody>
      </p:sp>
      <p:pic>
        <p:nvPicPr>
          <p:cNvPr id="5124" name="Picture 4" descr="Tiểu Luận Tốt Nghiệp - Môn Học">
            <a:extLst>
              <a:ext uri="{FF2B5EF4-FFF2-40B4-BE49-F238E27FC236}">
                <a16:creationId xmlns:a16="http://schemas.microsoft.com/office/drawing/2014/main" id="{9D0E0C99-26A8-9E75-089C-C688A1064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76" y="729031"/>
            <a:ext cx="7920056" cy="583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3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FEB3-477E-0865-2336-36996610469B}"/>
              </a:ext>
            </a:extLst>
          </p:cNvPr>
          <p:cNvSpPr>
            <a:spLocks noGrp="1"/>
          </p:cNvSpPr>
          <p:nvPr>
            <p:ph type="title"/>
          </p:nvPr>
        </p:nvSpPr>
        <p:spPr>
          <a:xfrm>
            <a:off x="304800" y="152139"/>
            <a:ext cx="8839200" cy="579466"/>
          </a:xfrm>
        </p:spPr>
        <p:txBody>
          <a:bodyPr/>
          <a:lstStyle/>
          <a:p>
            <a:r>
              <a:rPr lang="en-VN" sz="2400"/>
              <a:t>VÍ DỤ 2: HỌC PHẦN CÁC CHIẾN LƯỢC DHSH</a:t>
            </a:r>
          </a:p>
        </p:txBody>
      </p:sp>
      <p:sp>
        <p:nvSpPr>
          <p:cNvPr id="4" name="Text Placeholder 3">
            <a:extLst>
              <a:ext uri="{FF2B5EF4-FFF2-40B4-BE49-F238E27FC236}">
                <a16:creationId xmlns:a16="http://schemas.microsoft.com/office/drawing/2014/main" id="{7DA47219-E4E3-6C9A-2BA3-03626E22127A}"/>
              </a:ext>
            </a:extLst>
          </p:cNvPr>
          <p:cNvSpPr>
            <a:spLocks noGrp="1"/>
          </p:cNvSpPr>
          <p:nvPr>
            <p:ph type="body" sz="quarter" idx="13"/>
          </p:nvPr>
        </p:nvSpPr>
        <p:spPr/>
        <p:txBody>
          <a:bodyPr/>
          <a:lstStyle/>
          <a:p>
            <a:endParaRPr lang="en-VN"/>
          </a:p>
        </p:txBody>
      </p:sp>
      <p:pic>
        <p:nvPicPr>
          <p:cNvPr id="3" name="Content Placeholder 7">
            <a:extLst>
              <a:ext uri="{FF2B5EF4-FFF2-40B4-BE49-F238E27FC236}">
                <a16:creationId xmlns:a16="http://schemas.microsoft.com/office/drawing/2014/main" id="{F268E6EE-EB04-B5C2-6C32-009902E8D835}"/>
              </a:ext>
            </a:extLst>
          </p:cNvPr>
          <p:cNvPicPr>
            <a:picLocks noChangeAspect="1"/>
          </p:cNvPicPr>
          <p:nvPr/>
        </p:nvPicPr>
        <p:blipFill>
          <a:blip r:embed="rId2">
            <a:extLst>
              <a:ext uri="{28A0092B-C50C-407E-A947-70E740481C1C}">
                <a14:useLocalDpi xmlns:a14="http://schemas.microsoft.com/office/drawing/2010/main" val="0"/>
              </a:ext>
            </a:extLst>
          </a:blip>
          <a:srcRect t="2414"/>
          <a:stretch/>
        </p:blipFill>
        <p:spPr>
          <a:xfrm>
            <a:off x="471456" y="1797034"/>
            <a:ext cx="8201087" cy="2758129"/>
          </a:xfrm>
          <a:prstGeom prst="rect">
            <a:avLst/>
          </a:prstGeom>
        </p:spPr>
      </p:pic>
      <p:sp>
        <p:nvSpPr>
          <p:cNvPr id="5" name="Title 1">
            <a:extLst>
              <a:ext uri="{FF2B5EF4-FFF2-40B4-BE49-F238E27FC236}">
                <a16:creationId xmlns:a16="http://schemas.microsoft.com/office/drawing/2014/main" id="{56CC4C07-45A0-5F71-7E3F-D077CDE0B906}"/>
              </a:ext>
            </a:extLst>
          </p:cNvPr>
          <p:cNvSpPr txBox="1">
            <a:spLocks/>
          </p:cNvSpPr>
          <p:nvPr/>
        </p:nvSpPr>
        <p:spPr>
          <a:xfrm>
            <a:off x="152400" y="955733"/>
            <a:ext cx="8839200" cy="617173"/>
          </a:xfrm>
          <a:prstGeom prst="rect">
            <a:avLst/>
          </a:prstGeom>
        </p:spPr>
        <p:txBody>
          <a:bodyPr vert="horz" lIns="91440" tIns="45720" rIns="91440" bIns="45720" rtlCol="0" anchor="ctr">
            <a:noAutofit/>
          </a:bodyPr>
          <a:lstStyle>
            <a:lvl1pPr algn="ctr" defTabSz="914378"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a:lstStyle>
          <a:p>
            <a:r>
              <a:rPr lang="en-VN" sz="2400">
                <a:solidFill>
                  <a:schemeClr val="tx1"/>
                </a:solidFill>
              </a:rPr>
              <a:t>PHÂN NHIỆM PLO CỦA CTĐT CHO HỌC PHẦN</a:t>
            </a:r>
          </a:p>
        </p:txBody>
      </p:sp>
    </p:spTree>
    <p:extLst>
      <p:ext uri="{BB962C8B-B14F-4D97-AF65-F5344CB8AC3E}">
        <p14:creationId xmlns:p14="http://schemas.microsoft.com/office/powerpoint/2010/main" val="295190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1426-4464-CE20-3B94-283961F4CE49}"/>
              </a:ext>
            </a:extLst>
          </p:cNvPr>
          <p:cNvSpPr>
            <a:spLocks noGrp="1"/>
          </p:cNvSpPr>
          <p:nvPr>
            <p:ph type="title"/>
          </p:nvPr>
        </p:nvSpPr>
        <p:spPr/>
        <p:txBody>
          <a:bodyPr/>
          <a:lstStyle/>
          <a:p>
            <a:r>
              <a:rPr lang="en-VN"/>
              <a:t>CHUẨN ĐẦU RA HỌC PHẦN (CLO)</a:t>
            </a:r>
          </a:p>
        </p:txBody>
      </p:sp>
      <p:pic>
        <p:nvPicPr>
          <p:cNvPr id="8" name="Content Placeholder 7" descr="A white and black text on a yellow background&#10;&#10;Description automatically generated">
            <a:extLst>
              <a:ext uri="{FF2B5EF4-FFF2-40B4-BE49-F238E27FC236}">
                <a16:creationId xmlns:a16="http://schemas.microsoft.com/office/drawing/2014/main" id="{44A692BE-98BE-B229-0267-5A0B62C6FB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729" y="838461"/>
            <a:ext cx="8513658" cy="5480452"/>
          </a:xfrm>
        </p:spPr>
      </p:pic>
    </p:spTree>
    <p:extLst>
      <p:ext uri="{BB962C8B-B14F-4D97-AF65-F5344CB8AC3E}">
        <p14:creationId xmlns:p14="http://schemas.microsoft.com/office/powerpoint/2010/main" val="37538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3EB7D-1FB5-69D7-A8D4-A0507E74DB2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61BEE9C-5919-E036-A71A-99D853B9A3EE}"/>
              </a:ext>
            </a:extLst>
          </p:cNvPr>
          <p:cNvSpPr>
            <a:spLocks noGrp="1"/>
          </p:cNvSpPr>
          <p:nvPr>
            <p:ph type="title"/>
          </p:nvPr>
        </p:nvSpPr>
        <p:spPr>
          <a:xfrm>
            <a:off x="152400" y="68628"/>
            <a:ext cx="8839200" cy="617173"/>
          </a:xfrm>
        </p:spPr>
        <p:txBody>
          <a:bodyPr anchor="ctr">
            <a:normAutofit/>
          </a:bodyPr>
          <a:lstStyle/>
          <a:p>
            <a:r>
              <a:rPr lang="en-VN"/>
              <a:t>PHÂN NHIỆM CHUẨN ĐẦU RA HỌC PHẦN</a:t>
            </a:r>
          </a:p>
        </p:txBody>
      </p:sp>
      <p:pic>
        <p:nvPicPr>
          <p:cNvPr id="5" name="Picture 4" descr="A white and black text on a white background&#10;&#10;Description automatically generated">
            <a:extLst>
              <a:ext uri="{FF2B5EF4-FFF2-40B4-BE49-F238E27FC236}">
                <a16:creationId xmlns:a16="http://schemas.microsoft.com/office/drawing/2014/main" id="{DBA0A1A0-4867-10B4-F47D-FC6F3DC60B71}"/>
              </a:ext>
            </a:extLst>
          </p:cNvPr>
          <p:cNvPicPr>
            <a:picLocks noChangeAspect="1"/>
          </p:cNvPicPr>
          <p:nvPr/>
        </p:nvPicPr>
        <p:blipFill>
          <a:blip r:embed="rId2">
            <a:extLst>
              <a:ext uri="{28A0092B-C50C-407E-A947-70E740481C1C}">
                <a14:useLocalDpi xmlns:a14="http://schemas.microsoft.com/office/drawing/2010/main" val="0"/>
              </a:ext>
            </a:extLst>
          </a:blip>
          <a:srcRect b="480"/>
          <a:stretch/>
        </p:blipFill>
        <p:spPr>
          <a:xfrm>
            <a:off x="234950" y="1390650"/>
            <a:ext cx="8756650" cy="4095750"/>
          </a:xfrm>
          <a:prstGeom prst="rect">
            <a:avLst/>
          </a:prstGeom>
        </p:spPr>
      </p:pic>
    </p:spTree>
    <p:extLst>
      <p:ext uri="{BB962C8B-B14F-4D97-AF65-F5344CB8AC3E}">
        <p14:creationId xmlns:p14="http://schemas.microsoft.com/office/powerpoint/2010/main" val="28784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9868-4678-B9ED-EF30-BD5DEC418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9CF54-5C0E-0E52-6D6B-4C2368B46B52}"/>
              </a:ext>
            </a:extLst>
          </p:cNvPr>
          <p:cNvSpPr>
            <a:spLocks noGrp="1"/>
          </p:cNvSpPr>
          <p:nvPr>
            <p:ph type="title"/>
          </p:nvPr>
        </p:nvSpPr>
        <p:spPr/>
        <p:txBody>
          <a:bodyPr/>
          <a:lstStyle/>
          <a:p>
            <a:r>
              <a:rPr lang="en-VN"/>
              <a:t>MA TRẬN ĐÁNH GIÁ NĂNG LỰC CỦA HỌC PHẦN</a:t>
            </a:r>
          </a:p>
        </p:txBody>
      </p:sp>
      <p:grpSp>
        <p:nvGrpSpPr>
          <p:cNvPr id="181" name="Group 180">
            <a:extLst>
              <a:ext uri="{FF2B5EF4-FFF2-40B4-BE49-F238E27FC236}">
                <a16:creationId xmlns:a16="http://schemas.microsoft.com/office/drawing/2014/main" id="{25A7840C-3331-8976-6C7E-A7C1E2415756}"/>
              </a:ext>
            </a:extLst>
          </p:cNvPr>
          <p:cNvGrpSpPr/>
          <p:nvPr/>
        </p:nvGrpSpPr>
        <p:grpSpPr>
          <a:xfrm>
            <a:off x="1760937" y="1133530"/>
            <a:ext cx="3206192" cy="5015319"/>
            <a:chOff x="1893099" y="1253391"/>
            <a:chExt cx="2626711" cy="4087437"/>
          </a:xfrm>
        </p:grpSpPr>
        <p:grpSp>
          <p:nvGrpSpPr>
            <p:cNvPr id="182" name="Group 181">
              <a:extLst>
                <a:ext uri="{FF2B5EF4-FFF2-40B4-BE49-F238E27FC236}">
                  <a16:creationId xmlns:a16="http://schemas.microsoft.com/office/drawing/2014/main" id="{0D821B89-64A0-4FF2-C175-621D76D7466B}"/>
                </a:ext>
              </a:extLst>
            </p:cNvPr>
            <p:cNvGrpSpPr/>
            <p:nvPr/>
          </p:nvGrpSpPr>
          <p:grpSpPr>
            <a:xfrm>
              <a:off x="1893099" y="1389119"/>
              <a:ext cx="1071508" cy="3951709"/>
              <a:chOff x="670559" y="1200590"/>
              <a:chExt cx="2357121" cy="3935301"/>
            </a:xfrm>
          </p:grpSpPr>
          <p:grpSp>
            <p:nvGrpSpPr>
              <p:cNvPr id="184" name="Group 183">
                <a:extLst>
                  <a:ext uri="{FF2B5EF4-FFF2-40B4-BE49-F238E27FC236}">
                    <a16:creationId xmlns:a16="http://schemas.microsoft.com/office/drawing/2014/main" id="{FBFB7725-BB7E-0109-3E2D-5E099E6DF47C}"/>
                  </a:ext>
                </a:extLst>
              </p:cNvPr>
              <p:cNvGrpSpPr/>
              <p:nvPr/>
            </p:nvGrpSpPr>
            <p:grpSpPr>
              <a:xfrm>
                <a:off x="680720" y="1200590"/>
                <a:ext cx="2332372" cy="3935301"/>
                <a:chOff x="680720" y="1200590"/>
                <a:chExt cx="2332372" cy="3935301"/>
              </a:xfrm>
            </p:grpSpPr>
            <p:grpSp>
              <p:nvGrpSpPr>
                <p:cNvPr id="189" name="Group 188">
                  <a:extLst>
                    <a:ext uri="{FF2B5EF4-FFF2-40B4-BE49-F238E27FC236}">
                      <a16:creationId xmlns:a16="http://schemas.microsoft.com/office/drawing/2014/main" id="{A5543C1F-55FB-6B5B-78B6-9938B72083C5}"/>
                    </a:ext>
                  </a:extLst>
                </p:cNvPr>
                <p:cNvGrpSpPr/>
                <p:nvPr/>
              </p:nvGrpSpPr>
              <p:grpSpPr>
                <a:xfrm>
                  <a:off x="680720" y="1200590"/>
                  <a:ext cx="2332372" cy="3935301"/>
                  <a:chOff x="680720" y="1352990"/>
                  <a:chExt cx="2332372" cy="3935301"/>
                </a:xfrm>
              </p:grpSpPr>
              <p:cxnSp>
                <p:nvCxnSpPr>
                  <p:cNvPr id="194" name="Straight Connector 193">
                    <a:extLst>
                      <a:ext uri="{FF2B5EF4-FFF2-40B4-BE49-F238E27FC236}">
                        <a16:creationId xmlns:a16="http://schemas.microsoft.com/office/drawing/2014/main" id="{914B44DF-29C6-B45F-26FD-93C9FD840CBF}"/>
                      </a:ext>
                    </a:extLst>
                  </p:cNvPr>
                  <p:cNvCxnSpPr>
                    <a:cxnSpLocks/>
                  </p:cNvCxnSpPr>
                  <p:nvPr/>
                </p:nvCxnSpPr>
                <p:spPr>
                  <a:xfrm flipV="1">
                    <a:off x="702289" y="1357539"/>
                    <a:ext cx="2310803" cy="118749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56986DC-2FEC-3FE2-BF28-CD22ACC988ED}"/>
                      </a:ext>
                    </a:extLst>
                  </p:cNvPr>
                  <p:cNvCxnSpPr/>
                  <p:nvPr/>
                </p:nvCxnSpPr>
                <p:spPr>
                  <a:xfrm>
                    <a:off x="690880" y="2517877"/>
                    <a:ext cx="0" cy="27580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EEEBF3D-9DB5-892A-C6C5-CDD3DE08D5D0}"/>
                      </a:ext>
                    </a:extLst>
                  </p:cNvPr>
                  <p:cNvCxnSpPr>
                    <a:cxnSpLocks/>
                  </p:cNvCxnSpPr>
                  <p:nvPr/>
                </p:nvCxnSpPr>
                <p:spPr>
                  <a:xfrm flipV="1">
                    <a:off x="680720" y="4100794"/>
                    <a:ext cx="2286000" cy="1187497"/>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2F4DFF7-B4B5-9E87-9C1E-4664B82AD26D}"/>
                      </a:ext>
                    </a:extLst>
                  </p:cNvPr>
                  <p:cNvCxnSpPr/>
                  <p:nvPr/>
                </p:nvCxnSpPr>
                <p:spPr>
                  <a:xfrm>
                    <a:off x="2987040" y="1352990"/>
                    <a:ext cx="0" cy="2758061"/>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279E9533-16B1-5688-3BB6-7FAE8B9685FF}"/>
                    </a:ext>
                  </a:extLst>
                </p:cNvPr>
                <p:cNvCxnSpPr/>
                <p:nvPr/>
              </p:nvCxnSpPr>
              <p:spPr>
                <a:xfrm>
                  <a:off x="2560320" y="1441368"/>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F7F630B-D855-E951-84D5-333725211943}"/>
                    </a:ext>
                  </a:extLst>
                </p:cNvPr>
                <p:cNvCxnSpPr/>
                <p:nvPr/>
              </p:nvCxnSpPr>
              <p:spPr>
                <a:xfrm>
                  <a:off x="2114465" y="1652794"/>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697D68D-8C86-030D-C2D4-C8AF05F5043E}"/>
                    </a:ext>
                  </a:extLst>
                </p:cNvPr>
                <p:cNvCxnSpPr/>
                <p:nvPr/>
              </p:nvCxnSpPr>
              <p:spPr>
                <a:xfrm>
                  <a:off x="1645920" y="191287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C663CDE-B2F9-567B-AB11-DD4CF31DC63D}"/>
                    </a:ext>
                  </a:extLst>
                </p:cNvPr>
                <p:cNvCxnSpPr/>
                <p:nvPr/>
              </p:nvCxnSpPr>
              <p:spPr>
                <a:xfrm>
                  <a:off x="1146049" y="210591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0A96C12C-BBDF-E877-1157-734F8FF4A3AA}"/>
                  </a:ext>
                </a:extLst>
              </p:cNvPr>
              <p:cNvCxnSpPr>
                <a:cxnSpLocks/>
              </p:cNvCxnSpPr>
              <p:nvPr/>
            </p:nvCxnSpPr>
            <p:spPr>
              <a:xfrm flipV="1">
                <a:off x="711200" y="335582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A1DB4D4-7207-35C7-4D69-2566621D1A05}"/>
                  </a:ext>
                </a:extLst>
              </p:cNvPr>
              <p:cNvCxnSpPr>
                <a:cxnSpLocks/>
              </p:cNvCxnSpPr>
              <p:nvPr/>
            </p:nvCxnSpPr>
            <p:spPr>
              <a:xfrm flipV="1">
                <a:off x="670559" y="277981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2E54965-86B7-07CF-ED04-B69853FC4F0C}"/>
                  </a:ext>
                </a:extLst>
              </p:cNvPr>
              <p:cNvCxnSpPr>
                <a:cxnSpLocks/>
              </p:cNvCxnSpPr>
              <p:nvPr/>
            </p:nvCxnSpPr>
            <p:spPr>
              <a:xfrm flipV="1">
                <a:off x="702289" y="220079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653C457-10D8-623A-225A-E3167B297379}"/>
                  </a:ext>
                </a:extLst>
              </p:cNvPr>
              <p:cNvCxnSpPr>
                <a:cxnSpLocks/>
              </p:cNvCxnSpPr>
              <p:nvPr/>
            </p:nvCxnSpPr>
            <p:spPr>
              <a:xfrm flipV="1">
                <a:off x="700757" y="172763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A3E60E2E-2C1C-BCA2-248E-8563A3B49EB8}"/>
                </a:ext>
              </a:extLst>
            </p:cNvPr>
            <p:cNvSpPr txBox="1"/>
            <p:nvPr/>
          </p:nvSpPr>
          <p:spPr>
            <a:xfrm>
              <a:off x="2949444" y="1253391"/>
              <a:ext cx="1570366" cy="830997"/>
            </a:xfrm>
            <a:prstGeom prst="rect">
              <a:avLst/>
            </a:prstGeom>
            <a:noFill/>
          </p:spPr>
          <p:txBody>
            <a:bodyPr wrap="square" rtlCol="0">
              <a:spAutoFit/>
            </a:bodyPr>
            <a:lstStyle/>
            <a:p>
              <a:r>
                <a:rPr lang="en-US" sz="2400" b="1" dirty="0">
                  <a:solidFill>
                    <a:schemeClr val="accent5">
                      <a:lumMod val="75000"/>
                    </a:schemeClr>
                  </a:solidFill>
                  <a:latin typeface="Bahnschrift Condensed" panose="020B0502040204020203" pitchFamily="34" charset="0"/>
                </a:rPr>
                <a:t>Ma </a:t>
              </a:r>
              <a:r>
                <a:rPr lang="en-US" sz="2400" b="1" dirty="0" err="1">
                  <a:solidFill>
                    <a:schemeClr val="accent5">
                      <a:lumMod val="75000"/>
                    </a:schemeClr>
                  </a:solidFill>
                  <a:latin typeface="Bahnschrift Condensed" panose="020B0502040204020203" pitchFamily="34" charset="0"/>
                </a:rPr>
                <a:t>trận</a:t>
              </a:r>
              <a:r>
                <a:rPr lang="en-US" sz="2400" b="1" dirty="0">
                  <a:solidFill>
                    <a:schemeClr val="accent5">
                      <a:lumMod val="75000"/>
                    </a:schemeClr>
                  </a:solidFill>
                  <a:latin typeface="Bahnschrift Condensed" panose="020B0502040204020203" pitchFamily="34" charset="0"/>
                </a:rPr>
                <a:t> năng lực </a:t>
              </a:r>
              <a:r>
                <a:rPr lang="en-US" sz="2400" b="1" dirty="0" err="1">
                  <a:solidFill>
                    <a:schemeClr val="accent5">
                      <a:lumMod val="75000"/>
                    </a:schemeClr>
                  </a:solidFill>
                  <a:latin typeface="Bahnschrift Condensed" panose="020B0502040204020203" pitchFamily="34" charset="0"/>
                </a:rPr>
                <a:t>bài</a:t>
              </a:r>
              <a:r>
                <a:rPr lang="en-US" sz="2400" b="1" dirty="0">
                  <a:solidFill>
                    <a:schemeClr val="accent5">
                      <a:lumMod val="75000"/>
                    </a:schemeClr>
                  </a:solidFill>
                  <a:latin typeface="Bahnschrift Condensed" panose="020B0502040204020203" pitchFamily="34" charset="0"/>
                </a:rPr>
                <a:t> ĐG1</a:t>
              </a:r>
            </a:p>
          </p:txBody>
        </p:sp>
      </p:grpSp>
      <p:grpSp>
        <p:nvGrpSpPr>
          <p:cNvPr id="198" name="Group 197">
            <a:extLst>
              <a:ext uri="{FF2B5EF4-FFF2-40B4-BE49-F238E27FC236}">
                <a16:creationId xmlns:a16="http://schemas.microsoft.com/office/drawing/2014/main" id="{DDCACB75-C4E0-C155-A6CC-B180D09F7619}"/>
              </a:ext>
            </a:extLst>
          </p:cNvPr>
          <p:cNvGrpSpPr/>
          <p:nvPr/>
        </p:nvGrpSpPr>
        <p:grpSpPr>
          <a:xfrm>
            <a:off x="4080418" y="1081538"/>
            <a:ext cx="3234769" cy="5067311"/>
            <a:chOff x="4386069" y="1254633"/>
            <a:chExt cx="2916447" cy="4063972"/>
          </a:xfrm>
        </p:grpSpPr>
        <p:grpSp>
          <p:nvGrpSpPr>
            <p:cNvPr id="199" name="Group 198">
              <a:extLst>
                <a:ext uri="{FF2B5EF4-FFF2-40B4-BE49-F238E27FC236}">
                  <a16:creationId xmlns:a16="http://schemas.microsoft.com/office/drawing/2014/main" id="{8B086EC8-EE9F-D06A-977D-E208C8348245}"/>
                </a:ext>
              </a:extLst>
            </p:cNvPr>
            <p:cNvGrpSpPr/>
            <p:nvPr/>
          </p:nvGrpSpPr>
          <p:grpSpPr>
            <a:xfrm>
              <a:off x="4386069" y="1366896"/>
              <a:ext cx="1157595" cy="3951709"/>
              <a:chOff x="635652" y="1200590"/>
              <a:chExt cx="2392028" cy="3935301"/>
            </a:xfrm>
          </p:grpSpPr>
          <p:grpSp>
            <p:nvGrpSpPr>
              <p:cNvPr id="201" name="Group 200">
                <a:extLst>
                  <a:ext uri="{FF2B5EF4-FFF2-40B4-BE49-F238E27FC236}">
                    <a16:creationId xmlns:a16="http://schemas.microsoft.com/office/drawing/2014/main" id="{413FA53B-1EA4-5D5F-848B-4B42E7FA12A0}"/>
                  </a:ext>
                </a:extLst>
              </p:cNvPr>
              <p:cNvGrpSpPr/>
              <p:nvPr/>
            </p:nvGrpSpPr>
            <p:grpSpPr>
              <a:xfrm>
                <a:off x="635652" y="1200590"/>
                <a:ext cx="2377440" cy="3935301"/>
                <a:chOff x="635652" y="1200590"/>
                <a:chExt cx="2377440" cy="3935301"/>
              </a:xfrm>
            </p:grpSpPr>
            <p:grpSp>
              <p:nvGrpSpPr>
                <p:cNvPr id="206" name="Group 205">
                  <a:extLst>
                    <a:ext uri="{FF2B5EF4-FFF2-40B4-BE49-F238E27FC236}">
                      <a16:creationId xmlns:a16="http://schemas.microsoft.com/office/drawing/2014/main" id="{BBCDFC4F-B311-5131-274F-9A6FB6F0E157}"/>
                    </a:ext>
                  </a:extLst>
                </p:cNvPr>
                <p:cNvGrpSpPr/>
                <p:nvPr/>
              </p:nvGrpSpPr>
              <p:grpSpPr>
                <a:xfrm>
                  <a:off x="635652" y="1200590"/>
                  <a:ext cx="2377440" cy="3935301"/>
                  <a:chOff x="635652" y="1352990"/>
                  <a:chExt cx="2377440" cy="3935301"/>
                </a:xfrm>
              </p:grpSpPr>
              <p:cxnSp>
                <p:nvCxnSpPr>
                  <p:cNvPr id="211" name="Straight Connector 210">
                    <a:extLst>
                      <a:ext uri="{FF2B5EF4-FFF2-40B4-BE49-F238E27FC236}">
                        <a16:creationId xmlns:a16="http://schemas.microsoft.com/office/drawing/2014/main" id="{B576510A-04E2-33E0-5FB2-15AE2AED4438}"/>
                      </a:ext>
                    </a:extLst>
                  </p:cNvPr>
                  <p:cNvCxnSpPr>
                    <a:cxnSpLocks/>
                  </p:cNvCxnSpPr>
                  <p:nvPr/>
                </p:nvCxnSpPr>
                <p:spPr>
                  <a:xfrm flipV="1">
                    <a:off x="635652" y="1367656"/>
                    <a:ext cx="2377440" cy="114805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E0FCE1D-24CA-FFA2-F62D-7D77A0373C38}"/>
                      </a:ext>
                    </a:extLst>
                  </p:cNvPr>
                  <p:cNvCxnSpPr/>
                  <p:nvPr/>
                </p:nvCxnSpPr>
                <p:spPr>
                  <a:xfrm>
                    <a:off x="690880" y="2517877"/>
                    <a:ext cx="0" cy="2758061"/>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AC7D32FF-27B9-FB90-8346-A9E8CB6F65B4}"/>
                      </a:ext>
                    </a:extLst>
                  </p:cNvPr>
                  <p:cNvCxnSpPr>
                    <a:cxnSpLocks/>
                  </p:cNvCxnSpPr>
                  <p:nvPr/>
                </p:nvCxnSpPr>
                <p:spPr>
                  <a:xfrm flipV="1">
                    <a:off x="680720" y="4100794"/>
                    <a:ext cx="2286000" cy="1187497"/>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11281E8-CA32-881D-29C7-B6408AA1ABCC}"/>
                      </a:ext>
                    </a:extLst>
                  </p:cNvPr>
                  <p:cNvCxnSpPr/>
                  <p:nvPr/>
                </p:nvCxnSpPr>
                <p:spPr>
                  <a:xfrm>
                    <a:off x="2987039" y="1352990"/>
                    <a:ext cx="0" cy="2758061"/>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cxnSp>
              <p:nvCxnSpPr>
                <p:cNvPr id="207" name="Straight Connector 206">
                  <a:extLst>
                    <a:ext uri="{FF2B5EF4-FFF2-40B4-BE49-F238E27FC236}">
                      <a16:creationId xmlns:a16="http://schemas.microsoft.com/office/drawing/2014/main" id="{0D4B1545-E910-12E5-C919-1C2993411BA3}"/>
                    </a:ext>
                  </a:extLst>
                </p:cNvPr>
                <p:cNvCxnSpPr/>
                <p:nvPr/>
              </p:nvCxnSpPr>
              <p:spPr>
                <a:xfrm>
                  <a:off x="2560320" y="1441368"/>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4113E86-35E5-6785-3C9B-279E0216FE28}"/>
                    </a:ext>
                  </a:extLst>
                </p:cNvPr>
                <p:cNvCxnSpPr/>
                <p:nvPr/>
              </p:nvCxnSpPr>
              <p:spPr>
                <a:xfrm>
                  <a:off x="2114466" y="1652794"/>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641F22E-5E84-73DD-1BF5-3FBA6F889B7D}"/>
                    </a:ext>
                  </a:extLst>
                </p:cNvPr>
                <p:cNvCxnSpPr/>
                <p:nvPr/>
              </p:nvCxnSpPr>
              <p:spPr>
                <a:xfrm>
                  <a:off x="1645920" y="191287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8E021D3-3493-6A83-021E-720482B5CCEE}"/>
                    </a:ext>
                  </a:extLst>
                </p:cNvPr>
                <p:cNvCxnSpPr/>
                <p:nvPr/>
              </p:nvCxnSpPr>
              <p:spPr>
                <a:xfrm>
                  <a:off x="1168400" y="210591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C0A10512-0D52-62C7-0966-89328F700BE4}"/>
                  </a:ext>
                </a:extLst>
              </p:cNvPr>
              <p:cNvCxnSpPr>
                <a:cxnSpLocks/>
              </p:cNvCxnSpPr>
              <p:nvPr/>
            </p:nvCxnSpPr>
            <p:spPr>
              <a:xfrm flipV="1">
                <a:off x="711201" y="3386178"/>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E450909-ED9F-5806-0555-FC52D0FE28A2}"/>
                  </a:ext>
                </a:extLst>
              </p:cNvPr>
              <p:cNvCxnSpPr>
                <a:cxnSpLocks/>
              </p:cNvCxnSpPr>
              <p:nvPr/>
            </p:nvCxnSpPr>
            <p:spPr>
              <a:xfrm flipV="1">
                <a:off x="670559" y="2810170"/>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D33A173-C912-D98D-57CE-46C3C8AC58F1}"/>
                  </a:ext>
                </a:extLst>
              </p:cNvPr>
              <p:cNvCxnSpPr>
                <a:cxnSpLocks/>
              </p:cNvCxnSpPr>
              <p:nvPr/>
            </p:nvCxnSpPr>
            <p:spPr>
              <a:xfrm flipV="1">
                <a:off x="702289" y="2231149"/>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2E7A0038-B217-37F4-9ECB-2A6065197665}"/>
                  </a:ext>
                </a:extLst>
              </p:cNvPr>
              <p:cNvCxnSpPr>
                <a:cxnSpLocks/>
              </p:cNvCxnSpPr>
              <p:nvPr/>
            </p:nvCxnSpPr>
            <p:spPr>
              <a:xfrm flipV="1">
                <a:off x="700757" y="1727636"/>
                <a:ext cx="2316480"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374EB0C6-C101-F328-375D-76EC99DB3A98}"/>
                </a:ext>
              </a:extLst>
            </p:cNvPr>
            <p:cNvSpPr txBox="1"/>
            <p:nvPr/>
          </p:nvSpPr>
          <p:spPr>
            <a:xfrm>
              <a:off x="5512746" y="1254633"/>
              <a:ext cx="1789770" cy="830997"/>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Ma </a:t>
              </a:r>
              <a:r>
                <a:rPr lang="en-US" sz="2400" b="1" dirty="0" err="1">
                  <a:solidFill>
                    <a:srgbClr val="92D14F"/>
                  </a:solidFill>
                  <a:latin typeface="Bahnschrift Condensed" panose="020B0502040204020203" pitchFamily="34" charset="0"/>
                </a:rPr>
                <a:t>trận</a:t>
              </a:r>
              <a:r>
                <a:rPr lang="en-US" sz="2400" b="1" dirty="0">
                  <a:solidFill>
                    <a:srgbClr val="92D14F"/>
                  </a:solidFill>
                  <a:latin typeface="Bahnschrift Condensed" panose="020B0502040204020203" pitchFamily="34" charset="0"/>
                </a:rPr>
                <a:t> năng lực </a:t>
              </a:r>
              <a:r>
                <a:rPr lang="en-US" sz="2400" b="1" dirty="0" err="1">
                  <a:solidFill>
                    <a:srgbClr val="92D14F"/>
                  </a:solidFill>
                  <a:latin typeface="Bahnschrift Condensed" panose="020B0502040204020203" pitchFamily="34" charset="0"/>
                </a:rPr>
                <a:t>bài</a:t>
              </a:r>
              <a:r>
                <a:rPr lang="en-US" sz="2400" b="1" dirty="0">
                  <a:solidFill>
                    <a:srgbClr val="92D14F"/>
                  </a:solidFill>
                  <a:latin typeface="Bahnschrift Condensed" panose="020B0502040204020203" pitchFamily="34" charset="0"/>
                </a:rPr>
                <a:t> ĐG2</a:t>
              </a:r>
            </a:p>
          </p:txBody>
        </p:sp>
      </p:grpSp>
      <p:grpSp>
        <p:nvGrpSpPr>
          <p:cNvPr id="215" name="Group 214">
            <a:extLst>
              <a:ext uri="{FF2B5EF4-FFF2-40B4-BE49-F238E27FC236}">
                <a16:creationId xmlns:a16="http://schemas.microsoft.com/office/drawing/2014/main" id="{2664C6A6-3179-C90B-18E8-F79BAB4B5F75}"/>
              </a:ext>
            </a:extLst>
          </p:cNvPr>
          <p:cNvGrpSpPr/>
          <p:nvPr/>
        </p:nvGrpSpPr>
        <p:grpSpPr>
          <a:xfrm>
            <a:off x="6214038" y="1151751"/>
            <a:ext cx="2957259" cy="4983832"/>
            <a:chOff x="6297325" y="1212382"/>
            <a:chExt cx="2768957" cy="4068552"/>
          </a:xfrm>
        </p:grpSpPr>
        <p:grpSp>
          <p:nvGrpSpPr>
            <p:cNvPr id="216" name="Group 215">
              <a:extLst>
                <a:ext uri="{FF2B5EF4-FFF2-40B4-BE49-F238E27FC236}">
                  <a16:creationId xmlns:a16="http://schemas.microsoft.com/office/drawing/2014/main" id="{DAD64672-8D06-C0D3-EAE6-065EF7391A72}"/>
                </a:ext>
              </a:extLst>
            </p:cNvPr>
            <p:cNvGrpSpPr/>
            <p:nvPr/>
          </p:nvGrpSpPr>
          <p:grpSpPr>
            <a:xfrm>
              <a:off x="6297325" y="1329225"/>
              <a:ext cx="1157595" cy="3951709"/>
              <a:chOff x="635652" y="1200590"/>
              <a:chExt cx="2392028" cy="3935301"/>
            </a:xfrm>
          </p:grpSpPr>
          <p:grpSp>
            <p:nvGrpSpPr>
              <p:cNvPr id="218" name="Group 217">
                <a:extLst>
                  <a:ext uri="{FF2B5EF4-FFF2-40B4-BE49-F238E27FC236}">
                    <a16:creationId xmlns:a16="http://schemas.microsoft.com/office/drawing/2014/main" id="{49A17D43-7B1F-4776-6E4E-B46E4CF7D4D0}"/>
                  </a:ext>
                </a:extLst>
              </p:cNvPr>
              <p:cNvGrpSpPr/>
              <p:nvPr/>
            </p:nvGrpSpPr>
            <p:grpSpPr>
              <a:xfrm>
                <a:off x="635652" y="1200590"/>
                <a:ext cx="2377440" cy="3935301"/>
                <a:chOff x="635652" y="1200590"/>
                <a:chExt cx="2377440" cy="3935301"/>
              </a:xfrm>
            </p:grpSpPr>
            <p:grpSp>
              <p:nvGrpSpPr>
                <p:cNvPr id="223" name="Group 222">
                  <a:extLst>
                    <a:ext uri="{FF2B5EF4-FFF2-40B4-BE49-F238E27FC236}">
                      <a16:creationId xmlns:a16="http://schemas.microsoft.com/office/drawing/2014/main" id="{B3EC2511-24FF-40AA-DC4A-917A628F0349}"/>
                    </a:ext>
                  </a:extLst>
                </p:cNvPr>
                <p:cNvGrpSpPr/>
                <p:nvPr/>
              </p:nvGrpSpPr>
              <p:grpSpPr>
                <a:xfrm>
                  <a:off x="635652" y="1200590"/>
                  <a:ext cx="2377440" cy="3935301"/>
                  <a:chOff x="635652" y="1352990"/>
                  <a:chExt cx="2377440" cy="3935301"/>
                </a:xfrm>
              </p:grpSpPr>
              <p:cxnSp>
                <p:nvCxnSpPr>
                  <p:cNvPr id="228" name="Straight Connector 227">
                    <a:extLst>
                      <a:ext uri="{FF2B5EF4-FFF2-40B4-BE49-F238E27FC236}">
                        <a16:creationId xmlns:a16="http://schemas.microsoft.com/office/drawing/2014/main" id="{A0B5B927-9329-EE7B-FEFC-B63468B02A0C}"/>
                      </a:ext>
                    </a:extLst>
                  </p:cNvPr>
                  <p:cNvCxnSpPr>
                    <a:cxnSpLocks/>
                  </p:cNvCxnSpPr>
                  <p:nvPr/>
                </p:nvCxnSpPr>
                <p:spPr>
                  <a:xfrm flipV="1">
                    <a:off x="635652" y="1367656"/>
                    <a:ext cx="2377440" cy="114805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EFD629B-4202-C504-B0DE-0DD064F82A3F}"/>
                      </a:ext>
                    </a:extLst>
                  </p:cNvPr>
                  <p:cNvCxnSpPr/>
                  <p:nvPr/>
                </p:nvCxnSpPr>
                <p:spPr>
                  <a:xfrm>
                    <a:off x="690880" y="2517877"/>
                    <a:ext cx="0" cy="275806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03A5303-3275-254B-F9B5-0FAA96CF379F}"/>
                      </a:ext>
                    </a:extLst>
                  </p:cNvPr>
                  <p:cNvCxnSpPr>
                    <a:cxnSpLocks/>
                  </p:cNvCxnSpPr>
                  <p:nvPr/>
                </p:nvCxnSpPr>
                <p:spPr>
                  <a:xfrm flipV="1">
                    <a:off x="680720" y="4100794"/>
                    <a:ext cx="2286000" cy="1187497"/>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0979763-E2BB-EF80-4954-646E70A349D0}"/>
                      </a:ext>
                    </a:extLst>
                  </p:cNvPr>
                  <p:cNvCxnSpPr/>
                  <p:nvPr/>
                </p:nvCxnSpPr>
                <p:spPr>
                  <a:xfrm>
                    <a:off x="2987039" y="1352990"/>
                    <a:ext cx="0" cy="2759128"/>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669FAA59-52AE-9CFD-4CE9-799F8CCF9183}"/>
                    </a:ext>
                  </a:extLst>
                </p:cNvPr>
                <p:cNvCxnSpPr/>
                <p:nvPr/>
              </p:nvCxnSpPr>
              <p:spPr>
                <a:xfrm>
                  <a:off x="2560320" y="1441368"/>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0AEEBCA-4563-F270-9CAC-FFDD393FE6DF}"/>
                    </a:ext>
                  </a:extLst>
                </p:cNvPr>
                <p:cNvCxnSpPr/>
                <p:nvPr/>
              </p:nvCxnSpPr>
              <p:spPr>
                <a:xfrm>
                  <a:off x="2114466" y="1652794"/>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BB41BD9-B246-51DE-C43E-DD69FD9F2434}"/>
                    </a:ext>
                  </a:extLst>
                </p:cNvPr>
                <p:cNvCxnSpPr/>
                <p:nvPr/>
              </p:nvCxnSpPr>
              <p:spPr>
                <a:xfrm>
                  <a:off x="1645920" y="191287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4F8D4A7-9E8C-98A1-6B27-9AE650226463}"/>
                    </a:ext>
                  </a:extLst>
                </p:cNvPr>
                <p:cNvCxnSpPr/>
                <p:nvPr/>
              </p:nvCxnSpPr>
              <p:spPr>
                <a:xfrm>
                  <a:off x="1168400" y="210591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cxnSp>
            <p:nvCxnSpPr>
              <p:cNvPr id="219" name="Straight Connector 218">
                <a:extLst>
                  <a:ext uri="{FF2B5EF4-FFF2-40B4-BE49-F238E27FC236}">
                    <a16:creationId xmlns:a16="http://schemas.microsoft.com/office/drawing/2014/main" id="{215D684D-5642-2C17-FC7A-78283F809674}"/>
                  </a:ext>
                </a:extLst>
              </p:cNvPr>
              <p:cNvCxnSpPr>
                <a:cxnSpLocks/>
              </p:cNvCxnSpPr>
              <p:nvPr/>
            </p:nvCxnSpPr>
            <p:spPr>
              <a:xfrm flipV="1">
                <a:off x="711201" y="3392502"/>
                <a:ext cx="2316479"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EEA83AB-D574-8F1F-315B-0B1EC46D1B03}"/>
                  </a:ext>
                </a:extLst>
              </p:cNvPr>
              <p:cNvCxnSpPr>
                <a:cxnSpLocks/>
              </p:cNvCxnSpPr>
              <p:nvPr/>
            </p:nvCxnSpPr>
            <p:spPr>
              <a:xfrm flipV="1">
                <a:off x="670559" y="277981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2C7B2E7-5554-906D-55B6-B78F32D8C716}"/>
                  </a:ext>
                </a:extLst>
              </p:cNvPr>
              <p:cNvCxnSpPr>
                <a:cxnSpLocks/>
              </p:cNvCxnSpPr>
              <p:nvPr/>
            </p:nvCxnSpPr>
            <p:spPr>
              <a:xfrm flipV="1">
                <a:off x="702289" y="2200795"/>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3254388-FF69-3D08-4964-3C906F8D6BF3}"/>
                  </a:ext>
                </a:extLst>
              </p:cNvPr>
              <p:cNvCxnSpPr>
                <a:cxnSpLocks/>
              </p:cNvCxnSpPr>
              <p:nvPr/>
            </p:nvCxnSpPr>
            <p:spPr>
              <a:xfrm flipV="1">
                <a:off x="700757" y="172763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77AB96A9-95E7-A892-FB5E-028206A718E1}"/>
                </a:ext>
              </a:extLst>
            </p:cNvPr>
            <p:cNvSpPr txBox="1"/>
            <p:nvPr/>
          </p:nvSpPr>
          <p:spPr>
            <a:xfrm>
              <a:off x="7433379" y="1212382"/>
              <a:ext cx="1632903" cy="830997"/>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Ma </a:t>
              </a:r>
              <a:r>
                <a:rPr lang="en-US" sz="2400" b="1" dirty="0" err="1">
                  <a:solidFill>
                    <a:srgbClr val="F79646"/>
                  </a:solidFill>
                  <a:latin typeface="Bahnschrift Condensed" panose="020B0502040204020203" pitchFamily="34" charset="0"/>
                </a:rPr>
                <a:t>trận</a:t>
              </a:r>
              <a:r>
                <a:rPr lang="en-US" sz="2400" b="1" dirty="0">
                  <a:solidFill>
                    <a:srgbClr val="F79646"/>
                  </a:solidFill>
                  <a:latin typeface="Bahnschrift Condensed" panose="020B0502040204020203" pitchFamily="34" charset="0"/>
                </a:rPr>
                <a:t> năng lực </a:t>
              </a:r>
              <a:r>
                <a:rPr lang="en-US" sz="2400" b="1" dirty="0" err="1">
                  <a:solidFill>
                    <a:srgbClr val="F79646"/>
                  </a:solidFill>
                  <a:latin typeface="Bahnschrift Condensed" panose="020B0502040204020203" pitchFamily="34" charset="0"/>
                </a:rPr>
                <a:t>bài</a:t>
              </a:r>
              <a:r>
                <a:rPr lang="en-US" sz="2400" b="1" dirty="0">
                  <a:solidFill>
                    <a:srgbClr val="F79646"/>
                  </a:solidFill>
                  <a:latin typeface="Bahnschrift Condensed" panose="020B0502040204020203" pitchFamily="34" charset="0"/>
                </a:rPr>
                <a:t> ĐG3</a:t>
              </a:r>
            </a:p>
          </p:txBody>
        </p:sp>
      </p:grpSp>
      <p:grpSp>
        <p:nvGrpSpPr>
          <p:cNvPr id="232" name="Group 231">
            <a:extLst>
              <a:ext uri="{FF2B5EF4-FFF2-40B4-BE49-F238E27FC236}">
                <a16:creationId xmlns:a16="http://schemas.microsoft.com/office/drawing/2014/main" id="{C991D212-DDC2-2B70-9747-7870984BEBE2}"/>
              </a:ext>
            </a:extLst>
          </p:cNvPr>
          <p:cNvGrpSpPr/>
          <p:nvPr/>
        </p:nvGrpSpPr>
        <p:grpSpPr>
          <a:xfrm>
            <a:off x="227515" y="3429427"/>
            <a:ext cx="4215405" cy="1096353"/>
            <a:chOff x="1122311" y="1630775"/>
            <a:chExt cx="7077584" cy="959476"/>
          </a:xfrm>
        </p:grpSpPr>
        <p:sp>
          <p:nvSpPr>
            <p:cNvPr id="233" name="TextBox 232">
              <a:extLst>
                <a:ext uri="{FF2B5EF4-FFF2-40B4-BE49-F238E27FC236}">
                  <a16:creationId xmlns:a16="http://schemas.microsoft.com/office/drawing/2014/main" id="{A8FEB186-ADA1-E216-6170-7BB13045F9E6}"/>
                </a:ext>
              </a:extLst>
            </p:cNvPr>
            <p:cNvSpPr txBox="1"/>
            <p:nvPr/>
          </p:nvSpPr>
          <p:spPr>
            <a:xfrm>
              <a:off x="1122311" y="1630775"/>
              <a:ext cx="2139895" cy="404027"/>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CLO.3.2.1.1</a:t>
              </a:r>
            </a:p>
          </p:txBody>
        </p:sp>
        <p:sp>
          <p:nvSpPr>
            <p:cNvPr id="237" name="Star: 6 Points 399">
              <a:extLst>
                <a:ext uri="{FF2B5EF4-FFF2-40B4-BE49-F238E27FC236}">
                  <a16:creationId xmlns:a16="http://schemas.microsoft.com/office/drawing/2014/main" id="{D02A0416-7878-E256-4BA6-2B1D64A452FE}"/>
                </a:ext>
              </a:extLst>
            </p:cNvPr>
            <p:cNvSpPr/>
            <p:nvPr/>
          </p:nvSpPr>
          <p:spPr>
            <a:xfrm>
              <a:off x="8040202" y="233508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38">
            <a:extLst>
              <a:ext uri="{FF2B5EF4-FFF2-40B4-BE49-F238E27FC236}">
                <a16:creationId xmlns:a16="http://schemas.microsoft.com/office/drawing/2014/main" id="{88327B7A-B35B-073A-E746-2E662B4190B9}"/>
              </a:ext>
            </a:extLst>
          </p:cNvPr>
          <p:cNvGrpSpPr/>
          <p:nvPr/>
        </p:nvGrpSpPr>
        <p:grpSpPr>
          <a:xfrm>
            <a:off x="152400" y="4825835"/>
            <a:ext cx="1962931" cy="480323"/>
            <a:chOff x="850455" y="4538776"/>
            <a:chExt cx="2899552" cy="480323"/>
          </a:xfrm>
        </p:grpSpPr>
        <p:grpSp>
          <p:nvGrpSpPr>
            <p:cNvPr id="242" name="Group 241">
              <a:extLst>
                <a:ext uri="{FF2B5EF4-FFF2-40B4-BE49-F238E27FC236}">
                  <a16:creationId xmlns:a16="http://schemas.microsoft.com/office/drawing/2014/main" id="{3DD19B18-2D0B-29EA-7CC5-D3D4C106715A}"/>
                </a:ext>
              </a:extLst>
            </p:cNvPr>
            <p:cNvGrpSpPr/>
            <p:nvPr/>
          </p:nvGrpSpPr>
          <p:grpSpPr>
            <a:xfrm>
              <a:off x="850455" y="4538776"/>
              <a:ext cx="2311076" cy="446276"/>
              <a:chOff x="1521667" y="4476851"/>
              <a:chExt cx="2311076" cy="446276"/>
            </a:xfrm>
          </p:grpSpPr>
          <p:sp>
            <p:nvSpPr>
              <p:cNvPr id="244" name="TextBox 243">
                <a:extLst>
                  <a:ext uri="{FF2B5EF4-FFF2-40B4-BE49-F238E27FC236}">
                    <a16:creationId xmlns:a16="http://schemas.microsoft.com/office/drawing/2014/main" id="{20C0D3DC-63B0-C0DF-CDFB-D9A275F8B1B1}"/>
                  </a:ext>
                </a:extLst>
              </p:cNvPr>
              <p:cNvSpPr txBox="1"/>
              <p:nvPr/>
            </p:nvSpPr>
            <p:spPr>
              <a:xfrm>
                <a:off x="1605705" y="4476851"/>
                <a:ext cx="2046844" cy="446276"/>
              </a:xfrm>
              <a:prstGeom prst="rect">
                <a:avLst/>
              </a:prstGeom>
              <a:noFill/>
            </p:spPr>
            <p:txBody>
              <a:bodyPr wrap="square" rtlCol="0">
                <a:spAutoFit/>
              </a:bodyPr>
              <a:lstStyle/>
              <a:p>
                <a:r>
                  <a:rPr lang="en-US" sz="2300" b="1" dirty="0">
                    <a:solidFill>
                      <a:schemeClr val="accent5">
                        <a:lumMod val="75000"/>
                      </a:schemeClr>
                    </a:solidFill>
                    <a:latin typeface="Bahnschrift Condensed" panose="020B0502040204020203" pitchFamily="34" charset="0"/>
                  </a:rPr>
                  <a:t>CLO 1.1.2.1</a:t>
                </a:r>
              </a:p>
            </p:txBody>
          </p:sp>
          <p:cxnSp>
            <p:nvCxnSpPr>
              <p:cNvPr id="245" name="Straight Connector 244">
                <a:extLst>
                  <a:ext uri="{FF2B5EF4-FFF2-40B4-BE49-F238E27FC236}">
                    <a16:creationId xmlns:a16="http://schemas.microsoft.com/office/drawing/2014/main" id="{242E534E-E6CB-AD0C-3A86-A45414EB8CDB}"/>
                  </a:ext>
                </a:extLst>
              </p:cNvPr>
              <p:cNvCxnSpPr>
                <a:cxnSpLocks/>
              </p:cNvCxnSpPr>
              <p:nvPr/>
            </p:nvCxnSpPr>
            <p:spPr>
              <a:xfrm>
                <a:off x="1521667" y="4900326"/>
                <a:ext cx="23110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1" name="Star: 6 Points 138">
              <a:extLst>
                <a:ext uri="{FF2B5EF4-FFF2-40B4-BE49-F238E27FC236}">
                  <a16:creationId xmlns:a16="http://schemas.microsoft.com/office/drawing/2014/main" id="{270BAFDA-6B39-36D6-3021-BC29C598D59E}"/>
                </a:ext>
              </a:extLst>
            </p:cNvPr>
            <p:cNvSpPr/>
            <p:nvPr/>
          </p:nvSpPr>
          <p:spPr>
            <a:xfrm flipH="1">
              <a:off x="3507926" y="4750758"/>
              <a:ext cx="242081" cy="268341"/>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6C9690DE-65A8-CAD2-1F1B-A3DD47E63D6E}"/>
              </a:ext>
            </a:extLst>
          </p:cNvPr>
          <p:cNvGrpSpPr/>
          <p:nvPr/>
        </p:nvGrpSpPr>
        <p:grpSpPr>
          <a:xfrm>
            <a:off x="156954" y="2955300"/>
            <a:ext cx="4535956" cy="587464"/>
            <a:chOff x="1238551" y="1607900"/>
            <a:chExt cx="5768842" cy="587464"/>
          </a:xfrm>
        </p:grpSpPr>
        <p:sp>
          <p:nvSpPr>
            <p:cNvPr id="247" name="TextBox 246">
              <a:extLst>
                <a:ext uri="{FF2B5EF4-FFF2-40B4-BE49-F238E27FC236}">
                  <a16:creationId xmlns:a16="http://schemas.microsoft.com/office/drawing/2014/main" id="{6A712A95-B757-AFE2-8F0B-976E2AC9A21E}"/>
                </a:ext>
              </a:extLst>
            </p:cNvPr>
            <p:cNvSpPr txBox="1"/>
            <p:nvPr/>
          </p:nvSpPr>
          <p:spPr>
            <a:xfrm>
              <a:off x="1301215" y="1607900"/>
              <a:ext cx="1954897" cy="461665"/>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CLO.3.1.1.1</a:t>
              </a:r>
            </a:p>
          </p:txBody>
        </p:sp>
        <p:grpSp>
          <p:nvGrpSpPr>
            <p:cNvPr id="248" name="Group 247">
              <a:extLst>
                <a:ext uri="{FF2B5EF4-FFF2-40B4-BE49-F238E27FC236}">
                  <a16:creationId xmlns:a16="http://schemas.microsoft.com/office/drawing/2014/main" id="{5223ABE3-C607-0DC2-3648-2A6885556018}"/>
                </a:ext>
              </a:extLst>
            </p:cNvPr>
            <p:cNvGrpSpPr/>
            <p:nvPr/>
          </p:nvGrpSpPr>
          <p:grpSpPr>
            <a:xfrm>
              <a:off x="1238551" y="1940200"/>
              <a:ext cx="5768842" cy="255164"/>
              <a:chOff x="1238551" y="1940200"/>
              <a:chExt cx="5768842" cy="255164"/>
            </a:xfrm>
          </p:grpSpPr>
          <p:cxnSp>
            <p:nvCxnSpPr>
              <p:cNvPr id="249" name="Straight Connector 248">
                <a:extLst>
                  <a:ext uri="{FF2B5EF4-FFF2-40B4-BE49-F238E27FC236}">
                    <a16:creationId xmlns:a16="http://schemas.microsoft.com/office/drawing/2014/main" id="{8863DC08-C703-A648-69AB-1427489B850C}"/>
                  </a:ext>
                </a:extLst>
              </p:cNvPr>
              <p:cNvCxnSpPr>
                <a:cxnSpLocks/>
              </p:cNvCxnSpPr>
              <p:nvPr/>
            </p:nvCxnSpPr>
            <p:spPr>
              <a:xfrm flipV="1">
                <a:off x="1238551" y="2039802"/>
                <a:ext cx="2026079" cy="8512"/>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sp>
            <p:nvSpPr>
              <p:cNvPr id="251" name="Star: 6 Points 399">
                <a:extLst>
                  <a:ext uri="{FF2B5EF4-FFF2-40B4-BE49-F238E27FC236}">
                    <a16:creationId xmlns:a16="http://schemas.microsoft.com/office/drawing/2014/main" id="{89A181A1-C7AC-9E41-6AB0-9B2A4B065338}"/>
                  </a:ext>
                </a:extLst>
              </p:cNvPr>
              <p:cNvSpPr/>
              <p:nvPr/>
            </p:nvSpPr>
            <p:spPr>
              <a:xfrm>
                <a:off x="6847700" y="1940200"/>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2" name="Straight Connector 251">
                <a:extLst>
                  <a:ext uri="{FF2B5EF4-FFF2-40B4-BE49-F238E27FC236}">
                    <a16:creationId xmlns:a16="http://schemas.microsoft.com/office/drawing/2014/main" id="{63BD423B-C3D6-1583-8D3C-F92FA8AE5B0D}"/>
                  </a:ext>
                </a:extLst>
              </p:cNvPr>
              <p:cNvCxnSpPr/>
              <p:nvPr/>
            </p:nvCxnSpPr>
            <p:spPr>
              <a:xfrm flipV="1">
                <a:off x="3427470" y="2043752"/>
                <a:ext cx="228601"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21B3D882-8F05-E013-AB03-78D9375A09B7}"/>
              </a:ext>
            </a:extLst>
          </p:cNvPr>
          <p:cNvCxnSpPr>
            <a:cxnSpLocks/>
          </p:cNvCxnSpPr>
          <p:nvPr/>
        </p:nvCxnSpPr>
        <p:spPr>
          <a:xfrm>
            <a:off x="2010664" y="4408761"/>
            <a:ext cx="2034768" cy="12169"/>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226939-F8FE-9E4F-D33D-CB53F49639B7}"/>
              </a:ext>
            </a:extLst>
          </p:cNvPr>
          <p:cNvCxnSpPr/>
          <p:nvPr/>
        </p:nvCxnSpPr>
        <p:spPr>
          <a:xfrm flipV="1">
            <a:off x="1461256" y="440671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0E726C1-5789-D365-DE26-CCDE120BDCF7}"/>
              </a:ext>
            </a:extLst>
          </p:cNvPr>
          <p:cNvCxnSpPr>
            <a:cxnSpLocks/>
          </p:cNvCxnSpPr>
          <p:nvPr/>
        </p:nvCxnSpPr>
        <p:spPr>
          <a:xfrm>
            <a:off x="1836458" y="3878009"/>
            <a:ext cx="430884" cy="10145"/>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757F9F3-6A59-7FC2-6B9E-37178B759CCD}"/>
              </a:ext>
            </a:extLst>
          </p:cNvPr>
          <p:cNvCxnSpPr>
            <a:cxnSpLocks/>
          </p:cNvCxnSpPr>
          <p:nvPr/>
        </p:nvCxnSpPr>
        <p:spPr>
          <a:xfrm>
            <a:off x="2035246" y="3878908"/>
            <a:ext cx="2008572" cy="28599"/>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78" name="Group 277">
            <a:extLst>
              <a:ext uri="{FF2B5EF4-FFF2-40B4-BE49-F238E27FC236}">
                <a16:creationId xmlns:a16="http://schemas.microsoft.com/office/drawing/2014/main" id="{F62C9153-32D4-7F34-8DA2-BCB4CF1D3A1A}"/>
              </a:ext>
            </a:extLst>
          </p:cNvPr>
          <p:cNvGrpSpPr/>
          <p:nvPr/>
        </p:nvGrpSpPr>
        <p:grpSpPr>
          <a:xfrm>
            <a:off x="140390" y="4391117"/>
            <a:ext cx="6698418" cy="613118"/>
            <a:chOff x="480808" y="3174603"/>
            <a:chExt cx="5569296" cy="613118"/>
          </a:xfrm>
          <a:solidFill>
            <a:schemeClr val="bg1"/>
          </a:solidFill>
        </p:grpSpPr>
        <p:grpSp>
          <p:nvGrpSpPr>
            <p:cNvPr id="279" name="Group 278">
              <a:extLst>
                <a:ext uri="{FF2B5EF4-FFF2-40B4-BE49-F238E27FC236}">
                  <a16:creationId xmlns:a16="http://schemas.microsoft.com/office/drawing/2014/main" id="{55964091-A4A1-73D6-5725-0C73EB06610E}"/>
                </a:ext>
              </a:extLst>
            </p:cNvPr>
            <p:cNvGrpSpPr/>
            <p:nvPr/>
          </p:nvGrpSpPr>
          <p:grpSpPr>
            <a:xfrm>
              <a:off x="480808" y="3174603"/>
              <a:ext cx="5367442" cy="475588"/>
              <a:chOff x="986605" y="3070326"/>
              <a:chExt cx="5367442" cy="475588"/>
            </a:xfrm>
            <a:grpFill/>
          </p:grpSpPr>
          <p:sp>
            <p:nvSpPr>
              <p:cNvPr id="281" name="TextBox 280">
                <a:extLst>
                  <a:ext uri="{FF2B5EF4-FFF2-40B4-BE49-F238E27FC236}">
                    <a16:creationId xmlns:a16="http://schemas.microsoft.com/office/drawing/2014/main" id="{E7008705-A92D-ACA7-66A1-645981DBF67C}"/>
                  </a:ext>
                </a:extLst>
              </p:cNvPr>
              <p:cNvSpPr txBox="1"/>
              <p:nvPr/>
            </p:nvSpPr>
            <p:spPr>
              <a:xfrm>
                <a:off x="1021540" y="3070326"/>
                <a:ext cx="1200366" cy="461665"/>
              </a:xfrm>
              <a:prstGeom prst="rect">
                <a:avLst/>
              </a:prstGeom>
              <a:noFill/>
              <a:ln>
                <a:noFill/>
              </a:ln>
            </p:spPr>
            <p:txBody>
              <a:bodyPr wrap="square" rtlCol="0">
                <a:spAutoFit/>
              </a:bodyPr>
              <a:lstStyle/>
              <a:p>
                <a:r>
                  <a:rPr lang="en-US" sz="2400" b="1" dirty="0">
                    <a:solidFill>
                      <a:srgbClr val="F79646"/>
                    </a:solidFill>
                    <a:latin typeface="Bahnschrift Condensed" panose="020B0502040204020203" pitchFamily="34" charset="0"/>
                  </a:rPr>
                  <a:t>CLO.1.1.2.3</a:t>
                </a:r>
              </a:p>
            </p:txBody>
          </p:sp>
          <p:grpSp>
            <p:nvGrpSpPr>
              <p:cNvPr id="282" name="Group 281">
                <a:extLst>
                  <a:ext uri="{FF2B5EF4-FFF2-40B4-BE49-F238E27FC236}">
                    <a16:creationId xmlns:a16="http://schemas.microsoft.com/office/drawing/2014/main" id="{062D3ACC-8876-4C2B-B979-991595480020}"/>
                  </a:ext>
                </a:extLst>
              </p:cNvPr>
              <p:cNvGrpSpPr/>
              <p:nvPr/>
            </p:nvGrpSpPr>
            <p:grpSpPr>
              <a:xfrm>
                <a:off x="986605" y="3522585"/>
                <a:ext cx="5367442" cy="23329"/>
                <a:chOff x="986605" y="3522585"/>
                <a:chExt cx="5367442" cy="23329"/>
              </a:xfrm>
              <a:grpFill/>
            </p:grpSpPr>
            <p:cxnSp>
              <p:nvCxnSpPr>
                <p:cNvPr id="283" name="Straight Connector 282">
                  <a:extLst>
                    <a:ext uri="{FF2B5EF4-FFF2-40B4-BE49-F238E27FC236}">
                      <a16:creationId xmlns:a16="http://schemas.microsoft.com/office/drawing/2014/main" id="{FABB3DF2-7F58-1B97-891B-C8DC38B83FE9}"/>
                    </a:ext>
                  </a:extLst>
                </p:cNvPr>
                <p:cNvCxnSpPr/>
                <p:nvPr/>
              </p:nvCxnSpPr>
              <p:spPr>
                <a:xfrm flipV="1">
                  <a:off x="6079727" y="3532010"/>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3561A099-F6AA-53C0-984A-27F67C831327}"/>
                    </a:ext>
                  </a:extLst>
                </p:cNvPr>
                <p:cNvCxnSpPr>
                  <a:cxnSpLocks/>
                </p:cNvCxnSpPr>
                <p:nvPr/>
              </p:nvCxnSpPr>
              <p:spPr>
                <a:xfrm>
                  <a:off x="986605" y="3522585"/>
                  <a:ext cx="1315662" cy="15967"/>
                </a:xfrm>
                <a:prstGeom prst="line">
                  <a:avLst/>
                </a:prstGeom>
                <a:grp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AEBC6CE6-A809-AB4C-DCEE-F42F6FDF3B2B}"/>
                    </a:ext>
                  </a:extLst>
                </p:cNvPr>
                <p:cNvCxnSpPr/>
                <p:nvPr/>
              </p:nvCxnSpPr>
              <p:spPr>
                <a:xfrm flipV="1">
                  <a:off x="2377449" y="3545914"/>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
          <p:nvSpPr>
            <p:cNvPr id="280" name="Star: 6 Points 402">
              <a:extLst>
                <a:ext uri="{FF2B5EF4-FFF2-40B4-BE49-F238E27FC236}">
                  <a16:creationId xmlns:a16="http://schemas.microsoft.com/office/drawing/2014/main" id="{82E78808-9853-EAF6-4A68-35FB1F870D85}"/>
                </a:ext>
              </a:extLst>
            </p:cNvPr>
            <p:cNvSpPr/>
            <p:nvPr/>
          </p:nvSpPr>
          <p:spPr>
            <a:xfrm>
              <a:off x="5890411" y="353255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86" name="Straight Connector 285">
            <a:extLst>
              <a:ext uri="{FF2B5EF4-FFF2-40B4-BE49-F238E27FC236}">
                <a16:creationId xmlns:a16="http://schemas.microsoft.com/office/drawing/2014/main" id="{526EE6C1-94B0-F60F-C9F0-6B13122BF746}"/>
              </a:ext>
            </a:extLst>
          </p:cNvPr>
          <p:cNvCxnSpPr>
            <a:cxnSpLocks/>
          </p:cNvCxnSpPr>
          <p:nvPr/>
        </p:nvCxnSpPr>
        <p:spPr>
          <a:xfrm>
            <a:off x="2009050" y="4860847"/>
            <a:ext cx="2034768" cy="12169"/>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69C03D8-EF7C-629A-B086-5A503647B727}"/>
              </a:ext>
            </a:extLst>
          </p:cNvPr>
          <p:cNvCxnSpPr/>
          <p:nvPr/>
        </p:nvCxnSpPr>
        <p:spPr>
          <a:xfrm flipV="1">
            <a:off x="4203998" y="4853057"/>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6AB9C9B9-DC7C-4278-7A60-0ED182D3DC0C}"/>
              </a:ext>
            </a:extLst>
          </p:cNvPr>
          <p:cNvCxnSpPr>
            <a:cxnSpLocks/>
          </p:cNvCxnSpPr>
          <p:nvPr/>
        </p:nvCxnSpPr>
        <p:spPr>
          <a:xfrm>
            <a:off x="4423228" y="4848866"/>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64AB3C4E-D892-BE08-DBE7-A8A866447784}"/>
              </a:ext>
            </a:extLst>
          </p:cNvPr>
          <p:cNvCxnSpPr/>
          <p:nvPr/>
        </p:nvCxnSpPr>
        <p:spPr>
          <a:xfrm flipV="1">
            <a:off x="6111177" y="3901422"/>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7CE12C1-272A-5BDB-F6B5-4281D7AD72E6}"/>
              </a:ext>
            </a:extLst>
          </p:cNvPr>
          <p:cNvCxnSpPr>
            <a:cxnSpLocks/>
          </p:cNvCxnSpPr>
          <p:nvPr/>
        </p:nvCxnSpPr>
        <p:spPr>
          <a:xfrm>
            <a:off x="4440650" y="3907507"/>
            <a:ext cx="1815171"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91" name="Star: 6 Points 402">
            <a:extLst>
              <a:ext uri="{FF2B5EF4-FFF2-40B4-BE49-F238E27FC236}">
                <a16:creationId xmlns:a16="http://schemas.microsoft.com/office/drawing/2014/main" id="{01AD168B-B4EE-2595-C5C9-52C931B55502}"/>
              </a:ext>
            </a:extLst>
          </p:cNvPr>
          <p:cNvSpPr/>
          <p:nvPr/>
        </p:nvSpPr>
        <p:spPr>
          <a:xfrm>
            <a:off x="6646739" y="3757410"/>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TextBox 291">
            <a:extLst>
              <a:ext uri="{FF2B5EF4-FFF2-40B4-BE49-F238E27FC236}">
                <a16:creationId xmlns:a16="http://schemas.microsoft.com/office/drawing/2014/main" id="{36E59CB8-365D-5C72-E57D-3134F2B64178}"/>
              </a:ext>
            </a:extLst>
          </p:cNvPr>
          <p:cNvSpPr txBox="1"/>
          <p:nvPr/>
        </p:nvSpPr>
        <p:spPr>
          <a:xfrm>
            <a:off x="198862" y="3944898"/>
            <a:ext cx="1443727" cy="461665"/>
          </a:xfrm>
          <a:prstGeom prst="rect">
            <a:avLst/>
          </a:prstGeom>
          <a:noFill/>
          <a:ln>
            <a:noFill/>
          </a:ln>
        </p:spPr>
        <p:txBody>
          <a:bodyPr wrap="square" rtlCol="0">
            <a:spAutoFit/>
          </a:bodyPr>
          <a:lstStyle/>
          <a:p>
            <a:r>
              <a:rPr lang="en-US" sz="2400" b="1" dirty="0">
                <a:solidFill>
                  <a:srgbClr val="92D14F"/>
                </a:solidFill>
                <a:latin typeface="Bahnschrift Condensed" panose="020B0502040204020203" pitchFamily="34" charset="0"/>
              </a:rPr>
              <a:t>CLO.1.1.2.2</a:t>
            </a:r>
          </a:p>
        </p:txBody>
      </p:sp>
      <p:cxnSp>
        <p:nvCxnSpPr>
          <p:cNvPr id="293" name="Straight Connector 292">
            <a:extLst>
              <a:ext uri="{FF2B5EF4-FFF2-40B4-BE49-F238E27FC236}">
                <a16:creationId xmlns:a16="http://schemas.microsoft.com/office/drawing/2014/main" id="{E4C36048-5C08-06B7-692A-2998CEA9C454}"/>
              </a:ext>
            </a:extLst>
          </p:cNvPr>
          <p:cNvCxnSpPr>
            <a:cxnSpLocks/>
          </p:cNvCxnSpPr>
          <p:nvPr/>
        </p:nvCxnSpPr>
        <p:spPr>
          <a:xfrm>
            <a:off x="121713" y="4395992"/>
            <a:ext cx="1573955" cy="16651"/>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1E93FF2-7E78-D161-3C59-A6019A9B664C}"/>
              </a:ext>
            </a:extLst>
          </p:cNvPr>
          <p:cNvCxnSpPr>
            <a:cxnSpLocks/>
          </p:cNvCxnSpPr>
          <p:nvPr/>
        </p:nvCxnSpPr>
        <p:spPr>
          <a:xfrm flipV="1">
            <a:off x="3794561" y="4418860"/>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05EA81CC-1AF9-B011-87CF-2DC14507A4C9}"/>
              </a:ext>
            </a:extLst>
          </p:cNvPr>
          <p:cNvCxnSpPr>
            <a:cxnSpLocks/>
          </p:cNvCxnSpPr>
          <p:nvPr/>
        </p:nvCxnSpPr>
        <p:spPr>
          <a:xfrm>
            <a:off x="114401" y="3862990"/>
            <a:ext cx="1564402" cy="15918"/>
          </a:xfrm>
          <a:prstGeom prst="line">
            <a:avLst/>
          </a:prstGeom>
          <a:solidFill>
            <a:schemeClr val="bg1"/>
          </a:solid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534AF0A4-314F-6CC7-EAEC-3F7A41EE874B}"/>
              </a:ext>
            </a:extLst>
          </p:cNvPr>
          <p:cNvCxnSpPr>
            <a:cxnSpLocks/>
          </p:cNvCxnSpPr>
          <p:nvPr/>
        </p:nvCxnSpPr>
        <p:spPr>
          <a:xfrm>
            <a:off x="2050904" y="3389129"/>
            <a:ext cx="2034768" cy="12169"/>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6F5FCF3-7032-3E49-5E84-F567B66FD0A2}"/>
              </a:ext>
            </a:extLst>
          </p:cNvPr>
          <p:cNvCxnSpPr>
            <a:cxnSpLocks/>
          </p:cNvCxnSpPr>
          <p:nvPr/>
        </p:nvCxnSpPr>
        <p:spPr>
          <a:xfrm>
            <a:off x="4205678" y="3887895"/>
            <a:ext cx="357142" cy="13537"/>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F11CA422-C01E-2B85-EF6A-A1591BBE876B}"/>
              </a:ext>
            </a:extLst>
          </p:cNvPr>
          <p:cNvCxnSpPr/>
          <p:nvPr/>
        </p:nvCxnSpPr>
        <p:spPr>
          <a:xfrm flipV="1">
            <a:off x="3946107" y="340129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FD9AF0C1-58AC-AF66-191A-7C1A501A2ECF}"/>
              </a:ext>
            </a:extLst>
          </p:cNvPr>
          <p:cNvCxnSpPr>
            <a:cxnSpLocks/>
          </p:cNvCxnSpPr>
          <p:nvPr/>
        </p:nvCxnSpPr>
        <p:spPr>
          <a:xfrm flipV="1">
            <a:off x="1469478" y="5741462"/>
            <a:ext cx="549892" cy="0"/>
          </a:xfrm>
          <a:prstGeom prst="line">
            <a:avLst/>
          </a:prstGeom>
          <a:ln w="57150">
            <a:solidFill>
              <a:srgbClr val="4F81B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300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C9753E-6800-4773-8FEC-13D6096A8F9A}"/>
              </a:ext>
            </a:extLst>
          </p:cNvPr>
          <p:cNvSpPr/>
          <p:nvPr/>
        </p:nvSpPr>
        <p:spPr>
          <a:xfrm>
            <a:off x="725143" y="1834048"/>
            <a:ext cx="378944" cy="378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4" name="Rectangle 3">
            <a:extLst>
              <a:ext uri="{FF2B5EF4-FFF2-40B4-BE49-F238E27FC236}">
                <a16:creationId xmlns:a16="http://schemas.microsoft.com/office/drawing/2014/main" id="{6EB7D979-4E52-424C-B95E-4D558E7E247B}"/>
              </a:ext>
            </a:extLst>
          </p:cNvPr>
          <p:cNvSpPr/>
          <p:nvPr/>
        </p:nvSpPr>
        <p:spPr>
          <a:xfrm>
            <a:off x="725142" y="3094955"/>
            <a:ext cx="378944" cy="378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 name="Rectangle 4">
            <a:extLst>
              <a:ext uri="{FF2B5EF4-FFF2-40B4-BE49-F238E27FC236}">
                <a16:creationId xmlns:a16="http://schemas.microsoft.com/office/drawing/2014/main" id="{0C2452B3-65ED-48AE-B171-86EAD445C293}"/>
              </a:ext>
            </a:extLst>
          </p:cNvPr>
          <p:cNvSpPr/>
          <p:nvPr/>
        </p:nvSpPr>
        <p:spPr>
          <a:xfrm>
            <a:off x="725143" y="3667093"/>
            <a:ext cx="378944" cy="378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6" name="Rectangle 5">
            <a:extLst>
              <a:ext uri="{FF2B5EF4-FFF2-40B4-BE49-F238E27FC236}">
                <a16:creationId xmlns:a16="http://schemas.microsoft.com/office/drawing/2014/main" id="{36809F6A-6C15-4436-928E-D3D07C8738BF}"/>
              </a:ext>
            </a:extLst>
          </p:cNvPr>
          <p:cNvSpPr/>
          <p:nvPr/>
        </p:nvSpPr>
        <p:spPr>
          <a:xfrm>
            <a:off x="725143" y="4239232"/>
            <a:ext cx="378944" cy="378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7" name="Rectangle 6">
            <a:extLst>
              <a:ext uri="{FF2B5EF4-FFF2-40B4-BE49-F238E27FC236}">
                <a16:creationId xmlns:a16="http://schemas.microsoft.com/office/drawing/2014/main" id="{174F6DD5-53DB-4B37-A716-ACEF7B4C31CC}"/>
              </a:ext>
            </a:extLst>
          </p:cNvPr>
          <p:cNvSpPr/>
          <p:nvPr/>
        </p:nvSpPr>
        <p:spPr>
          <a:xfrm>
            <a:off x="725145" y="4811369"/>
            <a:ext cx="378944" cy="378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8" name="Freeform 3">
            <a:extLst>
              <a:ext uri="{FF2B5EF4-FFF2-40B4-BE49-F238E27FC236}">
                <a16:creationId xmlns:a16="http://schemas.microsoft.com/office/drawing/2014/main" id="{77EC0E6C-787F-4870-B3D6-0712F772756B}"/>
              </a:ext>
            </a:extLst>
          </p:cNvPr>
          <p:cNvSpPr/>
          <p:nvPr/>
        </p:nvSpPr>
        <p:spPr>
          <a:xfrm>
            <a:off x="28574" y="4746205"/>
            <a:ext cx="9115426" cy="1976276"/>
          </a:xfrm>
          <a:custGeom>
            <a:avLst/>
            <a:gdLst>
              <a:gd name="connsiteX0" fmla="*/ 0 w 9096375"/>
              <a:gd name="connsiteY0" fmla="*/ 2457450 h 2466975"/>
              <a:gd name="connsiteX1" fmla="*/ 6610350 w 9096375"/>
              <a:gd name="connsiteY1" fmla="*/ 2457450 h 2466975"/>
              <a:gd name="connsiteX2" fmla="*/ 6591300 w 9096375"/>
              <a:gd name="connsiteY2" fmla="*/ 2219325 h 2466975"/>
              <a:gd name="connsiteX3" fmla="*/ 6000750 w 9096375"/>
              <a:gd name="connsiteY3" fmla="*/ 1152525 h 2466975"/>
              <a:gd name="connsiteX4" fmla="*/ 6124575 w 9096375"/>
              <a:gd name="connsiteY4" fmla="*/ 1009650 h 2466975"/>
              <a:gd name="connsiteX5" fmla="*/ 6619875 w 9096375"/>
              <a:gd name="connsiteY5" fmla="*/ 1466850 h 2466975"/>
              <a:gd name="connsiteX6" fmla="*/ 6562725 w 9096375"/>
              <a:gd name="connsiteY6" fmla="*/ 0 h 2466975"/>
              <a:gd name="connsiteX7" fmla="*/ 6838950 w 9096375"/>
              <a:gd name="connsiteY7" fmla="*/ 9525 h 2466975"/>
              <a:gd name="connsiteX8" fmla="*/ 6905625 w 9096375"/>
              <a:gd name="connsiteY8" fmla="*/ 981075 h 2466975"/>
              <a:gd name="connsiteX9" fmla="*/ 7239000 w 9096375"/>
              <a:gd name="connsiteY9" fmla="*/ 981075 h 2466975"/>
              <a:gd name="connsiteX10" fmla="*/ 7629525 w 9096375"/>
              <a:gd name="connsiteY10" fmla="*/ 981075 h 2466975"/>
              <a:gd name="connsiteX11" fmla="*/ 7915275 w 9096375"/>
              <a:gd name="connsiteY11" fmla="*/ 981075 h 2466975"/>
              <a:gd name="connsiteX12" fmla="*/ 7896225 w 9096375"/>
              <a:gd name="connsiteY12" fmla="*/ 1781175 h 2466975"/>
              <a:gd name="connsiteX13" fmla="*/ 7658100 w 9096375"/>
              <a:gd name="connsiteY13" fmla="*/ 2466975 h 2466975"/>
              <a:gd name="connsiteX14" fmla="*/ 9096375 w 9096375"/>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24575 w 9144000"/>
              <a:gd name="connsiteY4" fmla="*/ 1009650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57493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610350 w 9144000"/>
              <a:gd name="connsiteY1" fmla="*/ 2457450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0411 w 9144000"/>
              <a:gd name="connsiteY4" fmla="*/ 998677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457450 h 2466975"/>
              <a:gd name="connsiteX1" fmla="*/ 6592062 w 9144000"/>
              <a:gd name="connsiteY1" fmla="*/ 2464766 h 2466975"/>
              <a:gd name="connsiteX2" fmla="*/ 6591300 w 9144000"/>
              <a:gd name="connsiteY2" fmla="*/ 2219325 h 2466975"/>
              <a:gd name="connsiteX3" fmla="*/ 6000750 w 9144000"/>
              <a:gd name="connsiteY3" fmla="*/ 1152525 h 2466975"/>
              <a:gd name="connsiteX4" fmla="*/ 6197726 w 9144000"/>
              <a:gd name="connsiteY4" fmla="*/ 984046 h 2466975"/>
              <a:gd name="connsiteX5" fmla="*/ 6619875 w 9144000"/>
              <a:gd name="connsiteY5" fmla="*/ 1466850 h 2466975"/>
              <a:gd name="connsiteX6" fmla="*/ 6562725 w 9144000"/>
              <a:gd name="connsiteY6" fmla="*/ 0 h 2466975"/>
              <a:gd name="connsiteX7" fmla="*/ 6838950 w 9144000"/>
              <a:gd name="connsiteY7" fmla="*/ 9525 h 2466975"/>
              <a:gd name="connsiteX8" fmla="*/ 6905625 w 9144000"/>
              <a:gd name="connsiteY8" fmla="*/ 981075 h 2466975"/>
              <a:gd name="connsiteX9" fmla="*/ 7239000 w 9144000"/>
              <a:gd name="connsiteY9" fmla="*/ 981075 h 2466975"/>
              <a:gd name="connsiteX10" fmla="*/ 7629525 w 9144000"/>
              <a:gd name="connsiteY10" fmla="*/ 981075 h 2466975"/>
              <a:gd name="connsiteX11" fmla="*/ 7915275 w 9144000"/>
              <a:gd name="connsiteY11" fmla="*/ 981075 h 2466975"/>
              <a:gd name="connsiteX12" fmla="*/ 7896225 w 9144000"/>
              <a:gd name="connsiteY12" fmla="*/ 1781175 h 2466975"/>
              <a:gd name="connsiteX13" fmla="*/ 7658100 w 9144000"/>
              <a:gd name="connsiteY13" fmla="*/ 2466975 h 2466975"/>
              <a:gd name="connsiteX14" fmla="*/ 9144000 w 9144000"/>
              <a:gd name="connsiteY14" fmla="*/ 2466975 h 2466975"/>
              <a:gd name="connsiteX0" fmla="*/ 0 w 9144000"/>
              <a:gd name="connsiteY0" fmla="*/ 2553469 h 2562994"/>
              <a:gd name="connsiteX1" fmla="*/ 6592062 w 9144000"/>
              <a:gd name="connsiteY1" fmla="*/ 2560785 h 2562994"/>
              <a:gd name="connsiteX2" fmla="*/ 6591300 w 9144000"/>
              <a:gd name="connsiteY2" fmla="*/ 2315344 h 2562994"/>
              <a:gd name="connsiteX3" fmla="*/ 6000750 w 9144000"/>
              <a:gd name="connsiteY3" fmla="*/ 1248544 h 2562994"/>
              <a:gd name="connsiteX4" fmla="*/ 6197726 w 9144000"/>
              <a:gd name="connsiteY4" fmla="*/ 1080065 h 2562994"/>
              <a:gd name="connsiteX5" fmla="*/ 6619875 w 9144000"/>
              <a:gd name="connsiteY5" fmla="*/ 1562869 h 2562994"/>
              <a:gd name="connsiteX6" fmla="*/ 6562725 w 9144000"/>
              <a:gd name="connsiteY6" fmla="*/ 96019 h 2562994"/>
              <a:gd name="connsiteX7" fmla="*/ 6838950 w 9144000"/>
              <a:gd name="connsiteY7" fmla="*/ 105544 h 2562994"/>
              <a:gd name="connsiteX8" fmla="*/ 6905625 w 9144000"/>
              <a:gd name="connsiteY8" fmla="*/ 1077094 h 2562994"/>
              <a:gd name="connsiteX9" fmla="*/ 7239000 w 9144000"/>
              <a:gd name="connsiteY9" fmla="*/ 1077094 h 2562994"/>
              <a:gd name="connsiteX10" fmla="*/ 7629525 w 9144000"/>
              <a:gd name="connsiteY10" fmla="*/ 1077094 h 2562994"/>
              <a:gd name="connsiteX11" fmla="*/ 7915275 w 9144000"/>
              <a:gd name="connsiteY11" fmla="*/ 1077094 h 2562994"/>
              <a:gd name="connsiteX12" fmla="*/ 7896225 w 9144000"/>
              <a:gd name="connsiteY12" fmla="*/ 1877194 h 2562994"/>
              <a:gd name="connsiteX13" fmla="*/ 7658100 w 9144000"/>
              <a:gd name="connsiteY13" fmla="*/ 2562994 h 2562994"/>
              <a:gd name="connsiteX14" fmla="*/ 9144000 w 9144000"/>
              <a:gd name="connsiteY14" fmla="*/ 2562994 h 2562994"/>
              <a:gd name="connsiteX0" fmla="*/ 0 w 9144000"/>
              <a:gd name="connsiteY0" fmla="*/ 2613374 h 2622899"/>
              <a:gd name="connsiteX1" fmla="*/ 6592062 w 9144000"/>
              <a:gd name="connsiteY1" fmla="*/ 2620690 h 2622899"/>
              <a:gd name="connsiteX2" fmla="*/ 6591300 w 9144000"/>
              <a:gd name="connsiteY2" fmla="*/ 2375249 h 2622899"/>
              <a:gd name="connsiteX3" fmla="*/ 6000750 w 9144000"/>
              <a:gd name="connsiteY3" fmla="*/ 1308449 h 2622899"/>
              <a:gd name="connsiteX4" fmla="*/ 6197726 w 9144000"/>
              <a:gd name="connsiteY4" fmla="*/ 1139970 h 2622899"/>
              <a:gd name="connsiteX5" fmla="*/ 6619875 w 9144000"/>
              <a:gd name="connsiteY5" fmla="*/ 1622774 h 2622899"/>
              <a:gd name="connsiteX6" fmla="*/ 6562725 w 9144000"/>
              <a:gd name="connsiteY6" fmla="*/ 155924 h 2622899"/>
              <a:gd name="connsiteX7" fmla="*/ 6838950 w 9144000"/>
              <a:gd name="connsiteY7" fmla="*/ 165449 h 2622899"/>
              <a:gd name="connsiteX8" fmla="*/ 6905625 w 9144000"/>
              <a:gd name="connsiteY8" fmla="*/ 1136999 h 2622899"/>
              <a:gd name="connsiteX9" fmla="*/ 7239000 w 9144000"/>
              <a:gd name="connsiteY9" fmla="*/ 1136999 h 2622899"/>
              <a:gd name="connsiteX10" fmla="*/ 7629525 w 9144000"/>
              <a:gd name="connsiteY10" fmla="*/ 1136999 h 2622899"/>
              <a:gd name="connsiteX11" fmla="*/ 7915275 w 9144000"/>
              <a:gd name="connsiteY11" fmla="*/ 1136999 h 2622899"/>
              <a:gd name="connsiteX12" fmla="*/ 7896225 w 9144000"/>
              <a:gd name="connsiteY12" fmla="*/ 1937099 h 2622899"/>
              <a:gd name="connsiteX13" fmla="*/ 7658100 w 9144000"/>
              <a:gd name="connsiteY13" fmla="*/ 2622899 h 2622899"/>
              <a:gd name="connsiteX14" fmla="*/ 9144000 w 9144000"/>
              <a:gd name="connsiteY14" fmla="*/ 2622899 h 2622899"/>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9525 w 9144000"/>
              <a:gd name="connsiteY10" fmla="*/ 1149134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96225 w 9144000"/>
              <a:gd name="connsiteY12" fmla="*/ 1949234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15275 w 9144000"/>
              <a:gd name="connsiteY11" fmla="*/ 1149134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922590 w 9144000"/>
              <a:gd name="connsiteY11" fmla="*/ 1167422 h 2635034"/>
              <a:gd name="connsiteX12" fmla="*/ 7877937 w 9144000"/>
              <a:gd name="connsiteY12" fmla="*/ 1945576 h 2635034"/>
              <a:gd name="connsiteX13" fmla="*/ 7658100 w 9144000"/>
              <a:gd name="connsiteY13" fmla="*/ 2635034 h 2635034"/>
              <a:gd name="connsiteX14" fmla="*/ 9144000 w 9144000"/>
              <a:gd name="connsiteY14"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625868 w 9144000"/>
              <a:gd name="connsiteY10" fmla="*/ 1178395 h 2635034"/>
              <a:gd name="connsiteX11" fmla="*/ 7732165 w 9144000"/>
              <a:gd name="connsiteY11" fmla="*/ 854927 h 2635034"/>
              <a:gd name="connsiteX12" fmla="*/ 7922590 w 9144000"/>
              <a:gd name="connsiteY12" fmla="*/ 1167422 h 2635034"/>
              <a:gd name="connsiteX13" fmla="*/ 7877937 w 9144000"/>
              <a:gd name="connsiteY13" fmla="*/ 1945576 h 2635034"/>
              <a:gd name="connsiteX14" fmla="*/ 7658100 w 9144000"/>
              <a:gd name="connsiteY14" fmla="*/ 2635034 h 2635034"/>
              <a:gd name="connsiteX15" fmla="*/ 9144000 w 9144000"/>
              <a:gd name="connsiteY15"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239000 w 9144000"/>
              <a:gd name="connsiteY9" fmla="*/ 1149134 h 2635034"/>
              <a:gd name="connsiteX10" fmla="*/ 7399324 w 9144000"/>
              <a:gd name="connsiteY10" fmla="*/ 792748 h 2635034"/>
              <a:gd name="connsiteX11" fmla="*/ 7625868 w 9144000"/>
              <a:gd name="connsiteY11" fmla="*/ 1178395 h 2635034"/>
              <a:gd name="connsiteX12" fmla="*/ 7732165 w 9144000"/>
              <a:gd name="connsiteY12" fmla="*/ 854927 h 2635034"/>
              <a:gd name="connsiteX13" fmla="*/ 7922590 w 9144000"/>
              <a:gd name="connsiteY13" fmla="*/ 1167422 h 2635034"/>
              <a:gd name="connsiteX14" fmla="*/ 7877937 w 9144000"/>
              <a:gd name="connsiteY14" fmla="*/ 1945576 h 2635034"/>
              <a:gd name="connsiteX15" fmla="*/ 7658100 w 9144000"/>
              <a:gd name="connsiteY15" fmla="*/ 2635034 h 2635034"/>
              <a:gd name="connsiteX16" fmla="*/ 9144000 w 9144000"/>
              <a:gd name="connsiteY16"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39000 w 9144000"/>
              <a:gd name="connsiteY10" fmla="*/ 1149134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5868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56449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32165 w 9144000"/>
              <a:gd name="connsiteY13" fmla="*/ 85492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399324 w 9144000"/>
              <a:gd name="connsiteY11" fmla="*/ 792748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40879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5 w 9144000"/>
              <a:gd name="connsiteY9" fmla="*/ 796405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21270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88427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106715 w 9144000"/>
              <a:gd name="connsiteY9" fmla="*/ 730568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877937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658100 w 9144000"/>
              <a:gd name="connsiteY16" fmla="*/ 2635034 h 2635034"/>
              <a:gd name="connsiteX17" fmla="*/ 9144000 w 9144000"/>
              <a:gd name="connsiteY17"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83804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658100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144000"/>
              <a:gd name="connsiteY0" fmla="*/ 2625509 h 2635034"/>
              <a:gd name="connsiteX1" fmla="*/ 6592062 w 9144000"/>
              <a:gd name="connsiteY1" fmla="*/ 2632825 h 2635034"/>
              <a:gd name="connsiteX2" fmla="*/ 6591300 w 9144000"/>
              <a:gd name="connsiteY2" fmla="*/ 2387384 h 2635034"/>
              <a:gd name="connsiteX3" fmla="*/ 6000750 w 9144000"/>
              <a:gd name="connsiteY3" fmla="*/ 1320584 h 2635034"/>
              <a:gd name="connsiteX4" fmla="*/ 6197726 w 9144000"/>
              <a:gd name="connsiteY4" fmla="*/ 1152105 h 2635034"/>
              <a:gd name="connsiteX5" fmla="*/ 6619875 w 9144000"/>
              <a:gd name="connsiteY5" fmla="*/ 1634909 h 2635034"/>
              <a:gd name="connsiteX6" fmla="*/ 6562725 w 9144000"/>
              <a:gd name="connsiteY6" fmla="*/ 168059 h 2635034"/>
              <a:gd name="connsiteX7" fmla="*/ 6838950 w 9144000"/>
              <a:gd name="connsiteY7" fmla="*/ 177584 h 2635034"/>
              <a:gd name="connsiteX8" fmla="*/ 6905625 w 9144000"/>
              <a:gd name="connsiteY8" fmla="*/ 1149134 h 2635034"/>
              <a:gd name="connsiteX9" fmla="*/ 7092084 w 9144000"/>
              <a:gd name="connsiteY9" fmla="*/ 723252 h 2635034"/>
              <a:gd name="connsiteX10" fmla="*/ 7260945 w 9144000"/>
              <a:gd name="connsiteY10" fmla="*/ 1152791 h 2635034"/>
              <a:gd name="connsiteX11" fmla="*/ 7446873 w 9144000"/>
              <a:gd name="connsiteY11" fmla="*/ 763487 h 2635034"/>
              <a:gd name="connsiteX12" fmla="*/ 7622210 w 9144000"/>
              <a:gd name="connsiteY12" fmla="*/ 1178395 h 2635034"/>
              <a:gd name="connsiteX13" fmla="*/ 7776056 w 9144000"/>
              <a:gd name="connsiteY13" fmla="*/ 840297 h 2635034"/>
              <a:gd name="connsiteX14" fmla="*/ 7922590 w 9144000"/>
              <a:gd name="connsiteY14" fmla="*/ 1167422 h 2635034"/>
              <a:gd name="connsiteX15" fmla="*/ 7914513 w 9144000"/>
              <a:gd name="connsiteY15" fmla="*/ 1945576 h 2635034"/>
              <a:gd name="connsiteX16" fmla="*/ 7798002 w 9144000"/>
              <a:gd name="connsiteY16" fmla="*/ 2317968 h 2635034"/>
              <a:gd name="connsiteX17" fmla="*/ 7723937 w 9144000"/>
              <a:gd name="connsiteY17" fmla="*/ 2635034 h 2635034"/>
              <a:gd name="connsiteX18" fmla="*/ 9144000 w 9144000"/>
              <a:gd name="connsiteY18" fmla="*/ 2635034 h 2635034"/>
              <a:gd name="connsiteX0" fmla="*/ 0 w 9982200"/>
              <a:gd name="connsiteY0" fmla="*/ 2625509 h 2635034"/>
              <a:gd name="connsiteX1" fmla="*/ 6592062 w 9982200"/>
              <a:gd name="connsiteY1" fmla="*/ 2632825 h 2635034"/>
              <a:gd name="connsiteX2" fmla="*/ 6591300 w 9982200"/>
              <a:gd name="connsiteY2" fmla="*/ 2387384 h 2635034"/>
              <a:gd name="connsiteX3" fmla="*/ 6000750 w 9982200"/>
              <a:gd name="connsiteY3" fmla="*/ 1320584 h 2635034"/>
              <a:gd name="connsiteX4" fmla="*/ 6197726 w 9982200"/>
              <a:gd name="connsiteY4" fmla="*/ 1152105 h 2635034"/>
              <a:gd name="connsiteX5" fmla="*/ 6619875 w 9982200"/>
              <a:gd name="connsiteY5" fmla="*/ 1634909 h 2635034"/>
              <a:gd name="connsiteX6" fmla="*/ 6562725 w 9982200"/>
              <a:gd name="connsiteY6" fmla="*/ 168059 h 2635034"/>
              <a:gd name="connsiteX7" fmla="*/ 6838950 w 9982200"/>
              <a:gd name="connsiteY7" fmla="*/ 177584 h 2635034"/>
              <a:gd name="connsiteX8" fmla="*/ 6905625 w 9982200"/>
              <a:gd name="connsiteY8" fmla="*/ 1149134 h 2635034"/>
              <a:gd name="connsiteX9" fmla="*/ 7092084 w 9982200"/>
              <a:gd name="connsiteY9" fmla="*/ 723252 h 2635034"/>
              <a:gd name="connsiteX10" fmla="*/ 7260945 w 9982200"/>
              <a:gd name="connsiteY10" fmla="*/ 1152791 h 2635034"/>
              <a:gd name="connsiteX11" fmla="*/ 7446873 w 9982200"/>
              <a:gd name="connsiteY11" fmla="*/ 763487 h 2635034"/>
              <a:gd name="connsiteX12" fmla="*/ 7622210 w 9982200"/>
              <a:gd name="connsiteY12" fmla="*/ 1178395 h 2635034"/>
              <a:gd name="connsiteX13" fmla="*/ 7776056 w 9982200"/>
              <a:gd name="connsiteY13" fmla="*/ 840297 h 2635034"/>
              <a:gd name="connsiteX14" fmla="*/ 7922590 w 9982200"/>
              <a:gd name="connsiteY14" fmla="*/ 1167422 h 2635034"/>
              <a:gd name="connsiteX15" fmla="*/ 7914513 w 9982200"/>
              <a:gd name="connsiteY15" fmla="*/ 1945576 h 2635034"/>
              <a:gd name="connsiteX16" fmla="*/ 7798002 w 9982200"/>
              <a:gd name="connsiteY16" fmla="*/ 2317968 h 2635034"/>
              <a:gd name="connsiteX17" fmla="*/ 7723937 w 9982200"/>
              <a:gd name="connsiteY17" fmla="*/ 2635034 h 2635034"/>
              <a:gd name="connsiteX18" fmla="*/ 9982200 w 9982200"/>
              <a:gd name="connsiteY18" fmla="*/ 2635034 h 2635034"/>
              <a:gd name="connsiteX0" fmla="*/ 0 w 12220575"/>
              <a:gd name="connsiteY0" fmla="*/ 2615984 h 2635034"/>
              <a:gd name="connsiteX1" fmla="*/ 8830437 w 12220575"/>
              <a:gd name="connsiteY1" fmla="*/ 2632825 h 2635034"/>
              <a:gd name="connsiteX2" fmla="*/ 8829675 w 12220575"/>
              <a:gd name="connsiteY2" fmla="*/ 2387384 h 2635034"/>
              <a:gd name="connsiteX3" fmla="*/ 8239125 w 12220575"/>
              <a:gd name="connsiteY3" fmla="*/ 1320584 h 2635034"/>
              <a:gd name="connsiteX4" fmla="*/ 8436101 w 12220575"/>
              <a:gd name="connsiteY4" fmla="*/ 1152105 h 2635034"/>
              <a:gd name="connsiteX5" fmla="*/ 8858250 w 12220575"/>
              <a:gd name="connsiteY5" fmla="*/ 1634909 h 2635034"/>
              <a:gd name="connsiteX6" fmla="*/ 8801100 w 12220575"/>
              <a:gd name="connsiteY6" fmla="*/ 168059 h 2635034"/>
              <a:gd name="connsiteX7" fmla="*/ 9077325 w 12220575"/>
              <a:gd name="connsiteY7" fmla="*/ 177584 h 2635034"/>
              <a:gd name="connsiteX8" fmla="*/ 9144000 w 12220575"/>
              <a:gd name="connsiteY8" fmla="*/ 1149134 h 2635034"/>
              <a:gd name="connsiteX9" fmla="*/ 9330459 w 12220575"/>
              <a:gd name="connsiteY9" fmla="*/ 723252 h 2635034"/>
              <a:gd name="connsiteX10" fmla="*/ 9499320 w 12220575"/>
              <a:gd name="connsiteY10" fmla="*/ 1152791 h 2635034"/>
              <a:gd name="connsiteX11" fmla="*/ 9685248 w 12220575"/>
              <a:gd name="connsiteY11" fmla="*/ 763487 h 2635034"/>
              <a:gd name="connsiteX12" fmla="*/ 9860585 w 12220575"/>
              <a:gd name="connsiteY12" fmla="*/ 1178395 h 2635034"/>
              <a:gd name="connsiteX13" fmla="*/ 10014431 w 12220575"/>
              <a:gd name="connsiteY13" fmla="*/ 840297 h 2635034"/>
              <a:gd name="connsiteX14" fmla="*/ 10160965 w 12220575"/>
              <a:gd name="connsiteY14" fmla="*/ 1167422 h 2635034"/>
              <a:gd name="connsiteX15" fmla="*/ 10152888 w 12220575"/>
              <a:gd name="connsiteY15" fmla="*/ 1945576 h 2635034"/>
              <a:gd name="connsiteX16" fmla="*/ 10036377 w 12220575"/>
              <a:gd name="connsiteY16" fmla="*/ 2317968 h 2635034"/>
              <a:gd name="connsiteX17" fmla="*/ 9962312 w 12220575"/>
              <a:gd name="connsiteY17" fmla="*/ 2635034 h 2635034"/>
              <a:gd name="connsiteX18" fmla="*/ 12220575 w 12220575"/>
              <a:gd name="connsiteY18" fmla="*/ 2635034 h 2635034"/>
              <a:gd name="connsiteX0" fmla="*/ 0 w 12153900"/>
              <a:gd name="connsiteY0" fmla="*/ 2615984 h 2635034"/>
              <a:gd name="connsiteX1" fmla="*/ 8763762 w 12153900"/>
              <a:gd name="connsiteY1" fmla="*/ 2632825 h 2635034"/>
              <a:gd name="connsiteX2" fmla="*/ 8763000 w 12153900"/>
              <a:gd name="connsiteY2" fmla="*/ 2387384 h 2635034"/>
              <a:gd name="connsiteX3" fmla="*/ 8172450 w 12153900"/>
              <a:gd name="connsiteY3" fmla="*/ 1320584 h 2635034"/>
              <a:gd name="connsiteX4" fmla="*/ 8369426 w 12153900"/>
              <a:gd name="connsiteY4" fmla="*/ 1152105 h 2635034"/>
              <a:gd name="connsiteX5" fmla="*/ 8791575 w 12153900"/>
              <a:gd name="connsiteY5" fmla="*/ 1634909 h 2635034"/>
              <a:gd name="connsiteX6" fmla="*/ 8734425 w 12153900"/>
              <a:gd name="connsiteY6" fmla="*/ 168059 h 2635034"/>
              <a:gd name="connsiteX7" fmla="*/ 9010650 w 12153900"/>
              <a:gd name="connsiteY7" fmla="*/ 177584 h 2635034"/>
              <a:gd name="connsiteX8" fmla="*/ 9077325 w 12153900"/>
              <a:gd name="connsiteY8" fmla="*/ 1149134 h 2635034"/>
              <a:gd name="connsiteX9" fmla="*/ 9263784 w 12153900"/>
              <a:gd name="connsiteY9" fmla="*/ 723252 h 2635034"/>
              <a:gd name="connsiteX10" fmla="*/ 9432645 w 12153900"/>
              <a:gd name="connsiteY10" fmla="*/ 1152791 h 2635034"/>
              <a:gd name="connsiteX11" fmla="*/ 9618573 w 12153900"/>
              <a:gd name="connsiteY11" fmla="*/ 763487 h 2635034"/>
              <a:gd name="connsiteX12" fmla="*/ 9793910 w 12153900"/>
              <a:gd name="connsiteY12" fmla="*/ 1178395 h 2635034"/>
              <a:gd name="connsiteX13" fmla="*/ 9947756 w 12153900"/>
              <a:gd name="connsiteY13" fmla="*/ 840297 h 2635034"/>
              <a:gd name="connsiteX14" fmla="*/ 10094290 w 12153900"/>
              <a:gd name="connsiteY14" fmla="*/ 1167422 h 2635034"/>
              <a:gd name="connsiteX15" fmla="*/ 10086213 w 12153900"/>
              <a:gd name="connsiteY15" fmla="*/ 1945576 h 2635034"/>
              <a:gd name="connsiteX16" fmla="*/ 9969702 w 12153900"/>
              <a:gd name="connsiteY16" fmla="*/ 2317968 h 2635034"/>
              <a:gd name="connsiteX17" fmla="*/ 9895637 w 12153900"/>
              <a:gd name="connsiteY17" fmla="*/ 2635034 h 2635034"/>
              <a:gd name="connsiteX18" fmla="*/ 12153900 w 12153900"/>
              <a:gd name="connsiteY18" fmla="*/ 2635034 h 26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53900" h="2635034">
                <a:moveTo>
                  <a:pt x="0" y="2615984"/>
                </a:moveTo>
                <a:lnTo>
                  <a:pt x="8763762" y="2632825"/>
                </a:lnTo>
                <a:cubicBezTo>
                  <a:pt x="8819592" y="2637574"/>
                  <a:pt x="8831529" y="2455787"/>
                  <a:pt x="8763000" y="2387384"/>
                </a:cubicBezTo>
                <a:cubicBezTo>
                  <a:pt x="8427160" y="2024470"/>
                  <a:pt x="8486344" y="1782254"/>
                  <a:pt x="8172450" y="1320584"/>
                </a:cubicBezTo>
                <a:cubicBezTo>
                  <a:pt x="7992591" y="1069504"/>
                  <a:pt x="8236712" y="1013193"/>
                  <a:pt x="8369426" y="1152105"/>
                </a:cubicBezTo>
                <a:cubicBezTo>
                  <a:pt x="8468689" y="1271587"/>
                  <a:pt x="8633790" y="1380096"/>
                  <a:pt x="8791575" y="1634909"/>
                </a:cubicBezTo>
                <a:lnTo>
                  <a:pt x="8734425" y="168059"/>
                </a:lnTo>
                <a:cubicBezTo>
                  <a:pt x="8724087" y="-51879"/>
                  <a:pt x="8999042" y="-63335"/>
                  <a:pt x="9010650" y="177584"/>
                </a:cubicBezTo>
                <a:lnTo>
                  <a:pt x="9077325" y="1149134"/>
                </a:lnTo>
                <a:cubicBezTo>
                  <a:pt x="9059774" y="1014527"/>
                  <a:pt x="9105809" y="723252"/>
                  <a:pt x="9263784" y="723252"/>
                </a:cubicBezTo>
                <a:cubicBezTo>
                  <a:pt x="9451019" y="730567"/>
                  <a:pt x="9431427" y="1003438"/>
                  <a:pt x="9432645" y="1152791"/>
                </a:cubicBezTo>
                <a:cubicBezTo>
                  <a:pt x="9445434" y="965376"/>
                  <a:pt x="9477286" y="758611"/>
                  <a:pt x="9618573" y="763487"/>
                </a:cubicBezTo>
                <a:cubicBezTo>
                  <a:pt x="9785465" y="761048"/>
                  <a:pt x="9789642" y="977838"/>
                  <a:pt x="9793910" y="1178395"/>
                </a:cubicBezTo>
                <a:cubicBezTo>
                  <a:pt x="9791980" y="1019633"/>
                  <a:pt x="9792232" y="838468"/>
                  <a:pt x="9947756" y="840297"/>
                </a:cubicBezTo>
                <a:cubicBezTo>
                  <a:pt x="10059388" y="849440"/>
                  <a:pt x="10069995" y="985647"/>
                  <a:pt x="10094290" y="1167422"/>
                </a:cubicBezTo>
                <a:cubicBezTo>
                  <a:pt x="10120859" y="1474356"/>
                  <a:pt x="10114508" y="1624012"/>
                  <a:pt x="10086213" y="1945576"/>
                </a:cubicBezTo>
                <a:cubicBezTo>
                  <a:pt x="10065448" y="2148306"/>
                  <a:pt x="10012438" y="2203058"/>
                  <a:pt x="9969702" y="2317968"/>
                </a:cubicBezTo>
                <a:cubicBezTo>
                  <a:pt x="9897706" y="2425562"/>
                  <a:pt x="9876129" y="2424913"/>
                  <a:pt x="9895637" y="2635034"/>
                </a:cubicBezTo>
                <a:lnTo>
                  <a:pt x="12153900" y="2635034"/>
                </a:lnTo>
              </a:path>
            </a:pathLst>
          </a:custGeom>
          <a:ln w="50800">
            <a:solidFill>
              <a:srgbClr val="4371C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ko-KR" altLang="en-US" sz="2026">
              <a:solidFill>
                <a:prstClr val="black"/>
              </a:solidFill>
              <a:latin typeface="Arial"/>
            </a:endParaRPr>
          </a:p>
        </p:txBody>
      </p:sp>
      <p:grpSp>
        <p:nvGrpSpPr>
          <p:cNvPr id="9" name="Group 8">
            <a:extLst>
              <a:ext uri="{FF2B5EF4-FFF2-40B4-BE49-F238E27FC236}">
                <a16:creationId xmlns:a16="http://schemas.microsoft.com/office/drawing/2014/main" id="{D1C79E60-ED14-43D0-A143-CBBCEEF7439F}"/>
              </a:ext>
            </a:extLst>
          </p:cNvPr>
          <p:cNvGrpSpPr/>
          <p:nvPr/>
        </p:nvGrpSpPr>
        <p:grpSpPr>
          <a:xfrm>
            <a:off x="5817510" y="4036767"/>
            <a:ext cx="1706918" cy="991802"/>
            <a:chOff x="5680238" y="2623616"/>
            <a:chExt cx="2068326" cy="1201798"/>
          </a:xfrm>
          <a:solidFill>
            <a:schemeClr val="accent2"/>
          </a:solidFill>
        </p:grpSpPr>
        <p:sp>
          <p:nvSpPr>
            <p:cNvPr id="10" name="Right Arrow 7">
              <a:extLst>
                <a:ext uri="{FF2B5EF4-FFF2-40B4-BE49-F238E27FC236}">
                  <a16:creationId xmlns:a16="http://schemas.microsoft.com/office/drawing/2014/main" id="{C66949BE-DF4B-49E1-BF02-F09D52DA61BF}"/>
                </a:ext>
              </a:extLst>
            </p:cNvPr>
            <p:cNvSpPr/>
            <p:nvPr/>
          </p:nvSpPr>
          <p:spPr>
            <a:xfrm rot="16200000">
              <a:off x="6357325" y="2797138"/>
              <a:ext cx="687659" cy="340616"/>
            </a:xfrm>
            <a:prstGeom prst="rightArrow">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11" name="Right Arrow 16">
              <a:extLst>
                <a:ext uri="{FF2B5EF4-FFF2-40B4-BE49-F238E27FC236}">
                  <a16:creationId xmlns:a16="http://schemas.microsoft.com/office/drawing/2014/main" id="{94E6D0CE-B5E1-4B94-B546-55319A8C2A3C}"/>
                </a:ext>
              </a:extLst>
            </p:cNvPr>
            <p:cNvSpPr/>
            <p:nvPr/>
          </p:nvSpPr>
          <p:spPr>
            <a:xfrm rot="18900000">
              <a:off x="6873272" y="2992605"/>
              <a:ext cx="687659" cy="340616"/>
            </a:xfrm>
            <a:prstGeom prst="rightArrow">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12" name="Right Arrow 17">
              <a:extLst>
                <a:ext uri="{FF2B5EF4-FFF2-40B4-BE49-F238E27FC236}">
                  <a16:creationId xmlns:a16="http://schemas.microsoft.com/office/drawing/2014/main" id="{956824E3-FE26-4824-8661-79BFFE9BC81B}"/>
                </a:ext>
              </a:extLst>
            </p:cNvPr>
            <p:cNvSpPr/>
            <p:nvPr/>
          </p:nvSpPr>
          <p:spPr>
            <a:xfrm>
              <a:off x="7060905" y="3484798"/>
              <a:ext cx="687659" cy="340616"/>
            </a:xfrm>
            <a:prstGeom prst="rightArrow">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13" name="Right Arrow 18">
              <a:extLst>
                <a:ext uri="{FF2B5EF4-FFF2-40B4-BE49-F238E27FC236}">
                  <a16:creationId xmlns:a16="http://schemas.microsoft.com/office/drawing/2014/main" id="{CB9F5A5B-1B45-47AE-8CA6-28EF26DA1B2B}"/>
                </a:ext>
              </a:extLst>
            </p:cNvPr>
            <p:cNvSpPr/>
            <p:nvPr/>
          </p:nvSpPr>
          <p:spPr>
            <a:xfrm rot="2700000" flipH="1">
              <a:off x="5838096" y="2992605"/>
              <a:ext cx="687659" cy="340616"/>
            </a:xfrm>
            <a:prstGeom prst="rightArrow">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14" name="Right Arrow 19">
              <a:extLst>
                <a:ext uri="{FF2B5EF4-FFF2-40B4-BE49-F238E27FC236}">
                  <a16:creationId xmlns:a16="http://schemas.microsoft.com/office/drawing/2014/main" id="{E4D25887-73C9-41A7-90A8-F31D1267D6D0}"/>
                </a:ext>
              </a:extLst>
            </p:cNvPr>
            <p:cNvSpPr/>
            <p:nvPr/>
          </p:nvSpPr>
          <p:spPr>
            <a:xfrm flipH="1">
              <a:off x="5680238" y="3484798"/>
              <a:ext cx="687659" cy="340616"/>
            </a:xfrm>
            <a:prstGeom prst="rightArrow">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white"/>
                </a:solidFill>
                <a:latin typeface="Arial"/>
              </a:endParaRPr>
            </a:p>
          </p:txBody>
        </p:sp>
      </p:grpSp>
      <p:sp>
        <p:nvSpPr>
          <p:cNvPr id="27" name="TextBox 26">
            <a:extLst>
              <a:ext uri="{FF2B5EF4-FFF2-40B4-BE49-F238E27FC236}">
                <a16:creationId xmlns:a16="http://schemas.microsoft.com/office/drawing/2014/main" id="{88404C37-4350-4D57-9912-DBC9017FEA09}"/>
              </a:ext>
            </a:extLst>
          </p:cNvPr>
          <p:cNvSpPr txBox="1"/>
          <p:nvPr/>
        </p:nvSpPr>
        <p:spPr>
          <a:xfrm>
            <a:off x="1199921" y="1693583"/>
            <a:ext cx="7123100" cy="1107996"/>
          </a:xfrm>
          <a:prstGeom prst="rect">
            <a:avLst/>
          </a:prstGeom>
          <a:noFill/>
        </p:spPr>
        <p:txBody>
          <a:bodyPr wrap="square" lIns="81000" rIns="81000" rtlCol="0">
            <a:spAutoFit/>
          </a:bodyPr>
          <a:lstStyle/>
          <a:p>
            <a:pPr algn="just" defTabSz="685800"/>
            <a:r>
              <a:rPr lang="en-US" altLang="ko-KR" sz="2200" b="1">
                <a:solidFill>
                  <a:schemeClr val="accent1">
                    <a:lumMod val="50000"/>
                  </a:schemeClr>
                </a:solidFill>
                <a:latin typeface="Arial" panose="020B0604020202020204" pitchFamily="34" charset="0"/>
                <a:cs typeface="Arial" panose="020B0604020202020204" pitchFamily="34" charset="0"/>
              </a:rPr>
              <a:t>Bài đánh giá được thiết kế để đánh giá 1 hoặc 1 số CLO; mỗi CLO có thể được đánh giá bằng nhiều bài đánh giá</a:t>
            </a:r>
            <a:endParaRPr lang="ko-KR" altLang="en-US" sz="2200" b="1">
              <a:solidFill>
                <a:schemeClr val="accent1">
                  <a:lumMod val="50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874DD3A-4C56-4066-AFCB-32CAEC65752B}"/>
              </a:ext>
            </a:extLst>
          </p:cNvPr>
          <p:cNvSpPr txBox="1"/>
          <p:nvPr/>
        </p:nvSpPr>
        <p:spPr>
          <a:xfrm>
            <a:off x="1220598" y="4210736"/>
            <a:ext cx="4057879" cy="323165"/>
          </a:xfrm>
          <a:prstGeom prst="rect">
            <a:avLst/>
          </a:prstGeom>
          <a:noFill/>
        </p:spPr>
        <p:txBody>
          <a:bodyPr wrap="square" lIns="81000" rIns="81000" rtlCol="0">
            <a:spAutoFit/>
          </a:bodyPr>
          <a:lstStyle/>
          <a:p>
            <a:pPr defTabSz="685800"/>
            <a:r>
              <a:rPr lang="en-US" altLang="ko-KR" sz="1500" b="1">
                <a:solidFill>
                  <a:schemeClr val="tx1">
                    <a:lumMod val="50000"/>
                    <a:lumOff val="50000"/>
                  </a:schemeClr>
                </a:solidFill>
                <a:cs typeface="Arial" pitchFamily="34" charset="0"/>
              </a:rPr>
              <a:t>Học tập trải nghiệm</a:t>
            </a:r>
            <a:endParaRPr lang="ko-KR" altLang="en-US" sz="1500" b="1">
              <a:solidFill>
                <a:schemeClr val="tx1">
                  <a:lumMod val="50000"/>
                  <a:lumOff val="50000"/>
                </a:schemeClr>
              </a:solidFill>
              <a:cs typeface="Arial" pitchFamily="34" charset="0"/>
            </a:endParaRPr>
          </a:p>
        </p:txBody>
      </p:sp>
      <p:sp>
        <p:nvSpPr>
          <p:cNvPr id="39" name="TextBox 38">
            <a:extLst>
              <a:ext uri="{FF2B5EF4-FFF2-40B4-BE49-F238E27FC236}">
                <a16:creationId xmlns:a16="http://schemas.microsoft.com/office/drawing/2014/main" id="{8E467C69-FBC9-45A4-86B8-06A0A635EE1D}"/>
              </a:ext>
            </a:extLst>
          </p:cNvPr>
          <p:cNvSpPr txBox="1"/>
          <p:nvPr/>
        </p:nvSpPr>
        <p:spPr>
          <a:xfrm>
            <a:off x="1199921" y="4759988"/>
            <a:ext cx="4057879" cy="323165"/>
          </a:xfrm>
          <a:prstGeom prst="rect">
            <a:avLst/>
          </a:prstGeom>
          <a:noFill/>
        </p:spPr>
        <p:txBody>
          <a:bodyPr wrap="square" lIns="81000" rIns="81000" rtlCol="0">
            <a:spAutoFit/>
          </a:bodyPr>
          <a:lstStyle/>
          <a:p>
            <a:pPr defTabSz="685800"/>
            <a:r>
              <a:rPr lang="en-US" altLang="ko-KR" sz="1500" b="1">
                <a:solidFill>
                  <a:schemeClr val="tx1">
                    <a:lumMod val="50000"/>
                    <a:lumOff val="50000"/>
                  </a:schemeClr>
                </a:solidFill>
                <a:cs typeface="Arial" pitchFamily="34" charset="0"/>
              </a:rPr>
              <a:t>Giải quyết vấn đề thực tiễn</a:t>
            </a:r>
            <a:endParaRPr lang="ko-KR" altLang="en-US" sz="1500" b="1" dirty="0">
              <a:solidFill>
                <a:schemeClr val="tx1">
                  <a:lumMod val="50000"/>
                  <a:lumOff val="50000"/>
                </a:schemeClr>
              </a:solidFill>
              <a:cs typeface="Arial" pitchFamily="34" charset="0"/>
            </a:endParaRPr>
          </a:p>
        </p:txBody>
      </p:sp>
      <p:sp>
        <p:nvSpPr>
          <p:cNvPr id="40" name="Trapezoid 24">
            <a:extLst>
              <a:ext uri="{FF2B5EF4-FFF2-40B4-BE49-F238E27FC236}">
                <a16:creationId xmlns:a16="http://schemas.microsoft.com/office/drawing/2014/main" id="{5FDDB018-5EAB-448A-900F-7074A3EE6BBF}"/>
              </a:ext>
            </a:extLst>
          </p:cNvPr>
          <p:cNvSpPr>
            <a:spLocks noChangeAspect="1"/>
          </p:cNvSpPr>
          <p:nvPr/>
        </p:nvSpPr>
        <p:spPr>
          <a:xfrm rot="8369018">
            <a:off x="780812" y="4290087"/>
            <a:ext cx="267605" cy="27015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41" name="Oval 21">
            <a:extLst>
              <a:ext uri="{FF2B5EF4-FFF2-40B4-BE49-F238E27FC236}">
                <a16:creationId xmlns:a16="http://schemas.microsoft.com/office/drawing/2014/main" id="{F7F59AE6-75A4-4330-9D38-9DCB0E4E461B}"/>
              </a:ext>
            </a:extLst>
          </p:cNvPr>
          <p:cNvSpPr>
            <a:spLocks noChangeAspect="1"/>
          </p:cNvSpPr>
          <p:nvPr/>
        </p:nvSpPr>
        <p:spPr>
          <a:xfrm>
            <a:off x="778819" y="3735065"/>
            <a:ext cx="277262" cy="243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43" name="Rectangle 5">
            <a:extLst>
              <a:ext uri="{FF2B5EF4-FFF2-40B4-BE49-F238E27FC236}">
                <a16:creationId xmlns:a16="http://schemas.microsoft.com/office/drawing/2014/main" id="{C33C3D02-53CB-4936-BC1F-C3636C620D31}"/>
              </a:ext>
            </a:extLst>
          </p:cNvPr>
          <p:cNvSpPr>
            <a:spLocks noChangeAspect="1"/>
          </p:cNvSpPr>
          <p:nvPr/>
        </p:nvSpPr>
        <p:spPr>
          <a:xfrm>
            <a:off x="814132" y="3189198"/>
            <a:ext cx="200960" cy="20081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black"/>
              </a:solidFill>
              <a:latin typeface="Arial"/>
            </a:endParaRPr>
          </a:p>
        </p:txBody>
      </p:sp>
      <p:sp>
        <p:nvSpPr>
          <p:cNvPr id="48" name="Freeform: Shape 47">
            <a:extLst>
              <a:ext uri="{FF2B5EF4-FFF2-40B4-BE49-F238E27FC236}">
                <a16:creationId xmlns:a16="http://schemas.microsoft.com/office/drawing/2014/main" id="{21363CDB-300C-452C-BBA5-646BAF4D985D}"/>
              </a:ext>
            </a:extLst>
          </p:cNvPr>
          <p:cNvSpPr/>
          <p:nvPr/>
        </p:nvSpPr>
        <p:spPr>
          <a:xfrm rot="5400000">
            <a:off x="821115" y="4907205"/>
            <a:ext cx="186994" cy="187270"/>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49" name="Frame 1">
            <a:extLst>
              <a:ext uri="{FF2B5EF4-FFF2-40B4-BE49-F238E27FC236}">
                <a16:creationId xmlns:a16="http://schemas.microsoft.com/office/drawing/2014/main" id="{8578CB0F-C039-4873-ADDE-29F22D2B3046}"/>
              </a:ext>
            </a:extLst>
          </p:cNvPr>
          <p:cNvSpPr/>
          <p:nvPr/>
        </p:nvSpPr>
        <p:spPr>
          <a:xfrm>
            <a:off x="820978" y="1845911"/>
            <a:ext cx="194765" cy="263152"/>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latin typeface="Arial"/>
            </a:endParaRPr>
          </a:p>
        </p:txBody>
      </p:sp>
      <p:sp>
        <p:nvSpPr>
          <p:cNvPr id="50" name="Trapezoid 24">
            <a:extLst>
              <a:ext uri="{FF2B5EF4-FFF2-40B4-BE49-F238E27FC236}">
                <a16:creationId xmlns:a16="http://schemas.microsoft.com/office/drawing/2014/main" id="{796F7967-2886-4396-B358-087847F77410}"/>
              </a:ext>
            </a:extLst>
          </p:cNvPr>
          <p:cNvSpPr>
            <a:spLocks noChangeAspect="1"/>
          </p:cNvSpPr>
          <p:nvPr/>
        </p:nvSpPr>
        <p:spPr>
          <a:xfrm rot="8369018">
            <a:off x="7413305" y="4014393"/>
            <a:ext cx="398077" cy="401869"/>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1" name="Oval 21">
            <a:extLst>
              <a:ext uri="{FF2B5EF4-FFF2-40B4-BE49-F238E27FC236}">
                <a16:creationId xmlns:a16="http://schemas.microsoft.com/office/drawing/2014/main" id="{FC4FC6BE-3F27-473A-A5A1-A090D068689A}"/>
              </a:ext>
            </a:extLst>
          </p:cNvPr>
          <p:cNvSpPr>
            <a:spLocks noChangeAspect="1"/>
          </p:cNvSpPr>
          <p:nvPr/>
        </p:nvSpPr>
        <p:spPr>
          <a:xfrm>
            <a:off x="6452196" y="3632358"/>
            <a:ext cx="412441" cy="36147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52" name="Rectangle 5">
            <a:extLst>
              <a:ext uri="{FF2B5EF4-FFF2-40B4-BE49-F238E27FC236}">
                <a16:creationId xmlns:a16="http://schemas.microsoft.com/office/drawing/2014/main" id="{730FA73A-7ACA-4384-982C-DC15F2B981D3}"/>
              </a:ext>
            </a:extLst>
          </p:cNvPr>
          <p:cNvSpPr>
            <a:spLocks noChangeAspect="1"/>
          </p:cNvSpPr>
          <p:nvPr/>
        </p:nvSpPr>
        <p:spPr>
          <a:xfrm>
            <a:off x="5638921" y="4009111"/>
            <a:ext cx="298938" cy="298716"/>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black"/>
              </a:solidFill>
              <a:latin typeface="Arial"/>
            </a:endParaRPr>
          </a:p>
        </p:txBody>
      </p:sp>
      <p:sp>
        <p:nvSpPr>
          <p:cNvPr id="53" name="Freeform: Shape 52">
            <a:extLst>
              <a:ext uri="{FF2B5EF4-FFF2-40B4-BE49-F238E27FC236}">
                <a16:creationId xmlns:a16="http://schemas.microsoft.com/office/drawing/2014/main" id="{DC2F8A97-84EB-4CCF-94A9-551F01B2FE7E}"/>
              </a:ext>
            </a:extLst>
          </p:cNvPr>
          <p:cNvSpPr/>
          <p:nvPr/>
        </p:nvSpPr>
        <p:spPr>
          <a:xfrm rot="5400000">
            <a:off x="7702105" y="4811358"/>
            <a:ext cx="278163" cy="278573"/>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54" name="Frame 1">
            <a:extLst>
              <a:ext uri="{FF2B5EF4-FFF2-40B4-BE49-F238E27FC236}">
                <a16:creationId xmlns:a16="http://schemas.microsoft.com/office/drawing/2014/main" id="{2ED52C47-3E1D-443E-8946-AF5195DEE41E}"/>
              </a:ext>
            </a:extLst>
          </p:cNvPr>
          <p:cNvSpPr/>
          <p:nvPr/>
        </p:nvSpPr>
        <p:spPr>
          <a:xfrm>
            <a:off x="5350318" y="4710795"/>
            <a:ext cx="289723" cy="391452"/>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latin typeface="Arial"/>
            </a:endParaRPr>
          </a:p>
        </p:txBody>
      </p:sp>
      <p:sp>
        <p:nvSpPr>
          <p:cNvPr id="15" name="Title 1">
            <a:extLst>
              <a:ext uri="{FF2B5EF4-FFF2-40B4-BE49-F238E27FC236}">
                <a16:creationId xmlns:a16="http://schemas.microsoft.com/office/drawing/2014/main" id="{231FFBA3-286C-4313-F2DA-D66497EAF75D}"/>
              </a:ext>
            </a:extLst>
          </p:cNvPr>
          <p:cNvSpPr txBox="1">
            <a:spLocks/>
          </p:cNvSpPr>
          <p:nvPr/>
        </p:nvSpPr>
        <p:spPr>
          <a:xfrm>
            <a:off x="166687" y="320379"/>
            <a:ext cx="8839200" cy="617173"/>
          </a:xfrm>
          <a:prstGeom prst="rect">
            <a:avLst/>
          </a:prstGeom>
        </p:spPr>
        <p:txBody>
          <a:bodyPr/>
          <a:lstStyle>
            <a:lvl1pPr algn="ctr" defTabSz="914378"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a:lstStyle>
          <a:p>
            <a:r>
              <a:rPr lang="en-US">
                <a:latin typeface="Arial" panose="020B0604020202020204" pitchFamily="34" charset="0"/>
              </a:rPr>
              <a:t>ĐÁNH GIÁ THEO CHUẨN ĐẦU RA</a:t>
            </a:r>
          </a:p>
        </p:txBody>
      </p:sp>
      <p:sp>
        <p:nvSpPr>
          <p:cNvPr id="16" name="TextBox 15">
            <a:extLst>
              <a:ext uri="{FF2B5EF4-FFF2-40B4-BE49-F238E27FC236}">
                <a16:creationId xmlns:a16="http://schemas.microsoft.com/office/drawing/2014/main" id="{143C598E-0004-3752-189B-C76010701E47}"/>
              </a:ext>
            </a:extLst>
          </p:cNvPr>
          <p:cNvSpPr txBox="1"/>
          <p:nvPr/>
        </p:nvSpPr>
        <p:spPr>
          <a:xfrm>
            <a:off x="1295755" y="2724705"/>
            <a:ext cx="7123100" cy="1107996"/>
          </a:xfrm>
          <a:prstGeom prst="rect">
            <a:avLst/>
          </a:prstGeom>
          <a:noFill/>
        </p:spPr>
        <p:txBody>
          <a:bodyPr wrap="square" lIns="81000" rIns="81000" rtlCol="0">
            <a:spAutoFit/>
          </a:bodyPr>
          <a:lstStyle/>
          <a:p>
            <a:pPr algn="just" defTabSz="685800"/>
            <a:r>
              <a:rPr lang="en-US" altLang="ko-KR" sz="2200" b="1">
                <a:solidFill>
                  <a:schemeClr val="accent1">
                    <a:lumMod val="50000"/>
                  </a:schemeClr>
                </a:solidFill>
                <a:latin typeface="Arial" panose="020B0604020202020204" pitchFamily="34" charset="0"/>
                <a:cs typeface="Arial" panose="020B0604020202020204" pitchFamily="34" charset="0"/>
              </a:rPr>
              <a:t>Xây dựng PP ĐG và công cụ ĐG phù hợp cho từng CĐR (kiến thức, kĩ năng, thái độ) và phù hợp với từng học phần (lý thuyết, thực hành, đồ án, dự án).</a:t>
            </a:r>
            <a:endParaRPr lang="ko-KR" altLang="en-US" sz="2200" b="1">
              <a:solidFill>
                <a:schemeClr val="accent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367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7" grpId="0"/>
      <p:bldP spid="36" grpId="0"/>
      <p:bldP spid="39"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501F-4DD6-A950-203C-0EC019C879C3}"/>
              </a:ext>
            </a:extLst>
          </p:cNvPr>
          <p:cNvSpPr>
            <a:spLocks noGrp="1"/>
          </p:cNvSpPr>
          <p:nvPr>
            <p:ph type="title"/>
          </p:nvPr>
        </p:nvSpPr>
        <p:spPr/>
        <p:txBody>
          <a:bodyPr/>
          <a:lstStyle/>
          <a:p>
            <a:endParaRPr lang="en-VN"/>
          </a:p>
        </p:txBody>
      </p:sp>
      <p:pic>
        <p:nvPicPr>
          <p:cNvPr id="10" name="Picture 9" descr="A screenshot of a document&#10;&#10;Description automatically generated">
            <a:extLst>
              <a:ext uri="{FF2B5EF4-FFF2-40B4-BE49-F238E27FC236}">
                <a16:creationId xmlns:a16="http://schemas.microsoft.com/office/drawing/2014/main" id="{15572EF1-5478-D9FF-AAC5-FB6F156E8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045"/>
            <a:ext cx="5987502" cy="6004447"/>
          </a:xfrm>
          <a:prstGeom prst="rect">
            <a:avLst/>
          </a:prstGeom>
        </p:spPr>
      </p:pic>
      <p:pic>
        <p:nvPicPr>
          <p:cNvPr id="13" name="Picture 12" descr="A table of maths&#10;&#10;Description automatically generated">
            <a:extLst>
              <a:ext uri="{FF2B5EF4-FFF2-40B4-BE49-F238E27FC236}">
                <a16:creationId xmlns:a16="http://schemas.microsoft.com/office/drawing/2014/main" id="{387EBED5-1FA5-5E7B-4AF7-DF40891FF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902" y="2226101"/>
            <a:ext cx="3004098" cy="1486090"/>
          </a:xfrm>
          <a:prstGeom prst="rect">
            <a:avLst/>
          </a:prstGeom>
        </p:spPr>
      </p:pic>
    </p:spTree>
    <p:extLst>
      <p:ext uri="{BB962C8B-B14F-4D97-AF65-F5344CB8AC3E}">
        <p14:creationId xmlns:p14="http://schemas.microsoft.com/office/powerpoint/2010/main" val="332188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2D79-AE16-9348-0BB5-51CA930B647E}"/>
              </a:ext>
            </a:extLst>
          </p:cNvPr>
          <p:cNvSpPr>
            <a:spLocks noGrp="1"/>
          </p:cNvSpPr>
          <p:nvPr>
            <p:ph type="title"/>
          </p:nvPr>
        </p:nvSpPr>
        <p:spPr/>
        <p:txBody>
          <a:bodyPr/>
          <a:lstStyle/>
          <a:p>
            <a:r>
              <a:rPr lang="en-VN"/>
              <a:t>BÀI ĐÁNH GIÁ A1.1</a:t>
            </a:r>
          </a:p>
        </p:txBody>
      </p:sp>
      <p:pic>
        <p:nvPicPr>
          <p:cNvPr id="10" name="Picture 9" descr="A screenshot of a document&#10;&#10;Description automatically generated">
            <a:extLst>
              <a:ext uri="{FF2B5EF4-FFF2-40B4-BE49-F238E27FC236}">
                <a16:creationId xmlns:a16="http://schemas.microsoft.com/office/drawing/2014/main" id="{65A9A25D-1BC6-3E55-7905-D36ED75A7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200" y="771100"/>
            <a:ext cx="6295599" cy="5653191"/>
          </a:xfrm>
          <a:prstGeom prst="rect">
            <a:avLst/>
          </a:prstGeom>
        </p:spPr>
      </p:pic>
    </p:spTree>
    <p:extLst>
      <p:ext uri="{BB962C8B-B14F-4D97-AF65-F5344CB8AC3E}">
        <p14:creationId xmlns:p14="http://schemas.microsoft.com/office/powerpoint/2010/main" val="14970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B36A-ECB8-F207-12F6-A29E2BD45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8B858-681A-0DF9-1FA8-E9313543382F}"/>
              </a:ext>
            </a:extLst>
          </p:cNvPr>
          <p:cNvSpPr>
            <a:spLocks noGrp="1"/>
          </p:cNvSpPr>
          <p:nvPr>
            <p:ph type="title"/>
          </p:nvPr>
        </p:nvSpPr>
        <p:spPr/>
        <p:txBody>
          <a:bodyPr/>
          <a:lstStyle/>
          <a:p>
            <a:r>
              <a:rPr lang="en-VN"/>
              <a:t>BÀI ĐÁNH GIÁ A1.2 CỦA HỌC PHẦN</a:t>
            </a:r>
          </a:p>
        </p:txBody>
      </p:sp>
      <p:sp>
        <p:nvSpPr>
          <p:cNvPr id="8" name="Content Placeholder 7">
            <a:extLst>
              <a:ext uri="{FF2B5EF4-FFF2-40B4-BE49-F238E27FC236}">
                <a16:creationId xmlns:a16="http://schemas.microsoft.com/office/drawing/2014/main" id="{64FAF6AF-EBD7-0F53-35A8-99986F55F614}"/>
              </a:ext>
            </a:extLst>
          </p:cNvPr>
          <p:cNvSpPr>
            <a:spLocks noGrp="1"/>
          </p:cNvSpPr>
          <p:nvPr>
            <p:ph idx="1"/>
          </p:nvPr>
        </p:nvSpPr>
        <p:spPr>
          <a:xfrm>
            <a:off x="304799" y="893927"/>
            <a:ext cx="8839201" cy="1336983"/>
          </a:xfrm>
        </p:spPr>
        <p:txBody>
          <a:bodyPr>
            <a:noAutofit/>
          </a:bodyPr>
          <a:lstStyle/>
          <a:p>
            <a:pPr marL="0" indent="0" algn="ctr">
              <a:buNone/>
            </a:pPr>
            <a:r>
              <a:rPr lang="vi-VN" b="1" i="1" kern="100">
                <a:effectLst/>
                <a:latin typeface="Arial" panose="020B0604020202020204" pitchFamily="34" charset="0"/>
                <a:ea typeface="Calibri" panose="020F0502020204030204" pitchFamily="34" charset="0"/>
              </a:rPr>
              <a:t>Đánh giá bằng tiêu chí cho bài tập nhóm</a:t>
            </a:r>
          </a:p>
          <a:p>
            <a:pPr marL="0" indent="0" algn="ctr">
              <a:buNone/>
            </a:pPr>
            <a:r>
              <a:rPr lang="vi-VN" b="1" kern="100">
                <a:effectLst/>
                <a:latin typeface="Arial" panose="020B0604020202020204" pitchFamily="34" charset="0"/>
                <a:ea typeface="Calibri" panose="020F0502020204030204" pitchFamily="34" charset="0"/>
              </a:rPr>
              <a:t>Nội dung bài tập: </a:t>
            </a:r>
            <a:r>
              <a:rPr lang="vi-VN">
                <a:solidFill>
                  <a:srgbClr val="000000"/>
                </a:solidFill>
                <a:effectLst/>
                <a:latin typeface="Arial" panose="020B0604020202020204" pitchFamily="34" charset="0"/>
                <a:ea typeface="Calibri" panose="020F0502020204030204" pitchFamily="34" charset="0"/>
              </a:rPr>
              <a:t>Lựa chọn một loại loại mô hình dạy học thông minh và ứng dụng trong dạy học chủ đề cụ thể môn Sinh học ở phổ thông.</a:t>
            </a:r>
            <a:r>
              <a:rPr lang="en-VN">
                <a:effectLst/>
                <a:latin typeface="Arial" panose="020B0604020202020204" pitchFamily="34" charset="0"/>
              </a:rPr>
              <a:t> </a:t>
            </a:r>
            <a:endParaRPr lang="vi-VN" b="1" kern="100">
              <a:effectLst/>
              <a:latin typeface="Arial" panose="020B0604020202020204" pitchFamily="34" charset="0"/>
              <a:ea typeface="Calibri" panose="020F0502020204030204" pitchFamily="34" charset="0"/>
            </a:endParaRPr>
          </a:p>
          <a:p>
            <a:pPr marL="0" indent="0" algn="ctr">
              <a:buNone/>
            </a:pPr>
            <a:r>
              <a:rPr lang="vi-VN" b="1" i="1" kern="100">
                <a:effectLst/>
                <a:latin typeface="Arial" panose="020B0604020202020204" pitchFamily="34" charset="0"/>
                <a:ea typeface="Calibri" panose="020F0502020204030204" pitchFamily="34" charset="0"/>
              </a:rPr>
              <a:t>       CLO 1.1.2.2 + CLO3.1.1.1</a:t>
            </a:r>
            <a:endParaRPr lang="en-VN">
              <a:latin typeface="Arial" panose="020B0604020202020204" pitchFamily="34" charset="0"/>
            </a:endParaRPr>
          </a:p>
        </p:txBody>
      </p:sp>
      <p:pic>
        <p:nvPicPr>
          <p:cNvPr id="7" name="Picture 6" descr="A white rectangular box with black text&#10;&#10;Description automatically generated">
            <a:extLst>
              <a:ext uri="{FF2B5EF4-FFF2-40B4-BE49-F238E27FC236}">
                <a16:creationId xmlns:a16="http://schemas.microsoft.com/office/drawing/2014/main" id="{4095007F-0FB6-C5BF-087B-3FA4E6E2A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49" y="3429000"/>
            <a:ext cx="4914900" cy="1828800"/>
          </a:xfrm>
          <a:prstGeom prst="rect">
            <a:avLst/>
          </a:prstGeom>
        </p:spPr>
      </p:pic>
    </p:spTree>
    <p:extLst>
      <p:ext uri="{BB962C8B-B14F-4D97-AF65-F5344CB8AC3E}">
        <p14:creationId xmlns:p14="http://schemas.microsoft.com/office/powerpoint/2010/main" val="33307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9DD8-3E5D-2302-BEA1-CDB5839D9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BA014-1060-8BFD-8599-411F0768E773}"/>
              </a:ext>
            </a:extLst>
          </p:cNvPr>
          <p:cNvSpPr>
            <a:spLocks noGrp="1"/>
          </p:cNvSpPr>
          <p:nvPr>
            <p:ph type="title"/>
          </p:nvPr>
        </p:nvSpPr>
        <p:spPr/>
        <p:txBody>
          <a:bodyPr/>
          <a:lstStyle/>
          <a:p>
            <a:r>
              <a:rPr lang="en-VN"/>
              <a:t>Tiêu chí đánh giá CLO 1.1.1.2 (Bài ĐG 1.2)</a:t>
            </a:r>
          </a:p>
        </p:txBody>
      </p:sp>
      <p:pic>
        <p:nvPicPr>
          <p:cNvPr id="5" name="Picture 4" descr="A screenshot of a document&#10;&#10;Description automatically generated">
            <a:extLst>
              <a:ext uri="{FF2B5EF4-FFF2-40B4-BE49-F238E27FC236}">
                <a16:creationId xmlns:a16="http://schemas.microsoft.com/office/drawing/2014/main" id="{A86973FE-2D3D-9FB6-7A57-F5911D499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601" y="685801"/>
            <a:ext cx="6518797" cy="5853614"/>
          </a:xfrm>
          <a:prstGeom prst="rect">
            <a:avLst/>
          </a:prstGeom>
        </p:spPr>
      </p:pic>
    </p:spTree>
    <p:extLst>
      <p:ext uri="{BB962C8B-B14F-4D97-AF65-F5344CB8AC3E}">
        <p14:creationId xmlns:p14="http://schemas.microsoft.com/office/powerpoint/2010/main" val="381614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350E-22DA-817B-0EF9-7455CCB89D48}"/>
              </a:ext>
            </a:extLst>
          </p:cNvPr>
          <p:cNvSpPr>
            <a:spLocks noGrp="1"/>
          </p:cNvSpPr>
          <p:nvPr>
            <p:ph type="title"/>
          </p:nvPr>
        </p:nvSpPr>
        <p:spPr/>
        <p:txBody>
          <a:bodyPr/>
          <a:lstStyle/>
          <a:p>
            <a:r>
              <a:rPr lang="en-VN"/>
              <a:t>BÀI ĐÁNH GIÁ A1.2</a:t>
            </a:r>
          </a:p>
        </p:txBody>
      </p:sp>
      <p:pic>
        <p:nvPicPr>
          <p:cNvPr id="19" name="Picture 18" descr="A screenshot of a document&#10;&#10;Description automatically generated">
            <a:extLst>
              <a:ext uri="{FF2B5EF4-FFF2-40B4-BE49-F238E27FC236}">
                <a16:creationId xmlns:a16="http://schemas.microsoft.com/office/drawing/2014/main" id="{BA003E5F-5B4C-BE73-B945-7AF333C3F763}"/>
              </a:ext>
            </a:extLst>
          </p:cNvPr>
          <p:cNvPicPr>
            <a:picLocks noChangeAspect="1"/>
          </p:cNvPicPr>
          <p:nvPr/>
        </p:nvPicPr>
        <p:blipFill>
          <a:blip r:embed="rId2">
            <a:extLst>
              <a:ext uri="{28A0092B-C50C-407E-A947-70E740481C1C}">
                <a14:useLocalDpi xmlns:a14="http://schemas.microsoft.com/office/drawing/2010/main" val="0"/>
              </a:ext>
            </a:extLst>
          </a:blip>
          <a:srcRect b="430"/>
          <a:stretch/>
        </p:blipFill>
        <p:spPr>
          <a:xfrm>
            <a:off x="1581422" y="774899"/>
            <a:ext cx="5981155" cy="5789674"/>
          </a:xfrm>
          <a:prstGeom prst="rect">
            <a:avLst/>
          </a:prstGeom>
        </p:spPr>
      </p:pic>
    </p:spTree>
    <p:extLst>
      <p:ext uri="{BB962C8B-B14F-4D97-AF65-F5344CB8AC3E}">
        <p14:creationId xmlns:p14="http://schemas.microsoft.com/office/powerpoint/2010/main" val="182557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72D6-8CEA-AD06-8562-AF44CDC69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267C9-5D4F-33E1-3E6B-2AD69B68519A}"/>
              </a:ext>
            </a:extLst>
          </p:cNvPr>
          <p:cNvSpPr>
            <a:spLocks noGrp="1"/>
          </p:cNvSpPr>
          <p:nvPr>
            <p:ph type="title"/>
          </p:nvPr>
        </p:nvSpPr>
        <p:spPr/>
        <p:txBody>
          <a:bodyPr/>
          <a:lstStyle/>
          <a:p>
            <a:r>
              <a:rPr lang="en-VN"/>
              <a:t>BÀI ĐÁNH GIÁ A2.1 (TIỂU LUẬN)</a:t>
            </a:r>
          </a:p>
        </p:txBody>
      </p:sp>
      <p:pic>
        <p:nvPicPr>
          <p:cNvPr id="6" name="Picture 5" descr="A screenshot of a computer&#10;&#10;Description automatically generated">
            <a:extLst>
              <a:ext uri="{FF2B5EF4-FFF2-40B4-BE49-F238E27FC236}">
                <a16:creationId xmlns:a16="http://schemas.microsoft.com/office/drawing/2014/main" id="{B5ABA00B-696E-6038-125B-8CE6BDC20BCF}"/>
              </a:ext>
            </a:extLst>
          </p:cNvPr>
          <p:cNvPicPr>
            <a:picLocks noChangeAspect="1"/>
          </p:cNvPicPr>
          <p:nvPr/>
        </p:nvPicPr>
        <p:blipFill>
          <a:blip r:embed="rId2">
            <a:extLst>
              <a:ext uri="{28A0092B-C50C-407E-A947-70E740481C1C}">
                <a14:useLocalDpi xmlns:a14="http://schemas.microsoft.com/office/drawing/2010/main" val="0"/>
              </a:ext>
            </a:extLst>
          </a:blip>
          <a:srcRect t="-1" b="285"/>
          <a:stretch/>
        </p:blipFill>
        <p:spPr>
          <a:xfrm>
            <a:off x="617031" y="1303645"/>
            <a:ext cx="7909937" cy="4783257"/>
          </a:xfrm>
          <a:prstGeom prst="rect">
            <a:avLst/>
          </a:prstGeom>
        </p:spPr>
      </p:pic>
    </p:spTree>
    <p:extLst>
      <p:ext uri="{BB962C8B-B14F-4D97-AF65-F5344CB8AC3E}">
        <p14:creationId xmlns:p14="http://schemas.microsoft.com/office/powerpoint/2010/main" val="311925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22CD-718B-78FF-E346-8F0A13CB8785}"/>
              </a:ext>
            </a:extLst>
          </p:cNvPr>
          <p:cNvSpPr>
            <a:spLocks noGrp="1"/>
          </p:cNvSpPr>
          <p:nvPr>
            <p:ph type="title"/>
          </p:nvPr>
        </p:nvSpPr>
        <p:spPr/>
        <p:txBody>
          <a:bodyPr/>
          <a:lstStyle/>
          <a:p>
            <a:r>
              <a:rPr lang="en-VN"/>
              <a:t>BÀI ĐÁNH GIÁ A2.1 (TIỂU LUẬN)</a:t>
            </a:r>
          </a:p>
        </p:txBody>
      </p:sp>
      <p:pic>
        <p:nvPicPr>
          <p:cNvPr id="11" name="Picture 10" descr="A screenshot of a document&#10;&#10;Description automatically generated">
            <a:extLst>
              <a:ext uri="{FF2B5EF4-FFF2-40B4-BE49-F238E27FC236}">
                <a16:creationId xmlns:a16="http://schemas.microsoft.com/office/drawing/2014/main" id="{D395F63D-A59D-980A-19CE-C02EE45FB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49" y="830901"/>
            <a:ext cx="7814101" cy="5679177"/>
          </a:xfrm>
          <a:prstGeom prst="rect">
            <a:avLst/>
          </a:prstGeom>
        </p:spPr>
      </p:pic>
    </p:spTree>
    <p:extLst>
      <p:ext uri="{BB962C8B-B14F-4D97-AF65-F5344CB8AC3E}">
        <p14:creationId xmlns:p14="http://schemas.microsoft.com/office/powerpoint/2010/main" val="42459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FEB3-477E-0865-2336-36996610469B}"/>
              </a:ext>
            </a:extLst>
          </p:cNvPr>
          <p:cNvSpPr>
            <a:spLocks noGrp="1"/>
          </p:cNvSpPr>
          <p:nvPr>
            <p:ph type="title"/>
          </p:nvPr>
        </p:nvSpPr>
        <p:spPr>
          <a:xfrm>
            <a:off x="152400" y="136805"/>
            <a:ext cx="8839200" cy="579466"/>
          </a:xfrm>
        </p:spPr>
        <p:txBody>
          <a:bodyPr/>
          <a:lstStyle/>
          <a:p>
            <a:r>
              <a:rPr lang="en-VN" sz="2400"/>
              <a:t>VÍ DỤ 3: LÝ LUẬN DẠY HỌC SINH HỌC HIỆN ĐẠI (DỰ ÁN)</a:t>
            </a:r>
          </a:p>
        </p:txBody>
      </p:sp>
      <p:pic>
        <p:nvPicPr>
          <p:cNvPr id="3074" name="Picture 2" descr="Cách phân tích dự án (Project Analysis): Làm sao để biết dự án có khả thi  hay không?">
            <a:extLst>
              <a:ext uri="{FF2B5EF4-FFF2-40B4-BE49-F238E27FC236}">
                <a16:creationId xmlns:a16="http://schemas.microsoft.com/office/drawing/2014/main" id="{08A590C2-9E35-5E01-76CA-C299FE0CC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1" y="1378315"/>
            <a:ext cx="6272325" cy="470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918C-014A-20C2-8616-780E1B9874BC}"/>
              </a:ext>
            </a:extLst>
          </p:cNvPr>
          <p:cNvSpPr>
            <a:spLocks noGrp="1"/>
          </p:cNvSpPr>
          <p:nvPr>
            <p:ph type="title"/>
          </p:nvPr>
        </p:nvSpPr>
        <p:spPr/>
        <p:txBody>
          <a:bodyPr/>
          <a:lstStyle/>
          <a:p>
            <a:r>
              <a:rPr lang="en-VN"/>
              <a:t>PHÂN NHIỆM PLO CỦA CTĐT CHO HỌC PHẦN</a:t>
            </a:r>
          </a:p>
        </p:txBody>
      </p:sp>
      <p:pic>
        <p:nvPicPr>
          <p:cNvPr id="5" name="Picture 4" descr="A white and blue sheet with black text&#10;&#10;Description automatically generated">
            <a:extLst>
              <a:ext uri="{FF2B5EF4-FFF2-40B4-BE49-F238E27FC236}">
                <a16:creationId xmlns:a16="http://schemas.microsoft.com/office/drawing/2014/main" id="{FFF807D3-CEF8-6514-C3C8-71000D9AB39C}"/>
              </a:ext>
            </a:extLst>
          </p:cNvPr>
          <p:cNvPicPr>
            <a:picLocks noChangeAspect="1"/>
          </p:cNvPicPr>
          <p:nvPr/>
        </p:nvPicPr>
        <p:blipFill>
          <a:blip r:embed="rId2">
            <a:extLst>
              <a:ext uri="{28A0092B-C50C-407E-A947-70E740481C1C}">
                <a14:useLocalDpi xmlns:a14="http://schemas.microsoft.com/office/drawing/2010/main" val="0"/>
              </a:ext>
            </a:extLst>
          </a:blip>
          <a:srcRect l="-1" r="459"/>
          <a:stretch/>
        </p:blipFill>
        <p:spPr>
          <a:xfrm>
            <a:off x="1624320" y="740834"/>
            <a:ext cx="5868301" cy="5891978"/>
          </a:xfrm>
          <a:prstGeom prst="rect">
            <a:avLst/>
          </a:prstGeom>
        </p:spPr>
      </p:pic>
    </p:spTree>
    <p:extLst>
      <p:ext uri="{BB962C8B-B14F-4D97-AF65-F5344CB8AC3E}">
        <p14:creationId xmlns:p14="http://schemas.microsoft.com/office/powerpoint/2010/main" val="31413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1426-4464-CE20-3B94-283961F4CE49}"/>
              </a:ext>
            </a:extLst>
          </p:cNvPr>
          <p:cNvSpPr>
            <a:spLocks noGrp="1"/>
          </p:cNvSpPr>
          <p:nvPr>
            <p:ph type="title"/>
          </p:nvPr>
        </p:nvSpPr>
        <p:spPr/>
        <p:txBody>
          <a:bodyPr/>
          <a:lstStyle/>
          <a:p>
            <a:r>
              <a:rPr lang="en-VN"/>
              <a:t>CHUẨN ĐẦU RA HỌC PHẦN CLO</a:t>
            </a:r>
          </a:p>
        </p:txBody>
      </p:sp>
      <p:pic>
        <p:nvPicPr>
          <p:cNvPr id="8" name="Picture 7" descr="A table with text and numbers&#10;&#10;Description automatically generated">
            <a:extLst>
              <a:ext uri="{FF2B5EF4-FFF2-40B4-BE49-F238E27FC236}">
                <a16:creationId xmlns:a16="http://schemas.microsoft.com/office/drawing/2014/main" id="{3BF581D6-CDA7-8AE6-D47B-F44581F04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901" y="685800"/>
            <a:ext cx="6269849" cy="5933363"/>
          </a:xfrm>
          <a:prstGeom prst="rect">
            <a:avLst/>
          </a:prstGeom>
        </p:spPr>
      </p:pic>
    </p:spTree>
    <p:extLst>
      <p:ext uri="{BB962C8B-B14F-4D97-AF65-F5344CB8AC3E}">
        <p14:creationId xmlns:p14="http://schemas.microsoft.com/office/powerpoint/2010/main" val="39807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1FE3-BA3C-4006-A7ED-454083C56A3F}"/>
              </a:ext>
            </a:extLst>
          </p:cNvPr>
          <p:cNvSpPr>
            <a:spLocks noGrp="1"/>
          </p:cNvSpPr>
          <p:nvPr>
            <p:ph type="title"/>
          </p:nvPr>
        </p:nvSpPr>
        <p:spPr/>
        <p:txBody>
          <a:bodyPr/>
          <a:lstStyle/>
          <a:p>
            <a:r>
              <a:rPr lang="en-US">
                <a:latin typeface="Arial" panose="020B0604020202020204" pitchFamily="34" charset="0"/>
              </a:rPr>
              <a:t>ĐÁNH GIÁ</a:t>
            </a:r>
          </a:p>
        </p:txBody>
      </p:sp>
      <p:sp>
        <p:nvSpPr>
          <p:cNvPr id="3" name="Rectangle 2">
            <a:extLst>
              <a:ext uri="{FF2B5EF4-FFF2-40B4-BE49-F238E27FC236}">
                <a16:creationId xmlns:a16="http://schemas.microsoft.com/office/drawing/2014/main" id="{D984A51A-19BF-96A5-C335-796C3B3FA484}"/>
              </a:ext>
            </a:extLst>
          </p:cNvPr>
          <p:cNvSpPr/>
          <p:nvPr/>
        </p:nvSpPr>
        <p:spPr>
          <a:xfrm>
            <a:off x="725143" y="1394662"/>
            <a:ext cx="378944" cy="378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5" name="TextBox 4">
            <a:extLst>
              <a:ext uri="{FF2B5EF4-FFF2-40B4-BE49-F238E27FC236}">
                <a16:creationId xmlns:a16="http://schemas.microsoft.com/office/drawing/2014/main" id="{E5900876-1A36-F353-4E7F-48BF22DFA474}"/>
              </a:ext>
            </a:extLst>
          </p:cNvPr>
          <p:cNvSpPr txBox="1"/>
          <p:nvPr/>
        </p:nvSpPr>
        <p:spPr>
          <a:xfrm>
            <a:off x="1199921" y="1254197"/>
            <a:ext cx="7123100" cy="1107996"/>
          </a:xfrm>
          <a:prstGeom prst="rect">
            <a:avLst/>
          </a:prstGeom>
          <a:noFill/>
        </p:spPr>
        <p:txBody>
          <a:bodyPr wrap="square" lIns="81000" rIns="81000" rtlCol="0">
            <a:spAutoFit/>
          </a:bodyPr>
          <a:lstStyle/>
          <a:p>
            <a:pPr algn="just" defTabSz="685800"/>
            <a:r>
              <a:rPr lang="en-US" altLang="ko-KR" sz="2200">
                <a:solidFill>
                  <a:schemeClr val="accent1">
                    <a:lumMod val="50000"/>
                  </a:schemeClr>
                </a:solidFill>
                <a:latin typeface="Arial" panose="020B0604020202020204" pitchFamily="34" charset="0"/>
                <a:cs typeface="Arial" panose="020B0604020202020204" pitchFamily="34" charset="0"/>
              </a:rPr>
              <a:t>Bài đánh giá được thiết kế để đánh giá 1 hoặc 1 số CLO; mỗi CLO có thể được đánh giá bằng nhiều bài đánh giá.</a:t>
            </a:r>
            <a:endParaRPr lang="ko-KR" altLang="en-US" sz="2200">
              <a:solidFill>
                <a:schemeClr val="accent1">
                  <a:lumMod val="50000"/>
                </a:schemeClr>
              </a:solidFill>
              <a:latin typeface="Arial" panose="020B0604020202020204" pitchFamily="34" charset="0"/>
              <a:cs typeface="Arial" panose="020B0604020202020204" pitchFamily="34" charset="0"/>
            </a:endParaRPr>
          </a:p>
        </p:txBody>
      </p:sp>
      <p:sp>
        <p:nvSpPr>
          <p:cNvPr id="6" name="Frame 1">
            <a:extLst>
              <a:ext uri="{FF2B5EF4-FFF2-40B4-BE49-F238E27FC236}">
                <a16:creationId xmlns:a16="http://schemas.microsoft.com/office/drawing/2014/main" id="{6594FBE9-813C-1BD5-308A-22BF8501F069}"/>
              </a:ext>
            </a:extLst>
          </p:cNvPr>
          <p:cNvSpPr/>
          <p:nvPr/>
        </p:nvSpPr>
        <p:spPr>
          <a:xfrm>
            <a:off x="820978" y="1442153"/>
            <a:ext cx="194765" cy="263152"/>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dirty="0">
              <a:solidFill>
                <a:prstClr val="black"/>
              </a:solidFill>
              <a:latin typeface="Arial"/>
            </a:endParaRPr>
          </a:p>
        </p:txBody>
      </p:sp>
      <p:sp>
        <p:nvSpPr>
          <p:cNvPr id="7" name="Rectangle 6">
            <a:extLst>
              <a:ext uri="{FF2B5EF4-FFF2-40B4-BE49-F238E27FC236}">
                <a16:creationId xmlns:a16="http://schemas.microsoft.com/office/drawing/2014/main" id="{2D1E8298-2377-8496-B9EA-117D949393F7}"/>
              </a:ext>
            </a:extLst>
          </p:cNvPr>
          <p:cNvSpPr/>
          <p:nvPr/>
        </p:nvSpPr>
        <p:spPr>
          <a:xfrm>
            <a:off x="725142" y="3094955"/>
            <a:ext cx="378944" cy="378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8" name="Rectangle 5">
            <a:extLst>
              <a:ext uri="{FF2B5EF4-FFF2-40B4-BE49-F238E27FC236}">
                <a16:creationId xmlns:a16="http://schemas.microsoft.com/office/drawing/2014/main" id="{8653F32F-C32D-55AD-87C4-65E544616B11}"/>
              </a:ext>
            </a:extLst>
          </p:cNvPr>
          <p:cNvSpPr>
            <a:spLocks noChangeAspect="1"/>
          </p:cNvSpPr>
          <p:nvPr/>
        </p:nvSpPr>
        <p:spPr>
          <a:xfrm>
            <a:off x="814132" y="3189198"/>
            <a:ext cx="200960" cy="200810"/>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black"/>
              </a:solidFill>
              <a:latin typeface="Arial"/>
            </a:endParaRPr>
          </a:p>
        </p:txBody>
      </p:sp>
      <p:sp>
        <p:nvSpPr>
          <p:cNvPr id="11" name="TextBox 10">
            <a:extLst>
              <a:ext uri="{FF2B5EF4-FFF2-40B4-BE49-F238E27FC236}">
                <a16:creationId xmlns:a16="http://schemas.microsoft.com/office/drawing/2014/main" id="{AAB51B65-33AB-3D7E-5754-03CA025210E6}"/>
              </a:ext>
            </a:extLst>
          </p:cNvPr>
          <p:cNvSpPr txBox="1"/>
          <p:nvPr/>
        </p:nvSpPr>
        <p:spPr>
          <a:xfrm>
            <a:off x="1295755" y="2724705"/>
            <a:ext cx="7123100" cy="1107996"/>
          </a:xfrm>
          <a:prstGeom prst="rect">
            <a:avLst/>
          </a:prstGeom>
          <a:noFill/>
        </p:spPr>
        <p:txBody>
          <a:bodyPr wrap="square" lIns="81000" rIns="81000" rtlCol="0">
            <a:spAutoFit/>
          </a:bodyPr>
          <a:lstStyle/>
          <a:p>
            <a:pPr algn="just" defTabSz="685800"/>
            <a:r>
              <a:rPr lang="en-US" altLang="ko-KR" sz="2200">
                <a:solidFill>
                  <a:schemeClr val="accent1">
                    <a:lumMod val="50000"/>
                  </a:schemeClr>
                </a:solidFill>
                <a:latin typeface="Arial" panose="020B0604020202020204" pitchFamily="34" charset="0"/>
                <a:cs typeface="Arial" panose="020B0604020202020204" pitchFamily="34" charset="0"/>
              </a:rPr>
              <a:t>Xây dựng PP ĐG và công cụ ĐG phù hợp cho từng CĐR (kiến thức, kĩ năng, thái độ) và phù hợp với từng học phần (lý thuyết, thực hành, đồ án, dự án).</a:t>
            </a:r>
            <a:endParaRPr lang="ko-KR" altLang="en-US" sz="2200">
              <a:solidFill>
                <a:schemeClr val="accent1">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BFA7362-BEE6-F338-873E-481E0709BB7C}"/>
              </a:ext>
            </a:extLst>
          </p:cNvPr>
          <p:cNvSpPr/>
          <p:nvPr/>
        </p:nvSpPr>
        <p:spPr>
          <a:xfrm>
            <a:off x="725143" y="4391487"/>
            <a:ext cx="378944" cy="378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19" name="Oval 21">
            <a:extLst>
              <a:ext uri="{FF2B5EF4-FFF2-40B4-BE49-F238E27FC236}">
                <a16:creationId xmlns:a16="http://schemas.microsoft.com/office/drawing/2014/main" id="{3C2C2831-B5B4-5B44-D0D3-8FA3A9000FB9}"/>
              </a:ext>
            </a:extLst>
          </p:cNvPr>
          <p:cNvSpPr>
            <a:spLocks noChangeAspect="1"/>
          </p:cNvSpPr>
          <p:nvPr/>
        </p:nvSpPr>
        <p:spPr>
          <a:xfrm>
            <a:off x="778819" y="4459459"/>
            <a:ext cx="277262" cy="243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ko-KR" altLang="en-US" sz="2026">
              <a:solidFill>
                <a:prstClr val="white"/>
              </a:solidFill>
              <a:latin typeface="Arial"/>
            </a:endParaRPr>
          </a:p>
        </p:txBody>
      </p:sp>
      <p:sp>
        <p:nvSpPr>
          <p:cNvPr id="20" name="TextBox 19">
            <a:extLst>
              <a:ext uri="{FF2B5EF4-FFF2-40B4-BE49-F238E27FC236}">
                <a16:creationId xmlns:a16="http://schemas.microsoft.com/office/drawing/2014/main" id="{C8C128FF-ED90-1A2F-B6D9-526623C874B1}"/>
              </a:ext>
            </a:extLst>
          </p:cNvPr>
          <p:cNvSpPr txBox="1"/>
          <p:nvPr/>
        </p:nvSpPr>
        <p:spPr>
          <a:xfrm>
            <a:off x="1295755" y="4302144"/>
            <a:ext cx="7123100" cy="769441"/>
          </a:xfrm>
          <a:prstGeom prst="rect">
            <a:avLst/>
          </a:prstGeom>
          <a:noFill/>
        </p:spPr>
        <p:txBody>
          <a:bodyPr wrap="square" lIns="81000" rIns="81000" rtlCol="0">
            <a:spAutoFit/>
          </a:bodyPr>
          <a:lstStyle/>
          <a:p>
            <a:pPr algn="just" defTabSz="685800"/>
            <a:r>
              <a:rPr lang="en-US" altLang="ko-KR" sz="2200">
                <a:solidFill>
                  <a:schemeClr val="accent1">
                    <a:lumMod val="50000"/>
                  </a:schemeClr>
                </a:solidFill>
                <a:latin typeface="Arial" panose="020B0604020202020204" pitchFamily="34" charset="0"/>
                <a:cs typeface="Arial" panose="020B0604020202020204" pitchFamily="34" charset="0"/>
              </a:rPr>
              <a:t>PP ĐG và công cụ ĐG được chỉ rõ trong đề cương học phần.</a:t>
            </a:r>
            <a:endParaRPr lang="ko-KR" altLang="en-US" sz="2200">
              <a:solidFill>
                <a:schemeClr val="accent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650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11" grpId="0"/>
      <p:bldP spid="18"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22D1D-8934-68E9-33DC-093021873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A39B9-B28A-08DF-E957-173AA44BB113}"/>
              </a:ext>
            </a:extLst>
          </p:cNvPr>
          <p:cNvSpPr>
            <a:spLocks noGrp="1"/>
          </p:cNvSpPr>
          <p:nvPr>
            <p:ph type="title"/>
          </p:nvPr>
        </p:nvSpPr>
        <p:spPr/>
        <p:txBody>
          <a:bodyPr/>
          <a:lstStyle/>
          <a:p>
            <a:r>
              <a:rPr lang="en-VN"/>
              <a:t>MA TRẬN ĐÁNH GIÁ NĂNG LỰC CỦA HỌC PHẦN</a:t>
            </a:r>
          </a:p>
        </p:txBody>
      </p:sp>
      <p:grpSp>
        <p:nvGrpSpPr>
          <p:cNvPr id="181" name="Group 180">
            <a:extLst>
              <a:ext uri="{FF2B5EF4-FFF2-40B4-BE49-F238E27FC236}">
                <a16:creationId xmlns:a16="http://schemas.microsoft.com/office/drawing/2014/main" id="{1ECA3096-0D5A-AACD-F583-53436A70E69F}"/>
              </a:ext>
            </a:extLst>
          </p:cNvPr>
          <p:cNvGrpSpPr/>
          <p:nvPr/>
        </p:nvGrpSpPr>
        <p:grpSpPr>
          <a:xfrm>
            <a:off x="1777609" y="1164849"/>
            <a:ext cx="3465094" cy="5605889"/>
            <a:chOff x="1893099" y="1253391"/>
            <a:chExt cx="2626711" cy="4087437"/>
          </a:xfrm>
        </p:grpSpPr>
        <p:grpSp>
          <p:nvGrpSpPr>
            <p:cNvPr id="182" name="Group 181">
              <a:extLst>
                <a:ext uri="{FF2B5EF4-FFF2-40B4-BE49-F238E27FC236}">
                  <a16:creationId xmlns:a16="http://schemas.microsoft.com/office/drawing/2014/main" id="{1229E792-9DA8-989C-1667-DE79FEF97023}"/>
                </a:ext>
              </a:extLst>
            </p:cNvPr>
            <p:cNvGrpSpPr/>
            <p:nvPr/>
          </p:nvGrpSpPr>
          <p:grpSpPr>
            <a:xfrm>
              <a:off x="1893099" y="1389119"/>
              <a:ext cx="1071508" cy="3951709"/>
              <a:chOff x="670559" y="1200590"/>
              <a:chExt cx="2357121" cy="3935301"/>
            </a:xfrm>
          </p:grpSpPr>
          <p:grpSp>
            <p:nvGrpSpPr>
              <p:cNvPr id="184" name="Group 183">
                <a:extLst>
                  <a:ext uri="{FF2B5EF4-FFF2-40B4-BE49-F238E27FC236}">
                    <a16:creationId xmlns:a16="http://schemas.microsoft.com/office/drawing/2014/main" id="{02BC2E23-91F0-5217-BB31-A1999BB3D5C3}"/>
                  </a:ext>
                </a:extLst>
              </p:cNvPr>
              <p:cNvGrpSpPr/>
              <p:nvPr/>
            </p:nvGrpSpPr>
            <p:grpSpPr>
              <a:xfrm>
                <a:off x="680720" y="1200590"/>
                <a:ext cx="2332372" cy="3935301"/>
                <a:chOff x="680720" y="1200590"/>
                <a:chExt cx="2332372" cy="3935301"/>
              </a:xfrm>
            </p:grpSpPr>
            <p:grpSp>
              <p:nvGrpSpPr>
                <p:cNvPr id="189" name="Group 188">
                  <a:extLst>
                    <a:ext uri="{FF2B5EF4-FFF2-40B4-BE49-F238E27FC236}">
                      <a16:creationId xmlns:a16="http://schemas.microsoft.com/office/drawing/2014/main" id="{208EBD1D-5753-5B73-AF9B-FB73BEF3CAE9}"/>
                    </a:ext>
                  </a:extLst>
                </p:cNvPr>
                <p:cNvGrpSpPr/>
                <p:nvPr/>
              </p:nvGrpSpPr>
              <p:grpSpPr>
                <a:xfrm>
                  <a:off x="680720" y="1200590"/>
                  <a:ext cx="2332372" cy="3935301"/>
                  <a:chOff x="680720" y="1352990"/>
                  <a:chExt cx="2332372" cy="3935301"/>
                </a:xfrm>
              </p:grpSpPr>
              <p:cxnSp>
                <p:nvCxnSpPr>
                  <p:cNvPr id="194" name="Straight Connector 193">
                    <a:extLst>
                      <a:ext uri="{FF2B5EF4-FFF2-40B4-BE49-F238E27FC236}">
                        <a16:creationId xmlns:a16="http://schemas.microsoft.com/office/drawing/2014/main" id="{4EBECA0F-3A0A-1551-2410-7D5F5244E51A}"/>
                      </a:ext>
                    </a:extLst>
                  </p:cNvPr>
                  <p:cNvCxnSpPr>
                    <a:cxnSpLocks/>
                  </p:cNvCxnSpPr>
                  <p:nvPr/>
                </p:nvCxnSpPr>
                <p:spPr>
                  <a:xfrm flipV="1">
                    <a:off x="702289" y="1357539"/>
                    <a:ext cx="2310803" cy="118749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EBBF3C2-25B6-2010-D7D8-F32786231823}"/>
                      </a:ext>
                    </a:extLst>
                  </p:cNvPr>
                  <p:cNvCxnSpPr/>
                  <p:nvPr/>
                </p:nvCxnSpPr>
                <p:spPr>
                  <a:xfrm>
                    <a:off x="690880" y="2517877"/>
                    <a:ext cx="0" cy="275806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22756F7-D4BB-851B-BA4A-D75E7975A616}"/>
                      </a:ext>
                    </a:extLst>
                  </p:cNvPr>
                  <p:cNvCxnSpPr>
                    <a:cxnSpLocks/>
                  </p:cNvCxnSpPr>
                  <p:nvPr/>
                </p:nvCxnSpPr>
                <p:spPr>
                  <a:xfrm flipV="1">
                    <a:off x="680720" y="4100794"/>
                    <a:ext cx="2286000" cy="1187497"/>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F1729EE-57BC-40A7-B3B2-BCC6233ADE5D}"/>
                      </a:ext>
                    </a:extLst>
                  </p:cNvPr>
                  <p:cNvCxnSpPr/>
                  <p:nvPr/>
                </p:nvCxnSpPr>
                <p:spPr>
                  <a:xfrm>
                    <a:off x="2987040" y="1352990"/>
                    <a:ext cx="0" cy="2758061"/>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190" name="Straight Connector 189">
                  <a:extLst>
                    <a:ext uri="{FF2B5EF4-FFF2-40B4-BE49-F238E27FC236}">
                      <a16:creationId xmlns:a16="http://schemas.microsoft.com/office/drawing/2014/main" id="{270AC8A0-F801-09F3-010F-6A7554AC1EA1}"/>
                    </a:ext>
                  </a:extLst>
                </p:cNvPr>
                <p:cNvCxnSpPr/>
                <p:nvPr/>
              </p:nvCxnSpPr>
              <p:spPr>
                <a:xfrm>
                  <a:off x="2560320" y="1441368"/>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2C2785B-06EB-CF41-9C44-8A1A78B5245E}"/>
                    </a:ext>
                  </a:extLst>
                </p:cNvPr>
                <p:cNvCxnSpPr/>
                <p:nvPr/>
              </p:nvCxnSpPr>
              <p:spPr>
                <a:xfrm>
                  <a:off x="2114465" y="1652794"/>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D6C0F31-5C14-4329-5750-BB1139DCEF63}"/>
                    </a:ext>
                  </a:extLst>
                </p:cNvPr>
                <p:cNvCxnSpPr/>
                <p:nvPr/>
              </p:nvCxnSpPr>
              <p:spPr>
                <a:xfrm>
                  <a:off x="1645920" y="191287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9EBB57-0DDA-1367-4CD9-144584C5B91F}"/>
                    </a:ext>
                  </a:extLst>
                </p:cNvPr>
                <p:cNvCxnSpPr/>
                <p:nvPr/>
              </p:nvCxnSpPr>
              <p:spPr>
                <a:xfrm>
                  <a:off x="1146049" y="2105912"/>
                  <a:ext cx="0" cy="275806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85" name="Straight Connector 184">
                <a:extLst>
                  <a:ext uri="{FF2B5EF4-FFF2-40B4-BE49-F238E27FC236}">
                    <a16:creationId xmlns:a16="http://schemas.microsoft.com/office/drawing/2014/main" id="{03A9D1BE-50C5-4D6E-1059-47FBA794C2D0}"/>
                  </a:ext>
                </a:extLst>
              </p:cNvPr>
              <p:cNvCxnSpPr>
                <a:cxnSpLocks/>
              </p:cNvCxnSpPr>
              <p:nvPr/>
            </p:nvCxnSpPr>
            <p:spPr>
              <a:xfrm flipV="1">
                <a:off x="711200" y="335582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E55AC5A-67C2-18D1-7BCA-D3FF817FCDA6}"/>
                  </a:ext>
                </a:extLst>
              </p:cNvPr>
              <p:cNvCxnSpPr>
                <a:cxnSpLocks/>
              </p:cNvCxnSpPr>
              <p:nvPr/>
            </p:nvCxnSpPr>
            <p:spPr>
              <a:xfrm flipV="1">
                <a:off x="670559" y="277981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0454CD0-0F5E-C913-5BBC-DCD21315081C}"/>
                  </a:ext>
                </a:extLst>
              </p:cNvPr>
              <p:cNvCxnSpPr>
                <a:cxnSpLocks/>
              </p:cNvCxnSpPr>
              <p:nvPr/>
            </p:nvCxnSpPr>
            <p:spPr>
              <a:xfrm flipV="1">
                <a:off x="702289" y="2200795"/>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903CD76-C43A-71F8-5559-887F0F7D3496}"/>
                  </a:ext>
                </a:extLst>
              </p:cNvPr>
              <p:cNvCxnSpPr>
                <a:cxnSpLocks/>
              </p:cNvCxnSpPr>
              <p:nvPr/>
            </p:nvCxnSpPr>
            <p:spPr>
              <a:xfrm flipV="1">
                <a:off x="700757" y="1727636"/>
                <a:ext cx="2316480" cy="118749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6212C4E7-424C-6FEE-B636-1BF39F1DDAFF}"/>
                </a:ext>
              </a:extLst>
            </p:cNvPr>
            <p:cNvSpPr txBox="1"/>
            <p:nvPr/>
          </p:nvSpPr>
          <p:spPr>
            <a:xfrm>
              <a:off x="2949444" y="1253391"/>
              <a:ext cx="1570366" cy="875199"/>
            </a:xfrm>
            <a:prstGeom prst="rect">
              <a:avLst/>
            </a:prstGeom>
            <a:noFill/>
          </p:spPr>
          <p:txBody>
            <a:bodyPr wrap="square" rtlCol="0">
              <a:spAutoFit/>
            </a:bodyPr>
            <a:lstStyle/>
            <a:p>
              <a:r>
                <a:rPr lang="en-US" sz="2400" b="1" dirty="0">
                  <a:solidFill>
                    <a:schemeClr val="accent5">
                      <a:lumMod val="75000"/>
                    </a:schemeClr>
                  </a:solidFill>
                  <a:latin typeface="Bahnschrift Condensed" panose="020B0502040204020203" pitchFamily="34" charset="0"/>
                </a:rPr>
                <a:t>Ma </a:t>
              </a:r>
              <a:r>
                <a:rPr lang="en-US" sz="2400" b="1" dirty="0" err="1">
                  <a:solidFill>
                    <a:schemeClr val="accent5">
                      <a:lumMod val="75000"/>
                    </a:schemeClr>
                  </a:solidFill>
                  <a:latin typeface="Bahnschrift Condensed" panose="020B0502040204020203" pitchFamily="34" charset="0"/>
                </a:rPr>
                <a:t>trận</a:t>
              </a:r>
              <a:r>
                <a:rPr lang="en-US" sz="2400" b="1" dirty="0">
                  <a:solidFill>
                    <a:schemeClr val="accent5">
                      <a:lumMod val="75000"/>
                    </a:schemeClr>
                  </a:solidFill>
                  <a:latin typeface="Bahnschrift Condensed" panose="020B0502040204020203" pitchFamily="34" charset="0"/>
                </a:rPr>
                <a:t> </a:t>
              </a:r>
            </a:p>
            <a:p>
              <a:r>
                <a:rPr lang="en-US" sz="2400" b="1" dirty="0">
                  <a:solidFill>
                    <a:schemeClr val="accent5">
                      <a:lumMod val="75000"/>
                    </a:schemeClr>
                  </a:solidFill>
                  <a:latin typeface="Bahnschrift Condensed" panose="020B0502040204020203" pitchFamily="34" charset="0"/>
                </a:rPr>
                <a:t>năng lực </a:t>
              </a:r>
            </a:p>
            <a:p>
              <a:r>
                <a:rPr lang="en-US" sz="2400" b="1" dirty="0" err="1">
                  <a:solidFill>
                    <a:schemeClr val="accent5">
                      <a:lumMod val="75000"/>
                    </a:schemeClr>
                  </a:solidFill>
                  <a:latin typeface="Bahnschrift Condensed" panose="020B0502040204020203" pitchFamily="34" charset="0"/>
                </a:rPr>
                <a:t>bài</a:t>
              </a:r>
              <a:r>
                <a:rPr lang="en-US" sz="2400" b="1" dirty="0">
                  <a:solidFill>
                    <a:schemeClr val="accent5">
                      <a:lumMod val="75000"/>
                    </a:schemeClr>
                  </a:solidFill>
                  <a:latin typeface="Bahnschrift Condensed" panose="020B0502040204020203" pitchFamily="34" charset="0"/>
                </a:rPr>
                <a:t> ĐG1</a:t>
              </a:r>
            </a:p>
          </p:txBody>
        </p:sp>
      </p:grpSp>
      <p:grpSp>
        <p:nvGrpSpPr>
          <p:cNvPr id="198" name="Group 197">
            <a:extLst>
              <a:ext uri="{FF2B5EF4-FFF2-40B4-BE49-F238E27FC236}">
                <a16:creationId xmlns:a16="http://schemas.microsoft.com/office/drawing/2014/main" id="{C9D2E980-442E-BFC8-F077-0B79E3BA0B80}"/>
              </a:ext>
            </a:extLst>
          </p:cNvPr>
          <p:cNvGrpSpPr/>
          <p:nvPr/>
        </p:nvGrpSpPr>
        <p:grpSpPr>
          <a:xfrm>
            <a:off x="4046885" y="1081538"/>
            <a:ext cx="3677735" cy="5707834"/>
            <a:chOff x="4386069" y="1254633"/>
            <a:chExt cx="2916447" cy="4063972"/>
          </a:xfrm>
        </p:grpSpPr>
        <p:grpSp>
          <p:nvGrpSpPr>
            <p:cNvPr id="199" name="Group 198">
              <a:extLst>
                <a:ext uri="{FF2B5EF4-FFF2-40B4-BE49-F238E27FC236}">
                  <a16:creationId xmlns:a16="http://schemas.microsoft.com/office/drawing/2014/main" id="{2F51491D-8708-5791-D375-C9CF9B7C0C24}"/>
                </a:ext>
              </a:extLst>
            </p:cNvPr>
            <p:cNvGrpSpPr/>
            <p:nvPr/>
          </p:nvGrpSpPr>
          <p:grpSpPr>
            <a:xfrm>
              <a:off x="4386069" y="1366896"/>
              <a:ext cx="1157595" cy="3951709"/>
              <a:chOff x="635652" y="1200590"/>
              <a:chExt cx="2392028" cy="3935301"/>
            </a:xfrm>
          </p:grpSpPr>
          <p:grpSp>
            <p:nvGrpSpPr>
              <p:cNvPr id="201" name="Group 200">
                <a:extLst>
                  <a:ext uri="{FF2B5EF4-FFF2-40B4-BE49-F238E27FC236}">
                    <a16:creationId xmlns:a16="http://schemas.microsoft.com/office/drawing/2014/main" id="{0214824F-20E8-C6F6-E95D-A027CE0F5BA8}"/>
                  </a:ext>
                </a:extLst>
              </p:cNvPr>
              <p:cNvGrpSpPr/>
              <p:nvPr/>
            </p:nvGrpSpPr>
            <p:grpSpPr>
              <a:xfrm>
                <a:off x="635652" y="1200590"/>
                <a:ext cx="2377440" cy="3935301"/>
                <a:chOff x="635652" y="1200590"/>
                <a:chExt cx="2377440" cy="3935301"/>
              </a:xfrm>
            </p:grpSpPr>
            <p:grpSp>
              <p:nvGrpSpPr>
                <p:cNvPr id="206" name="Group 205">
                  <a:extLst>
                    <a:ext uri="{FF2B5EF4-FFF2-40B4-BE49-F238E27FC236}">
                      <a16:creationId xmlns:a16="http://schemas.microsoft.com/office/drawing/2014/main" id="{D762C7B3-358E-DA25-4397-107424DF07F8}"/>
                    </a:ext>
                  </a:extLst>
                </p:cNvPr>
                <p:cNvGrpSpPr/>
                <p:nvPr/>
              </p:nvGrpSpPr>
              <p:grpSpPr>
                <a:xfrm>
                  <a:off x="635652" y="1200590"/>
                  <a:ext cx="2377440" cy="3935301"/>
                  <a:chOff x="635652" y="1352990"/>
                  <a:chExt cx="2377440" cy="3935301"/>
                </a:xfrm>
              </p:grpSpPr>
              <p:cxnSp>
                <p:nvCxnSpPr>
                  <p:cNvPr id="211" name="Straight Connector 210">
                    <a:extLst>
                      <a:ext uri="{FF2B5EF4-FFF2-40B4-BE49-F238E27FC236}">
                        <a16:creationId xmlns:a16="http://schemas.microsoft.com/office/drawing/2014/main" id="{750866C9-A1FA-7082-1101-41DC681DC1D5}"/>
                      </a:ext>
                    </a:extLst>
                  </p:cNvPr>
                  <p:cNvCxnSpPr>
                    <a:cxnSpLocks/>
                  </p:cNvCxnSpPr>
                  <p:nvPr/>
                </p:nvCxnSpPr>
                <p:spPr>
                  <a:xfrm flipV="1">
                    <a:off x="635652" y="1367656"/>
                    <a:ext cx="2377440" cy="114805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5B13AEA-CC41-B1E0-D7BD-C0ACB94BADEB}"/>
                      </a:ext>
                    </a:extLst>
                  </p:cNvPr>
                  <p:cNvCxnSpPr/>
                  <p:nvPr/>
                </p:nvCxnSpPr>
                <p:spPr>
                  <a:xfrm>
                    <a:off x="690880" y="2517877"/>
                    <a:ext cx="0" cy="2758061"/>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A42BE4F-47AA-6125-7945-B860986155FE}"/>
                      </a:ext>
                    </a:extLst>
                  </p:cNvPr>
                  <p:cNvCxnSpPr>
                    <a:cxnSpLocks/>
                  </p:cNvCxnSpPr>
                  <p:nvPr/>
                </p:nvCxnSpPr>
                <p:spPr>
                  <a:xfrm flipV="1">
                    <a:off x="680720" y="4100794"/>
                    <a:ext cx="2286000" cy="1187497"/>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56B8CF9-9BAC-AC4F-046F-76E80BC73B33}"/>
                      </a:ext>
                    </a:extLst>
                  </p:cNvPr>
                  <p:cNvCxnSpPr/>
                  <p:nvPr/>
                </p:nvCxnSpPr>
                <p:spPr>
                  <a:xfrm>
                    <a:off x="2987039" y="1352990"/>
                    <a:ext cx="0" cy="2758061"/>
                  </a:xfrm>
                  <a:prstGeom prst="line">
                    <a:avLst/>
                  </a:prstGeom>
                  <a:ln w="76200">
                    <a:solidFill>
                      <a:srgbClr val="92D050"/>
                    </a:solidFill>
                    <a:prstDash val="solid"/>
                  </a:ln>
                </p:spPr>
                <p:style>
                  <a:lnRef idx="1">
                    <a:schemeClr val="accent1"/>
                  </a:lnRef>
                  <a:fillRef idx="0">
                    <a:schemeClr val="accent1"/>
                  </a:fillRef>
                  <a:effectRef idx="0">
                    <a:schemeClr val="accent1"/>
                  </a:effectRef>
                  <a:fontRef idx="minor">
                    <a:schemeClr val="tx1"/>
                  </a:fontRef>
                </p:style>
              </p:cxnSp>
            </p:grpSp>
            <p:cxnSp>
              <p:nvCxnSpPr>
                <p:cNvPr id="207" name="Straight Connector 206">
                  <a:extLst>
                    <a:ext uri="{FF2B5EF4-FFF2-40B4-BE49-F238E27FC236}">
                      <a16:creationId xmlns:a16="http://schemas.microsoft.com/office/drawing/2014/main" id="{8AD87F5F-B908-A7E9-494C-EB0266E770B2}"/>
                    </a:ext>
                  </a:extLst>
                </p:cNvPr>
                <p:cNvCxnSpPr/>
                <p:nvPr/>
              </p:nvCxnSpPr>
              <p:spPr>
                <a:xfrm>
                  <a:off x="2560320" y="1441368"/>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9006DFC-557D-3FC7-1FFD-9A9196BACA53}"/>
                    </a:ext>
                  </a:extLst>
                </p:cNvPr>
                <p:cNvCxnSpPr/>
                <p:nvPr/>
              </p:nvCxnSpPr>
              <p:spPr>
                <a:xfrm>
                  <a:off x="2114466" y="1652794"/>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CEF4B0F-BA9D-1583-DC5E-BCE94AEC8978}"/>
                    </a:ext>
                  </a:extLst>
                </p:cNvPr>
                <p:cNvCxnSpPr/>
                <p:nvPr/>
              </p:nvCxnSpPr>
              <p:spPr>
                <a:xfrm>
                  <a:off x="1645920" y="191287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B9A6380-AFF9-B19A-187D-D68D819A7916}"/>
                    </a:ext>
                  </a:extLst>
                </p:cNvPr>
                <p:cNvCxnSpPr/>
                <p:nvPr/>
              </p:nvCxnSpPr>
              <p:spPr>
                <a:xfrm>
                  <a:off x="1168400" y="2105912"/>
                  <a:ext cx="0" cy="2758061"/>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cxnSp>
            <p:nvCxnSpPr>
              <p:cNvPr id="202" name="Straight Connector 201">
                <a:extLst>
                  <a:ext uri="{FF2B5EF4-FFF2-40B4-BE49-F238E27FC236}">
                    <a16:creationId xmlns:a16="http://schemas.microsoft.com/office/drawing/2014/main" id="{76E38E67-9B6A-F239-9CD9-25798C203694}"/>
                  </a:ext>
                </a:extLst>
              </p:cNvPr>
              <p:cNvCxnSpPr>
                <a:cxnSpLocks/>
              </p:cNvCxnSpPr>
              <p:nvPr/>
            </p:nvCxnSpPr>
            <p:spPr>
              <a:xfrm flipV="1">
                <a:off x="711201" y="3386178"/>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4AD9EA7-E786-5BE2-5E57-20073D7C2FEC}"/>
                  </a:ext>
                </a:extLst>
              </p:cNvPr>
              <p:cNvCxnSpPr>
                <a:cxnSpLocks/>
              </p:cNvCxnSpPr>
              <p:nvPr/>
            </p:nvCxnSpPr>
            <p:spPr>
              <a:xfrm flipV="1">
                <a:off x="670559" y="2810170"/>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1EBAF37-B543-076C-E2BF-391BA1810400}"/>
                  </a:ext>
                </a:extLst>
              </p:cNvPr>
              <p:cNvCxnSpPr>
                <a:cxnSpLocks/>
              </p:cNvCxnSpPr>
              <p:nvPr/>
            </p:nvCxnSpPr>
            <p:spPr>
              <a:xfrm flipV="1">
                <a:off x="702289" y="2231149"/>
                <a:ext cx="2316479"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CD8448B-59F1-AFAB-B2F6-F284F2E6C143}"/>
                  </a:ext>
                </a:extLst>
              </p:cNvPr>
              <p:cNvCxnSpPr>
                <a:cxnSpLocks/>
              </p:cNvCxnSpPr>
              <p:nvPr/>
            </p:nvCxnSpPr>
            <p:spPr>
              <a:xfrm flipV="1">
                <a:off x="700757" y="1727636"/>
                <a:ext cx="2316480" cy="1187497"/>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7B0CDB79-DC58-E628-0ECB-55F9905BEFCF}"/>
                </a:ext>
              </a:extLst>
            </p:cNvPr>
            <p:cNvSpPr txBox="1"/>
            <p:nvPr/>
          </p:nvSpPr>
          <p:spPr>
            <a:xfrm>
              <a:off x="5512746" y="1254633"/>
              <a:ext cx="1789770" cy="854633"/>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Ma </a:t>
              </a:r>
              <a:r>
                <a:rPr lang="en-US" sz="2400" b="1" dirty="0" err="1">
                  <a:solidFill>
                    <a:srgbClr val="92D14F"/>
                  </a:solidFill>
                  <a:latin typeface="Bahnschrift Condensed" panose="020B0502040204020203" pitchFamily="34" charset="0"/>
                </a:rPr>
                <a:t>trận</a:t>
              </a:r>
              <a:r>
                <a:rPr lang="en-US" sz="2400" b="1" dirty="0">
                  <a:solidFill>
                    <a:srgbClr val="92D14F"/>
                  </a:solidFill>
                  <a:latin typeface="Bahnschrift Condensed" panose="020B0502040204020203" pitchFamily="34" charset="0"/>
                </a:rPr>
                <a:t> </a:t>
              </a:r>
            </a:p>
            <a:p>
              <a:r>
                <a:rPr lang="en-US" sz="2400" b="1" dirty="0">
                  <a:solidFill>
                    <a:srgbClr val="92D14F"/>
                  </a:solidFill>
                  <a:latin typeface="Bahnschrift Condensed" panose="020B0502040204020203" pitchFamily="34" charset="0"/>
                </a:rPr>
                <a:t>năng lực </a:t>
              </a:r>
            </a:p>
            <a:p>
              <a:r>
                <a:rPr lang="en-US" sz="2400" b="1" dirty="0" err="1">
                  <a:solidFill>
                    <a:srgbClr val="92D14F"/>
                  </a:solidFill>
                  <a:latin typeface="Bahnschrift Condensed" panose="020B0502040204020203" pitchFamily="34" charset="0"/>
                </a:rPr>
                <a:t>bài</a:t>
              </a:r>
              <a:r>
                <a:rPr lang="en-US" sz="2400" b="1" dirty="0">
                  <a:solidFill>
                    <a:srgbClr val="92D14F"/>
                  </a:solidFill>
                  <a:latin typeface="Bahnschrift Condensed" panose="020B0502040204020203" pitchFamily="34" charset="0"/>
                </a:rPr>
                <a:t> ĐG2</a:t>
              </a:r>
            </a:p>
          </p:txBody>
        </p:sp>
      </p:grpSp>
      <p:grpSp>
        <p:nvGrpSpPr>
          <p:cNvPr id="215" name="Group 214">
            <a:extLst>
              <a:ext uri="{FF2B5EF4-FFF2-40B4-BE49-F238E27FC236}">
                <a16:creationId xmlns:a16="http://schemas.microsoft.com/office/drawing/2014/main" id="{7BD81FBA-12C1-9FF6-FE6B-98EFE069C55D}"/>
              </a:ext>
            </a:extLst>
          </p:cNvPr>
          <p:cNvGrpSpPr/>
          <p:nvPr/>
        </p:nvGrpSpPr>
        <p:grpSpPr>
          <a:xfrm>
            <a:off x="6113749" y="1151751"/>
            <a:ext cx="2862106" cy="5601974"/>
            <a:chOff x="6297325" y="1212382"/>
            <a:chExt cx="2304002" cy="4068552"/>
          </a:xfrm>
        </p:grpSpPr>
        <p:grpSp>
          <p:nvGrpSpPr>
            <p:cNvPr id="216" name="Group 215">
              <a:extLst>
                <a:ext uri="{FF2B5EF4-FFF2-40B4-BE49-F238E27FC236}">
                  <a16:creationId xmlns:a16="http://schemas.microsoft.com/office/drawing/2014/main" id="{B35BC9FF-4BFF-F5DD-2F34-715A384F4E30}"/>
                </a:ext>
              </a:extLst>
            </p:cNvPr>
            <p:cNvGrpSpPr/>
            <p:nvPr/>
          </p:nvGrpSpPr>
          <p:grpSpPr>
            <a:xfrm>
              <a:off x="6297325" y="1329225"/>
              <a:ext cx="1157595" cy="3951709"/>
              <a:chOff x="635652" y="1200590"/>
              <a:chExt cx="2392028" cy="3935301"/>
            </a:xfrm>
          </p:grpSpPr>
          <p:grpSp>
            <p:nvGrpSpPr>
              <p:cNvPr id="218" name="Group 217">
                <a:extLst>
                  <a:ext uri="{FF2B5EF4-FFF2-40B4-BE49-F238E27FC236}">
                    <a16:creationId xmlns:a16="http://schemas.microsoft.com/office/drawing/2014/main" id="{6F4DEC31-2812-05B9-E37C-A73BC2D4220C}"/>
                  </a:ext>
                </a:extLst>
              </p:cNvPr>
              <p:cNvGrpSpPr/>
              <p:nvPr/>
            </p:nvGrpSpPr>
            <p:grpSpPr>
              <a:xfrm>
                <a:off x="635652" y="1200590"/>
                <a:ext cx="2377440" cy="3935301"/>
                <a:chOff x="635652" y="1200590"/>
                <a:chExt cx="2377440" cy="3935301"/>
              </a:xfrm>
            </p:grpSpPr>
            <p:grpSp>
              <p:nvGrpSpPr>
                <p:cNvPr id="223" name="Group 222">
                  <a:extLst>
                    <a:ext uri="{FF2B5EF4-FFF2-40B4-BE49-F238E27FC236}">
                      <a16:creationId xmlns:a16="http://schemas.microsoft.com/office/drawing/2014/main" id="{75ADCEEB-44A8-0581-0235-53A444F4DF65}"/>
                    </a:ext>
                  </a:extLst>
                </p:cNvPr>
                <p:cNvGrpSpPr/>
                <p:nvPr/>
              </p:nvGrpSpPr>
              <p:grpSpPr>
                <a:xfrm>
                  <a:off x="635652" y="1200590"/>
                  <a:ext cx="2377440" cy="3935301"/>
                  <a:chOff x="635652" y="1352990"/>
                  <a:chExt cx="2377440" cy="3935301"/>
                </a:xfrm>
              </p:grpSpPr>
              <p:cxnSp>
                <p:nvCxnSpPr>
                  <p:cNvPr id="228" name="Straight Connector 227">
                    <a:extLst>
                      <a:ext uri="{FF2B5EF4-FFF2-40B4-BE49-F238E27FC236}">
                        <a16:creationId xmlns:a16="http://schemas.microsoft.com/office/drawing/2014/main" id="{C11B7FF0-DCAC-A83E-473D-01B2B7AA6056}"/>
                      </a:ext>
                    </a:extLst>
                  </p:cNvPr>
                  <p:cNvCxnSpPr>
                    <a:cxnSpLocks/>
                  </p:cNvCxnSpPr>
                  <p:nvPr/>
                </p:nvCxnSpPr>
                <p:spPr>
                  <a:xfrm flipV="1">
                    <a:off x="635652" y="1367656"/>
                    <a:ext cx="2377440" cy="114805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A5C9E267-DF8D-C6FD-E2F7-F84161A20164}"/>
                      </a:ext>
                    </a:extLst>
                  </p:cNvPr>
                  <p:cNvCxnSpPr/>
                  <p:nvPr/>
                </p:nvCxnSpPr>
                <p:spPr>
                  <a:xfrm>
                    <a:off x="690880" y="2517877"/>
                    <a:ext cx="0" cy="275806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276A8A2-4916-2575-B20A-8D8DC86CC780}"/>
                      </a:ext>
                    </a:extLst>
                  </p:cNvPr>
                  <p:cNvCxnSpPr>
                    <a:cxnSpLocks/>
                  </p:cNvCxnSpPr>
                  <p:nvPr/>
                </p:nvCxnSpPr>
                <p:spPr>
                  <a:xfrm flipV="1">
                    <a:off x="680720" y="4100794"/>
                    <a:ext cx="2286000" cy="1187497"/>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C977895-8F82-0629-A89D-E105E8002D5E}"/>
                      </a:ext>
                    </a:extLst>
                  </p:cNvPr>
                  <p:cNvCxnSpPr/>
                  <p:nvPr/>
                </p:nvCxnSpPr>
                <p:spPr>
                  <a:xfrm>
                    <a:off x="2987039" y="1352990"/>
                    <a:ext cx="0" cy="2759128"/>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cxnSp>
              <p:nvCxnSpPr>
                <p:cNvPr id="224" name="Straight Connector 223">
                  <a:extLst>
                    <a:ext uri="{FF2B5EF4-FFF2-40B4-BE49-F238E27FC236}">
                      <a16:creationId xmlns:a16="http://schemas.microsoft.com/office/drawing/2014/main" id="{1204ED42-9D6F-8177-42A9-33B189B4E88F}"/>
                    </a:ext>
                  </a:extLst>
                </p:cNvPr>
                <p:cNvCxnSpPr/>
                <p:nvPr/>
              </p:nvCxnSpPr>
              <p:spPr>
                <a:xfrm>
                  <a:off x="2560320" y="1441368"/>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24F80A9-A982-D0D4-13E4-51584F2A1AEC}"/>
                    </a:ext>
                  </a:extLst>
                </p:cNvPr>
                <p:cNvCxnSpPr/>
                <p:nvPr/>
              </p:nvCxnSpPr>
              <p:spPr>
                <a:xfrm>
                  <a:off x="2114466" y="1652794"/>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6355F20-C482-B546-5A8A-3653805DE384}"/>
                    </a:ext>
                  </a:extLst>
                </p:cNvPr>
                <p:cNvCxnSpPr/>
                <p:nvPr/>
              </p:nvCxnSpPr>
              <p:spPr>
                <a:xfrm>
                  <a:off x="1645920" y="191287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7BB5787-47F0-7BBD-373B-AF02C73EC06E}"/>
                    </a:ext>
                  </a:extLst>
                </p:cNvPr>
                <p:cNvCxnSpPr/>
                <p:nvPr/>
              </p:nvCxnSpPr>
              <p:spPr>
                <a:xfrm>
                  <a:off x="1168400" y="2105912"/>
                  <a:ext cx="0" cy="2758061"/>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cxnSp>
            <p:nvCxnSpPr>
              <p:cNvPr id="219" name="Straight Connector 218">
                <a:extLst>
                  <a:ext uri="{FF2B5EF4-FFF2-40B4-BE49-F238E27FC236}">
                    <a16:creationId xmlns:a16="http://schemas.microsoft.com/office/drawing/2014/main" id="{A30EF855-8006-D745-97CE-95BEF4F3A36B}"/>
                  </a:ext>
                </a:extLst>
              </p:cNvPr>
              <p:cNvCxnSpPr>
                <a:cxnSpLocks/>
              </p:cNvCxnSpPr>
              <p:nvPr/>
            </p:nvCxnSpPr>
            <p:spPr>
              <a:xfrm flipV="1">
                <a:off x="711201" y="3392502"/>
                <a:ext cx="2316479"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5FDCFC9-E21E-24C4-5188-72373FE2092C}"/>
                  </a:ext>
                </a:extLst>
              </p:cNvPr>
              <p:cNvCxnSpPr>
                <a:cxnSpLocks/>
              </p:cNvCxnSpPr>
              <p:nvPr/>
            </p:nvCxnSpPr>
            <p:spPr>
              <a:xfrm flipV="1">
                <a:off x="670559" y="277981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359F735-C3DE-A99C-AAF7-83AC4A4152CC}"/>
                  </a:ext>
                </a:extLst>
              </p:cNvPr>
              <p:cNvCxnSpPr>
                <a:cxnSpLocks/>
              </p:cNvCxnSpPr>
              <p:nvPr/>
            </p:nvCxnSpPr>
            <p:spPr>
              <a:xfrm flipV="1">
                <a:off x="702289" y="2200795"/>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4267192-0DEE-7FEE-B292-6CBE12FA5258}"/>
                  </a:ext>
                </a:extLst>
              </p:cNvPr>
              <p:cNvCxnSpPr>
                <a:cxnSpLocks/>
              </p:cNvCxnSpPr>
              <p:nvPr/>
            </p:nvCxnSpPr>
            <p:spPr>
              <a:xfrm flipV="1">
                <a:off x="700757" y="1727636"/>
                <a:ext cx="2316480" cy="1187497"/>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332BE2CE-616D-D8ED-47DF-3DC5E77AAD5D}"/>
                </a:ext>
              </a:extLst>
            </p:cNvPr>
            <p:cNvSpPr txBox="1"/>
            <p:nvPr/>
          </p:nvSpPr>
          <p:spPr>
            <a:xfrm>
              <a:off x="7433380" y="1212382"/>
              <a:ext cx="1167947" cy="871764"/>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Ma </a:t>
              </a:r>
              <a:r>
                <a:rPr lang="en-US" sz="2400" b="1" dirty="0" err="1">
                  <a:solidFill>
                    <a:srgbClr val="F79646"/>
                  </a:solidFill>
                  <a:latin typeface="Bahnschrift Condensed" panose="020B0502040204020203" pitchFamily="34" charset="0"/>
                </a:rPr>
                <a:t>trận</a:t>
              </a:r>
              <a:r>
                <a:rPr lang="en-US" sz="2400" b="1" dirty="0">
                  <a:solidFill>
                    <a:srgbClr val="F79646"/>
                  </a:solidFill>
                  <a:latin typeface="Bahnschrift Condensed" panose="020B0502040204020203" pitchFamily="34" charset="0"/>
                </a:rPr>
                <a:t> năng lực</a:t>
              </a:r>
            </a:p>
            <a:p>
              <a:r>
                <a:rPr lang="en-US" sz="2400" b="1" dirty="0" err="1">
                  <a:solidFill>
                    <a:srgbClr val="F79646"/>
                  </a:solidFill>
                  <a:latin typeface="Bahnschrift Condensed" panose="020B0502040204020203" pitchFamily="34" charset="0"/>
                </a:rPr>
                <a:t>bài</a:t>
              </a:r>
              <a:r>
                <a:rPr lang="en-US" sz="2400" b="1" dirty="0">
                  <a:solidFill>
                    <a:srgbClr val="F79646"/>
                  </a:solidFill>
                  <a:latin typeface="Bahnschrift Condensed" panose="020B0502040204020203" pitchFamily="34" charset="0"/>
                </a:rPr>
                <a:t> ĐG3</a:t>
              </a:r>
            </a:p>
          </p:txBody>
        </p:sp>
      </p:grpSp>
      <p:grpSp>
        <p:nvGrpSpPr>
          <p:cNvPr id="232" name="Group 231">
            <a:extLst>
              <a:ext uri="{FF2B5EF4-FFF2-40B4-BE49-F238E27FC236}">
                <a16:creationId xmlns:a16="http://schemas.microsoft.com/office/drawing/2014/main" id="{C2C752EF-4DE1-4408-43D1-2F11976E67A2}"/>
              </a:ext>
            </a:extLst>
          </p:cNvPr>
          <p:cNvGrpSpPr/>
          <p:nvPr/>
        </p:nvGrpSpPr>
        <p:grpSpPr>
          <a:xfrm>
            <a:off x="227515" y="3429427"/>
            <a:ext cx="4215405" cy="1096353"/>
            <a:chOff x="1122311" y="1630775"/>
            <a:chExt cx="7077584" cy="959476"/>
          </a:xfrm>
        </p:grpSpPr>
        <p:sp>
          <p:nvSpPr>
            <p:cNvPr id="233" name="TextBox 232">
              <a:extLst>
                <a:ext uri="{FF2B5EF4-FFF2-40B4-BE49-F238E27FC236}">
                  <a16:creationId xmlns:a16="http://schemas.microsoft.com/office/drawing/2014/main" id="{5E50D1C2-D341-00A3-E1BD-7A0390C12F84}"/>
                </a:ext>
              </a:extLst>
            </p:cNvPr>
            <p:cNvSpPr txBox="1"/>
            <p:nvPr/>
          </p:nvSpPr>
          <p:spPr>
            <a:xfrm>
              <a:off x="1122311" y="1630775"/>
              <a:ext cx="2139895" cy="404027"/>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CLO.3.2.1.1</a:t>
              </a:r>
            </a:p>
          </p:txBody>
        </p:sp>
        <p:sp>
          <p:nvSpPr>
            <p:cNvPr id="237" name="Star: 6 Points 399">
              <a:extLst>
                <a:ext uri="{FF2B5EF4-FFF2-40B4-BE49-F238E27FC236}">
                  <a16:creationId xmlns:a16="http://schemas.microsoft.com/office/drawing/2014/main" id="{6199EBCC-6562-9848-B4B8-1DB13B9F9F1F}"/>
                </a:ext>
              </a:extLst>
            </p:cNvPr>
            <p:cNvSpPr/>
            <p:nvPr/>
          </p:nvSpPr>
          <p:spPr>
            <a:xfrm>
              <a:off x="8040202" y="233508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38">
            <a:extLst>
              <a:ext uri="{FF2B5EF4-FFF2-40B4-BE49-F238E27FC236}">
                <a16:creationId xmlns:a16="http://schemas.microsoft.com/office/drawing/2014/main" id="{0949F1DF-B82A-FCD0-B91D-DB152D3C5859}"/>
              </a:ext>
            </a:extLst>
          </p:cNvPr>
          <p:cNvGrpSpPr/>
          <p:nvPr/>
        </p:nvGrpSpPr>
        <p:grpSpPr>
          <a:xfrm>
            <a:off x="175741" y="5398317"/>
            <a:ext cx="1962931" cy="467762"/>
            <a:chOff x="850455" y="4551337"/>
            <a:chExt cx="2899552" cy="467762"/>
          </a:xfrm>
        </p:grpSpPr>
        <p:grpSp>
          <p:nvGrpSpPr>
            <p:cNvPr id="242" name="Group 241">
              <a:extLst>
                <a:ext uri="{FF2B5EF4-FFF2-40B4-BE49-F238E27FC236}">
                  <a16:creationId xmlns:a16="http://schemas.microsoft.com/office/drawing/2014/main" id="{A6C5C984-B10B-5983-F66B-58C289532708}"/>
                </a:ext>
              </a:extLst>
            </p:cNvPr>
            <p:cNvGrpSpPr/>
            <p:nvPr/>
          </p:nvGrpSpPr>
          <p:grpSpPr>
            <a:xfrm>
              <a:off x="850455" y="4551337"/>
              <a:ext cx="2311076" cy="446276"/>
              <a:chOff x="1521667" y="4489412"/>
              <a:chExt cx="2311076" cy="446276"/>
            </a:xfrm>
          </p:grpSpPr>
          <p:sp>
            <p:nvSpPr>
              <p:cNvPr id="244" name="TextBox 243">
                <a:extLst>
                  <a:ext uri="{FF2B5EF4-FFF2-40B4-BE49-F238E27FC236}">
                    <a16:creationId xmlns:a16="http://schemas.microsoft.com/office/drawing/2014/main" id="{4F56AFAA-422B-89F4-34C6-579F69AD36B4}"/>
                  </a:ext>
                </a:extLst>
              </p:cNvPr>
              <p:cNvSpPr txBox="1"/>
              <p:nvPr/>
            </p:nvSpPr>
            <p:spPr>
              <a:xfrm>
                <a:off x="1544250" y="4489412"/>
                <a:ext cx="2046844" cy="446276"/>
              </a:xfrm>
              <a:prstGeom prst="rect">
                <a:avLst/>
              </a:prstGeom>
              <a:noFill/>
            </p:spPr>
            <p:txBody>
              <a:bodyPr wrap="square" rtlCol="0">
                <a:spAutoFit/>
              </a:bodyPr>
              <a:lstStyle/>
              <a:p>
                <a:r>
                  <a:rPr lang="en-US" sz="2300" b="1" dirty="0">
                    <a:solidFill>
                      <a:schemeClr val="accent5">
                        <a:lumMod val="75000"/>
                      </a:schemeClr>
                    </a:solidFill>
                    <a:latin typeface="Bahnschrift Condensed" panose="020B0502040204020203" pitchFamily="34" charset="0"/>
                  </a:rPr>
                  <a:t>CLO 1.2.1.1</a:t>
                </a:r>
              </a:p>
            </p:txBody>
          </p:sp>
          <p:cxnSp>
            <p:nvCxnSpPr>
              <p:cNvPr id="245" name="Straight Connector 244">
                <a:extLst>
                  <a:ext uri="{FF2B5EF4-FFF2-40B4-BE49-F238E27FC236}">
                    <a16:creationId xmlns:a16="http://schemas.microsoft.com/office/drawing/2014/main" id="{AE48D0AB-F100-141F-A072-F29BA4F79427}"/>
                  </a:ext>
                </a:extLst>
              </p:cNvPr>
              <p:cNvCxnSpPr>
                <a:cxnSpLocks/>
              </p:cNvCxnSpPr>
              <p:nvPr/>
            </p:nvCxnSpPr>
            <p:spPr>
              <a:xfrm>
                <a:off x="1521667" y="4900326"/>
                <a:ext cx="23110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1" name="Star: 6 Points 138">
              <a:extLst>
                <a:ext uri="{FF2B5EF4-FFF2-40B4-BE49-F238E27FC236}">
                  <a16:creationId xmlns:a16="http://schemas.microsoft.com/office/drawing/2014/main" id="{D6C341FE-9A2F-EBA9-2B23-84215A17264C}"/>
                </a:ext>
              </a:extLst>
            </p:cNvPr>
            <p:cNvSpPr/>
            <p:nvPr/>
          </p:nvSpPr>
          <p:spPr>
            <a:xfrm flipH="1">
              <a:off x="3507926" y="4750758"/>
              <a:ext cx="242081" cy="268341"/>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EB22F184-3599-5432-FC56-65B318CC8EF7}"/>
              </a:ext>
            </a:extLst>
          </p:cNvPr>
          <p:cNvGrpSpPr/>
          <p:nvPr/>
        </p:nvGrpSpPr>
        <p:grpSpPr>
          <a:xfrm>
            <a:off x="156954" y="2000740"/>
            <a:ext cx="4331236" cy="1542024"/>
            <a:chOff x="1238551" y="653340"/>
            <a:chExt cx="5508485" cy="1542024"/>
          </a:xfrm>
        </p:grpSpPr>
        <p:sp>
          <p:nvSpPr>
            <p:cNvPr id="247" name="TextBox 246">
              <a:extLst>
                <a:ext uri="{FF2B5EF4-FFF2-40B4-BE49-F238E27FC236}">
                  <a16:creationId xmlns:a16="http://schemas.microsoft.com/office/drawing/2014/main" id="{901610D7-4254-469A-BFBA-E489C2C9DAF3}"/>
                </a:ext>
              </a:extLst>
            </p:cNvPr>
            <p:cNvSpPr txBox="1"/>
            <p:nvPr/>
          </p:nvSpPr>
          <p:spPr>
            <a:xfrm>
              <a:off x="1301218" y="653340"/>
              <a:ext cx="1954897" cy="461665"/>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CLO.4.2.2.1</a:t>
              </a:r>
            </a:p>
          </p:txBody>
        </p:sp>
        <p:grpSp>
          <p:nvGrpSpPr>
            <p:cNvPr id="248" name="Group 247">
              <a:extLst>
                <a:ext uri="{FF2B5EF4-FFF2-40B4-BE49-F238E27FC236}">
                  <a16:creationId xmlns:a16="http://schemas.microsoft.com/office/drawing/2014/main" id="{1D341DCF-CC1F-D6C4-145A-FB6E784ACCE7}"/>
                </a:ext>
              </a:extLst>
            </p:cNvPr>
            <p:cNvGrpSpPr/>
            <p:nvPr/>
          </p:nvGrpSpPr>
          <p:grpSpPr>
            <a:xfrm>
              <a:off x="1238551" y="1940200"/>
              <a:ext cx="5508485" cy="255164"/>
              <a:chOff x="1238551" y="1940200"/>
              <a:chExt cx="5508485" cy="255164"/>
            </a:xfrm>
          </p:grpSpPr>
          <p:cxnSp>
            <p:nvCxnSpPr>
              <p:cNvPr id="249" name="Straight Connector 248">
                <a:extLst>
                  <a:ext uri="{FF2B5EF4-FFF2-40B4-BE49-F238E27FC236}">
                    <a16:creationId xmlns:a16="http://schemas.microsoft.com/office/drawing/2014/main" id="{0FBF14A6-D619-A98C-173B-AD084E31E1C9}"/>
                  </a:ext>
                </a:extLst>
              </p:cNvPr>
              <p:cNvCxnSpPr>
                <a:cxnSpLocks/>
              </p:cNvCxnSpPr>
              <p:nvPr/>
            </p:nvCxnSpPr>
            <p:spPr>
              <a:xfrm flipV="1">
                <a:off x="1238551" y="2039802"/>
                <a:ext cx="2026079" cy="8512"/>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sp>
            <p:nvSpPr>
              <p:cNvPr id="251" name="Star: 6 Points 399">
                <a:extLst>
                  <a:ext uri="{FF2B5EF4-FFF2-40B4-BE49-F238E27FC236}">
                    <a16:creationId xmlns:a16="http://schemas.microsoft.com/office/drawing/2014/main" id="{B2466CC1-AB29-67F3-59DC-B466A02F6395}"/>
                  </a:ext>
                </a:extLst>
              </p:cNvPr>
              <p:cNvSpPr/>
              <p:nvPr/>
            </p:nvSpPr>
            <p:spPr>
              <a:xfrm>
                <a:off x="6587343" y="1940200"/>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2" name="Straight Connector 251">
                <a:extLst>
                  <a:ext uri="{FF2B5EF4-FFF2-40B4-BE49-F238E27FC236}">
                    <a16:creationId xmlns:a16="http://schemas.microsoft.com/office/drawing/2014/main" id="{A7E0E753-7412-7D69-DFBD-38575AD34523}"/>
                  </a:ext>
                </a:extLst>
              </p:cNvPr>
              <p:cNvCxnSpPr/>
              <p:nvPr/>
            </p:nvCxnSpPr>
            <p:spPr>
              <a:xfrm flipV="1">
                <a:off x="3427470" y="2043752"/>
                <a:ext cx="228601"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263" name="Straight Connector 262">
            <a:extLst>
              <a:ext uri="{FF2B5EF4-FFF2-40B4-BE49-F238E27FC236}">
                <a16:creationId xmlns:a16="http://schemas.microsoft.com/office/drawing/2014/main" id="{0DED80C9-FAF8-509A-C21E-4C3B906D4714}"/>
              </a:ext>
            </a:extLst>
          </p:cNvPr>
          <p:cNvCxnSpPr>
            <a:cxnSpLocks/>
          </p:cNvCxnSpPr>
          <p:nvPr/>
        </p:nvCxnSpPr>
        <p:spPr>
          <a:xfrm>
            <a:off x="2010664" y="4408761"/>
            <a:ext cx="2034768" cy="12169"/>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CC6A300C-5B01-0DC3-BC62-D529E0188645}"/>
              </a:ext>
            </a:extLst>
          </p:cNvPr>
          <p:cNvCxnSpPr/>
          <p:nvPr/>
        </p:nvCxnSpPr>
        <p:spPr>
          <a:xfrm flipV="1">
            <a:off x="1857043" y="440671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64E7590-64DF-5DAA-FBF8-4835187310A3}"/>
              </a:ext>
            </a:extLst>
          </p:cNvPr>
          <p:cNvCxnSpPr>
            <a:cxnSpLocks/>
          </p:cNvCxnSpPr>
          <p:nvPr/>
        </p:nvCxnSpPr>
        <p:spPr>
          <a:xfrm>
            <a:off x="1836458" y="3878009"/>
            <a:ext cx="430884" cy="10145"/>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8CDF933-45B5-2B6F-F00C-ECED3E19ACF3}"/>
              </a:ext>
            </a:extLst>
          </p:cNvPr>
          <p:cNvCxnSpPr>
            <a:cxnSpLocks/>
          </p:cNvCxnSpPr>
          <p:nvPr/>
        </p:nvCxnSpPr>
        <p:spPr>
          <a:xfrm>
            <a:off x="2035246" y="3878908"/>
            <a:ext cx="2008572" cy="28599"/>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78" name="Group 277">
            <a:extLst>
              <a:ext uri="{FF2B5EF4-FFF2-40B4-BE49-F238E27FC236}">
                <a16:creationId xmlns:a16="http://schemas.microsoft.com/office/drawing/2014/main" id="{CDC317F6-1E0C-6A42-42E2-2921F61C008A}"/>
              </a:ext>
            </a:extLst>
          </p:cNvPr>
          <p:cNvGrpSpPr/>
          <p:nvPr/>
        </p:nvGrpSpPr>
        <p:grpSpPr>
          <a:xfrm>
            <a:off x="140390" y="4391117"/>
            <a:ext cx="6698418" cy="613118"/>
            <a:chOff x="480808" y="3174603"/>
            <a:chExt cx="5569296" cy="613118"/>
          </a:xfrm>
          <a:solidFill>
            <a:schemeClr val="bg1"/>
          </a:solidFill>
        </p:grpSpPr>
        <p:grpSp>
          <p:nvGrpSpPr>
            <p:cNvPr id="279" name="Group 278">
              <a:extLst>
                <a:ext uri="{FF2B5EF4-FFF2-40B4-BE49-F238E27FC236}">
                  <a16:creationId xmlns:a16="http://schemas.microsoft.com/office/drawing/2014/main" id="{60C6D9B0-71EA-1723-4D07-4BE866B48CDE}"/>
                </a:ext>
              </a:extLst>
            </p:cNvPr>
            <p:cNvGrpSpPr/>
            <p:nvPr/>
          </p:nvGrpSpPr>
          <p:grpSpPr>
            <a:xfrm>
              <a:off x="480808" y="3174603"/>
              <a:ext cx="5367442" cy="475588"/>
              <a:chOff x="986605" y="3070326"/>
              <a:chExt cx="5367442" cy="475588"/>
            </a:xfrm>
            <a:grpFill/>
          </p:grpSpPr>
          <p:sp>
            <p:nvSpPr>
              <p:cNvPr id="281" name="TextBox 280">
                <a:extLst>
                  <a:ext uri="{FF2B5EF4-FFF2-40B4-BE49-F238E27FC236}">
                    <a16:creationId xmlns:a16="http://schemas.microsoft.com/office/drawing/2014/main" id="{259608CA-7D1F-F440-4BA0-0A1DA2397ABB}"/>
                  </a:ext>
                </a:extLst>
              </p:cNvPr>
              <p:cNvSpPr txBox="1"/>
              <p:nvPr/>
            </p:nvSpPr>
            <p:spPr>
              <a:xfrm>
                <a:off x="1021540" y="3070326"/>
                <a:ext cx="1200366" cy="461665"/>
              </a:xfrm>
              <a:prstGeom prst="rect">
                <a:avLst/>
              </a:prstGeom>
              <a:noFill/>
              <a:ln>
                <a:noFill/>
              </a:ln>
            </p:spPr>
            <p:txBody>
              <a:bodyPr wrap="square" rtlCol="0">
                <a:spAutoFit/>
              </a:bodyPr>
              <a:lstStyle/>
              <a:p>
                <a:r>
                  <a:rPr lang="en-US" sz="2400" b="1" dirty="0">
                    <a:solidFill>
                      <a:srgbClr val="F79646"/>
                    </a:solidFill>
                    <a:latin typeface="Bahnschrift Condensed" panose="020B0502040204020203" pitchFamily="34" charset="0"/>
                  </a:rPr>
                  <a:t>CLO.3.1.2.1</a:t>
                </a:r>
              </a:p>
            </p:txBody>
          </p:sp>
          <p:grpSp>
            <p:nvGrpSpPr>
              <p:cNvPr id="282" name="Group 281">
                <a:extLst>
                  <a:ext uri="{FF2B5EF4-FFF2-40B4-BE49-F238E27FC236}">
                    <a16:creationId xmlns:a16="http://schemas.microsoft.com/office/drawing/2014/main" id="{D227C381-9419-6A1A-D75F-6907BE87A77A}"/>
                  </a:ext>
                </a:extLst>
              </p:cNvPr>
              <p:cNvGrpSpPr/>
              <p:nvPr/>
            </p:nvGrpSpPr>
            <p:grpSpPr>
              <a:xfrm>
                <a:off x="986605" y="3522585"/>
                <a:ext cx="5367442" cy="23329"/>
                <a:chOff x="986605" y="3522585"/>
                <a:chExt cx="5367442" cy="23329"/>
              </a:xfrm>
              <a:grpFill/>
            </p:grpSpPr>
            <p:cxnSp>
              <p:nvCxnSpPr>
                <p:cNvPr id="283" name="Straight Connector 282">
                  <a:extLst>
                    <a:ext uri="{FF2B5EF4-FFF2-40B4-BE49-F238E27FC236}">
                      <a16:creationId xmlns:a16="http://schemas.microsoft.com/office/drawing/2014/main" id="{8D38ECF6-3194-B6A2-91EE-48B019A29F1E}"/>
                    </a:ext>
                  </a:extLst>
                </p:cNvPr>
                <p:cNvCxnSpPr/>
                <p:nvPr/>
              </p:nvCxnSpPr>
              <p:spPr>
                <a:xfrm flipV="1">
                  <a:off x="6079727" y="3532010"/>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1F6E9F3E-FA09-F45D-660C-D622F4F27BFE}"/>
                    </a:ext>
                  </a:extLst>
                </p:cNvPr>
                <p:cNvCxnSpPr>
                  <a:cxnSpLocks/>
                </p:cNvCxnSpPr>
                <p:nvPr/>
              </p:nvCxnSpPr>
              <p:spPr>
                <a:xfrm>
                  <a:off x="986605" y="3522585"/>
                  <a:ext cx="1315662" cy="15967"/>
                </a:xfrm>
                <a:prstGeom prst="line">
                  <a:avLst/>
                </a:prstGeom>
                <a:grp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E81733FA-9CD8-A227-8901-05EC0E5B345C}"/>
                    </a:ext>
                  </a:extLst>
                </p:cNvPr>
                <p:cNvCxnSpPr/>
                <p:nvPr/>
              </p:nvCxnSpPr>
              <p:spPr>
                <a:xfrm flipV="1">
                  <a:off x="2377449" y="3545914"/>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
          <p:nvSpPr>
            <p:cNvPr id="280" name="Star: 6 Points 402">
              <a:extLst>
                <a:ext uri="{FF2B5EF4-FFF2-40B4-BE49-F238E27FC236}">
                  <a16:creationId xmlns:a16="http://schemas.microsoft.com/office/drawing/2014/main" id="{5F1E2C62-0CD1-153A-CE69-1278DB295C6A}"/>
                </a:ext>
              </a:extLst>
            </p:cNvPr>
            <p:cNvSpPr/>
            <p:nvPr/>
          </p:nvSpPr>
          <p:spPr>
            <a:xfrm>
              <a:off x="5890411" y="3532557"/>
              <a:ext cx="159693"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86" name="Straight Connector 285">
            <a:extLst>
              <a:ext uri="{FF2B5EF4-FFF2-40B4-BE49-F238E27FC236}">
                <a16:creationId xmlns:a16="http://schemas.microsoft.com/office/drawing/2014/main" id="{8558F3B9-BEB6-6CDA-3061-D6F93932CCF4}"/>
              </a:ext>
            </a:extLst>
          </p:cNvPr>
          <p:cNvCxnSpPr>
            <a:cxnSpLocks/>
          </p:cNvCxnSpPr>
          <p:nvPr/>
        </p:nvCxnSpPr>
        <p:spPr>
          <a:xfrm>
            <a:off x="2009050" y="4860847"/>
            <a:ext cx="2034768" cy="12169"/>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787DC4A0-199B-A456-8334-0BFE7BE5AEB8}"/>
              </a:ext>
            </a:extLst>
          </p:cNvPr>
          <p:cNvCxnSpPr/>
          <p:nvPr/>
        </p:nvCxnSpPr>
        <p:spPr>
          <a:xfrm flipV="1">
            <a:off x="4203998" y="4853057"/>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86582E14-0B24-3004-4A6F-D27D68CFEE9C}"/>
              </a:ext>
            </a:extLst>
          </p:cNvPr>
          <p:cNvCxnSpPr>
            <a:cxnSpLocks/>
          </p:cNvCxnSpPr>
          <p:nvPr/>
        </p:nvCxnSpPr>
        <p:spPr>
          <a:xfrm>
            <a:off x="4423228" y="4848866"/>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93C8E5B9-6B2D-FC58-9666-33C0280729F5}"/>
              </a:ext>
            </a:extLst>
          </p:cNvPr>
          <p:cNvCxnSpPr/>
          <p:nvPr/>
        </p:nvCxnSpPr>
        <p:spPr>
          <a:xfrm flipV="1">
            <a:off x="6111177" y="3901422"/>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68D9A86-A73E-592F-AD80-698E11F41A56}"/>
              </a:ext>
            </a:extLst>
          </p:cNvPr>
          <p:cNvCxnSpPr>
            <a:cxnSpLocks/>
          </p:cNvCxnSpPr>
          <p:nvPr/>
        </p:nvCxnSpPr>
        <p:spPr>
          <a:xfrm>
            <a:off x="4440650" y="3907507"/>
            <a:ext cx="1815171" cy="0"/>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278D75C4-BF1C-16AD-A644-392F969C408D}"/>
              </a:ext>
            </a:extLst>
          </p:cNvPr>
          <p:cNvSpPr txBox="1"/>
          <p:nvPr/>
        </p:nvSpPr>
        <p:spPr>
          <a:xfrm>
            <a:off x="198862" y="3944898"/>
            <a:ext cx="1443727" cy="461665"/>
          </a:xfrm>
          <a:prstGeom prst="rect">
            <a:avLst/>
          </a:prstGeom>
          <a:noFill/>
          <a:ln>
            <a:noFill/>
          </a:ln>
        </p:spPr>
        <p:txBody>
          <a:bodyPr wrap="square" rtlCol="0">
            <a:spAutoFit/>
          </a:bodyPr>
          <a:lstStyle/>
          <a:p>
            <a:r>
              <a:rPr lang="en-US" sz="2400" b="1" dirty="0">
                <a:solidFill>
                  <a:srgbClr val="92D14F"/>
                </a:solidFill>
                <a:latin typeface="Bahnschrift Condensed" panose="020B0502040204020203" pitchFamily="34" charset="0"/>
              </a:rPr>
              <a:t>CLO.4.1.1.1</a:t>
            </a:r>
          </a:p>
        </p:txBody>
      </p:sp>
      <p:cxnSp>
        <p:nvCxnSpPr>
          <p:cNvPr id="293" name="Straight Connector 292">
            <a:extLst>
              <a:ext uri="{FF2B5EF4-FFF2-40B4-BE49-F238E27FC236}">
                <a16:creationId xmlns:a16="http://schemas.microsoft.com/office/drawing/2014/main" id="{6802BB0D-C28B-DA55-BD7E-5D9FEF56FCF0}"/>
              </a:ext>
            </a:extLst>
          </p:cNvPr>
          <p:cNvCxnSpPr>
            <a:cxnSpLocks/>
          </p:cNvCxnSpPr>
          <p:nvPr/>
        </p:nvCxnSpPr>
        <p:spPr>
          <a:xfrm>
            <a:off x="162657" y="4395992"/>
            <a:ext cx="1573955" cy="16651"/>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D0E1127-800D-D868-2BCF-D2B7D2745CCB}"/>
              </a:ext>
            </a:extLst>
          </p:cNvPr>
          <p:cNvCxnSpPr>
            <a:cxnSpLocks/>
          </p:cNvCxnSpPr>
          <p:nvPr/>
        </p:nvCxnSpPr>
        <p:spPr>
          <a:xfrm flipV="1">
            <a:off x="3794561" y="4418860"/>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79CB2CF7-8709-6D89-DB85-B7CFF3C8F21C}"/>
              </a:ext>
            </a:extLst>
          </p:cNvPr>
          <p:cNvCxnSpPr>
            <a:cxnSpLocks/>
          </p:cNvCxnSpPr>
          <p:nvPr/>
        </p:nvCxnSpPr>
        <p:spPr>
          <a:xfrm>
            <a:off x="141697" y="3862990"/>
            <a:ext cx="1564402" cy="15918"/>
          </a:xfrm>
          <a:prstGeom prst="line">
            <a:avLst/>
          </a:prstGeom>
          <a:solidFill>
            <a:schemeClr val="bg1"/>
          </a:solid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D2ACB554-879E-0DD6-2109-98EAE09F4B78}"/>
              </a:ext>
            </a:extLst>
          </p:cNvPr>
          <p:cNvCxnSpPr>
            <a:cxnSpLocks/>
          </p:cNvCxnSpPr>
          <p:nvPr/>
        </p:nvCxnSpPr>
        <p:spPr>
          <a:xfrm>
            <a:off x="2050904" y="3389129"/>
            <a:ext cx="2034768" cy="12169"/>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D2CE347A-1147-B1B3-8CA6-DF34BB0E187D}"/>
              </a:ext>
            </a:extLst>
          </p:cNvPr>
          <p:cNvCxnSpPr>
            <a:cxnSpLocks/>
          </p:cNvCxnSpPr>
          <p:nvPr/>
        </p:nvCxnSpPr>
        <p:spPr>
          <a:xfrm>
            <a:off x="4205678" y="3887895"/>
            <a:ext cx="357142" cy="13537"/>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5DF1E93F-9384-572D-4AB9-73C11B35A0C4}"/>
              </a:ext>
            </a:extLst>
          </p:cNvPr>
          <p:cNvCxnSpPr/>
          <p:nvPr/>
        </p:nvCxnSpPr>
        <p:spPr>
          <a:xfrm flipV="1">
            <a:off x="3823275" y="3401298"/>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F1DD518-7983-2B78-8220-92F9CEE87B10}"/>
              </a:ext>
            </a:extLst>
          </p:cNvPr>
          <p:cNvCxnSpPr>
            <a:cxnSpLocks/>
          </p:cNvCxnSpPr>
          <p:nvPr/>
        </p:nvCxnSpPr>
        <p:spPr>
          <a:xfrm flipV="1">
            <a:off x="1468387" y="5814752"/>
            <a:ext cx="549892" cy="0"/>
          </a:xfrm>
          <a:prstGeom prst="line">
            <a:avLst/>
          </a:prstGeom>
          <a:ln w="57150">
            <a:solidFill>
              <a:srgbClr val="4F81BD"/>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AD3B91D-AC4C-4140-4D06-5CE1E1A62328}"/>
              </a:ext>
            </a:extLst>
          </p:cNvPr>
          <p:cNvCxnSpPr>
            <a:cxnSpLocks/>
          </p:cNvCxnSpPr>
          <p:nvPr/>
        </p:nvCxnSpPr>
        <p:spPr>
          <a:xfrm>
            <a:off x="166048" y="5379665"/>
            <a:ext cx="1573955" cy="16651"/>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3A0EF4-59CC-16E7-AAD5-58264D19B4F4}"/>
              </a:ext>
            </a:extLst>
          </p:cNvPr>
          <p:cNvSpPr txBox="1"/>
          <p:nvPr/>
        </p:nvSpPr>
        <p:spPr>
          <a:xfrm>
            <a:off x="189030" y="4902096"/>
            <a:ext cx="1443727" cy="461665"/>
          </a:xfrm>
          <a:prstGeom prst="rect">
            <a:avLst/>
          </a:prstGeom>
          <a:noFill/>
          <a:ln>
            <a:noFill/>
          </a:ln>
        </p:spPr>
        <p:txBody>
          <a:bodyPr wrap="square" rtlCol="0">
            <a:spAutoFit/>
          </a:bodyPr>
          <a:lstStyle/>
          <a:p>
            <a:r>
              <a:rPr lang="en-US" sz="2400" b="1" dirty="0">
                <a:solidFill>
                  <a:srgbClr val="F79646"/>
                </a:solidFill>
                <a:latin typeface="Bahnschrift Condensed" panose="020B0502040204020203" pitchFamily="34" charset="0"/>
              </a:rPr>
              <a:t>CLO.1.2.1.2</a:t>
            </a:r>
          </a:p>
        </p:txBody>
      </p:sp>
      <p:grpSp>
        <p:nvGrpSpPr>
          <p:cNvPr id="9" name="Group 8">
            <a:extLst>
              <a:ext uri="{FF2B5EF4-FFF2-40B4-BE49-F238E27FC236}">
                <a16:creationId xmlns:a16="http://schemas.microsoft.com/office/drawing/2014/main" id="{A9F655AC-761B-E2B9-9CA1-6FA077C8AD2D}"/>
              </a:ext>
            </a:extLst>
          </p:cNvPr>
          <p:cNvGrpSpPr/>
          <p:nvPr/>
        </p:nvGrpSpPr>
        <p:grpSpPr>
          <a:xfrm>
            <a:off x="1832877" y="5398367"/>
            <a:ext cx="4692377" cy="41198"/>
            <a:chOff x="2267086" y="3925176"/>
            <a:chExt cx="3901403" cy="41198"/>
          </a:xfrm>
          <a:solidFill>
            <a:schemeClr val="bg1"/>
          </a:solidFill>
        </p:grpSpPr>
        <p:cxnSp>
          <p:nvCxnSpPr>
            <p:cNvPr id="10" name="Straight Connector 9">
              <a:extLst>
                <a:ext uri="{FF2B5EF4-FFF2-40B4-BE49-F238E27FC236}">
                  <a16:creationId xmlns:a16="http://schemas.microsoft.com/office/drawing/2014/main" id="{72B6D3A2-1661-C360-6DC1-30B13CD0E76E}"/>
                </a:ext>
              </a:extLst>
            </p:cNvPr>
            <p:cNvCxnSpPr>
              <a:cxnSpLocks/>
            </p:cNvCxnSpPr>
            <p:nvPr/>
          </p:nvCxnSpPr>
          <p:spPr>
            <a:xfrm flipV="1">
              <a:off x="5894169" y="3966374"/>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8DB885D-7DBA-EAAB-8DD6-5AA973CC7960}"/>
                </a:ext>
              </a:extLst>
            </p:cNvPr>
            <p:cNvCxnSpPr/>
            <p:nvPr/>
          </p:nvCxnSpPr>
          <p:spPr>
            <a:xfrm flipV="1">
              <a:off x="2267086" y="3925176"/>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7B3754CD-BE96-DA98-82AC-99047110EEBE}"/>
              </a:ext>
            </a:extLst>
          </p:cNvPr>
          <p:cNvCxnSpPr>
            <a:cxnSpLocks/>
          </p:cNvCxnSpPr>
          <p:nvPr/>
        </p:nvCxnSpPr>
        <p:spPr>
          <a:xfrm>
            <a:off x="2161523" y="5407381"/>
            <a:ext cx="1875663" cy="0"/>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309FCD-F712-BB7A-7236-7094F621ADC0}"/>
              </a:ext>
            </a:extLst>
          </p:cNvPr>
          <p:cNvCxnSpPr/>
          <p:nvPr/>
        </p:nvCxnSpPr>
        <p:spPr>
          <a:xfrm flipV="1">
            <a:off x="4165170" y="5415797"/>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333203-05DC-D85C-B51C-7BAD440C74E8}"/>
              </a:ext>
            </a:extLst>
          </p:cNvPr>
          <p:cNvCxnSpPr>
            <a:cxnSpLocks/>
          </p:cNvCxnSpPr>
          <p:nvPr/>
        </p:nvCxnSpPr>
        <p:spPr>
          <a:xfrm>
            <a:off x="4384400" y="5411606"/>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071488-2E7A-B852-DC4A-73C4ADA05507}"/>
              </a:ext>
            </a:extLst>
          </p:cNvPr>
          <p:cNvCxnSpPr>
            <a:cxnSpLocks/>
          </p:cNvCxnSpPr>
          <p:nvPr/>
        </p:nvCxnSpPr>
        <p:spPr>
          <a:xfrm>
            <a:off x="153097" y="6254891"/>
            <a:ext cx="1573955" cy="16651"/>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8C40F5-696B-2D37-6C2B-9CB05613BEC8}"/>
              </a:ext>
            </a:extLst>
          </p:cNvPr>
          <p:cNvSpPr txBox="1"/>
          <p:nvPr/>
        </p:nvSpPr>
        <p:spPr>
          <a:xfrm>
            <a:off x="179985" y="5805867"/>
            <a:ext cx="1551493" cy="461665"/>
          </a:xfrm>
          <a:prstGeom prst="rect">
            <a:avLst/>
          </a:prstGeom>
          <a:noFill/>
          <a:ln>
            <a:noFill/>
          </a:ln>
        </p:spPr>
        <p:txBody>
          <a:bodyPr wrap="square" rtlCol="0">
            <a:spAutoFit/>
          </a:bodyPr>
          <a:lstStyle/>
          <a:p>
            <a:r>
              <a:rPr lang="en-US" sz="2400" b="1" dirty="0">
                <a:solidFill>
                  <a:srgbClr val="F79646"/>
                </a:solidFill>
                <a:latin typeface="Bahnschrift Condensed" panose="020B0502040204020203" pitchFamily="34" charset="0"/>
              </a:rPr>
              <a:t>CLO.4.2.3.1</a:t>
            </a:r>
          </a:p>
        </p:txBody>
      </p:sp>
      <p:grpSp>
        <p:nvGrpSpPr>
          <p:cNvPr id="21" name="Group 20">
            <a:extLst>
              <a:ext uri="{FF2B5EF4-FFF2-40B4-BE49-F238E27FC236}">
                <a16:creationId xmlns:a16="http://schemas.microsoft.com/office/drawing/2014/main" id="{DA5F749F-47FA-9ADF-CECD-0C64562D1A37}"/>
              </a:ext>
            </a:extLst>
          </p:cNvPr>
          <p:cNvGrpSpPr/>
          <p:nvPr/>
        </p:nvGrpSpPr>
        <p:grpSpPr>
          <a:xfrm>
            <a:off x="1847128" y="6260027"/>
            <a:ext cx="4692377" cy="41198"/>
            <a:chOff x="2267086" y="3925176"/>
            <a:chExt cx="3901403" cy="41198"/>
          </a:xfrm>
          <a:solidFill>
            <a:schemeClr val="bg1"/>
          </a:solidFill>
        </p:grpSpPr>
        <p:cxnSp>
          <p:nvCxnSpPr>
            <p:cNvPr id="23" name="Straight Connector 22">
              <a:extLst>
                <a:ext uri="{FF2B5EF4-FFF2-40B4-BE49-F238E27FC236}">
                  <a16:creationId xmlns:a16="http://schemas.microsoft.com/office/drawing/2014/main" id="{34C46C34-8BEE-E27C-5BA1-3D12D917196F}"/>
                </a:ext>
              </a:extLst>
            </p:cNvPr>
            <p:cNvCxnSpPr>
              <a:cxnSpLocks/>
            </p:cNvCxnSpPr>
            <p:nvPr/>
          </p:nvCxnSpPr>
          <p:spPr>
            <a:xfrm flipV="1">
              <a:off x="5894169" y="3966374"/>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762C56-5A49-8932-26C4-161E350C707A}"/>
                </a:ext>
              </a:extLst>
            </p:cNvPr>
            <p:cNvCxnSpPr/>
            <p:nvPr/>
          </p:nvCxnSpPr>
          <p:spPr>
            <a:xfrm flipV="1">
              <a:off x="2267086" y="3925176"/>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97360D0B-BAB8-2644-3BC6-39EFBF376D35}"/>
              </a:ext>
            </a:extLst>
          </p:cNvPr>
          <p:cNvCxnSpPr>
            <a:cxnSpLocks/>
          </p:cNvCxnSpPr>
          <p:nvPr/>
        </p:nvCxnSpPr>
        <p:spPr>
          <a:xfrm>
            <a:off x="2175774" y="6269041"/>
            <a:ext cx="1875663" cy="0"/>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A842B6-6AED-5258-78AE-D9833BCD65AB}"/>
              </a:ext>
            </a:extLst>
          </p:cNvPr>
          <p:cNvCxnSpPr/>
          <p:nvPr/>
        </p:nvCxnSpPr>
        <p:spPr>
          <a:xfrm flipV="1">
            <a:off x="4179421" y="6277457"/>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624D71-E2B6-6F1B-E0DF-3D2F5CD8282E}"/>
              </a:ext>
            </a:extLst>
          </p:cNvPr>
          <p:cNvCxnSpPr>
            <a:cxnSpLocks/>
          </p:cNvCxnSpPr>
          <p:nvPr/>
        </p:nvCxnSpPr>
        <p:spPr>
          <a:xfrm>
            <a:off x="4398651" y="6273266"/>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7E1CC8B-5F53-D0D2-7256-FCB2FDBA3B61}"/>
              </a:ext>
            </a:extLst>
          </p:cNvPr>
          <p:cNvGrpSpPr/>
          <p:nvPr/>
        </p:nvGrpSpPr>
        <p:grpSpPr>
          <a:xfrm>
            <a:off x="2000685" y="2875391"/>
            <a:ext cx="4746969" cy="41198"/>
            <a:chOff x="2221698" y="3925176"/>
            <a:chExt cx="3946791" cy="41198"/>
          </a:xfrm>
          <a:solidFill>
            <a:schemeClr val="bg1"/>
          </a:solidFill>
        </p:grpSpPr>
        <p:cxnSp>
          <p:nvCxnSpPr>
            <p:cNvPr id="31" name="Straight Connector 30">
              <a:extLst>
                <a:ext uri="{FF2B5EF4-FFF2-40B4-BE49-F238E27FC236}">
                  <a16:creationId xmlns:a16="http://schemas.microsoft.com/office/drawing/2014/main" id="{FD2EAE95-ABBD-916B-0B38-0A55EACF428F}"/>
                </a:ext>
              </a:extLst>
            </p:cNvPr>
            <p:cNvCxnSpPr>
              <a:cxnSpLocks/>
            </p:cNvCxnSpPr>
            <p:nvPr/>
          </p:nvCxnSpPr>
          <p:spPr>
            <a:xfrm flipV="1">
              <a:off x="5894169" y="3966374"/>
              <a:ext cx="27432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A40CD0-D599-A7CC-FEE6-88C3130FDD56}"/>
                </a:ext>
              </a:extLst>
            </p:cNvPr>
            <p:cNvCxnSpPr/>
            <p:nvPr/>
          </p:nvCxnSpPr>
          <p:spPr>
            <a:xfrm flipV="1">
              <a:off x="2221698" y="3925176"/>
              <a:ext cx="457200" cy="0"/>
            </a:xfrm>
            <a:prstGeom prst="line">
              <a:avLst/>
            </a:prstGeom>
            <a:grpFill/>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83371BE2-28B9-1001-BF45-E3EB1E3C1C47}"/>
              </a:ext>
            </a:extLst>
          </p:cNvPr>
          <p:cNvCxnSpPr>
            <a:cxnSpLocks/>
          </p:cNvCxnSpPr>
          <p:nvPr/>
        </p:nvCxnSpPr>
        <p:spPr>
          <a:xfrm>
            <a:off x="2383919" y="2884405"/>
            <a:ext cx="1667518" cy="15276"/>
          </a:xfrm>
          <a:prstGeom prst="line">
            <a:avLst/>
          </a:prstGeom>
          <a:ln w="57150">
            <a:solidFill>
              <a:srgbClr val="F79646"/>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249733-F8E8-E53A-864A-7583CC636DCD}"/>
              </a:ext>
            </a:extLst>
          </p:cNvPr>
          <p:cNvCxnSpPr/>
          <p:nvPr/>
        </p:nvCxnSpPr>
        <p:spPr>
          <a:xfrm flipV="1">
            <a:off x="4196494" y="2892821"/>
            <a:ext cx="549892" cy="0"/>
          </a:xfrm>
          <a:prstGeom prst="line">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718777-0DD7-DC06-A5C2-91566C88003E}"/>
              </a:ext>
            </a:extLst>
          </p:cNvPr>
          <p:cNvCxnSpPr>
            <a:cxnSpLocks/>
          </p:cNvCxnSpPr>
          <p:nvPr/>
        </p:nvCxnSpPr>
        <p:spPr>
          <a:xfrm>
            <a:off x="4606796" y="2888630"/>
            <a:ext cx="1772088" cy="11051"/>
          </a:xfrm>
          <a:prstGeom prst="line">
            <a:avLst/>
          </a:prstGeom>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D2B9C9-CB19-DC04-E83F-8803C04B408A}"/>
              </a:ext>
            </a:extLst>
          </p:cNvPr>
          <p:cNvSpPr txBox="1"/>
          <p:nvPr/>
        </p:nvSpPr>
        <p:spPr>
          <a:xfrm>
            <a:off x="215733" y="2376253"/>
            <a:ext cx="1274520" cy="461665"/>
          </a:xfrm>
          <a:prstGeom prst="rect">
            <a:avLst/>
          </a:prstGeom>
          <a:noFill/>
        </p:spPr>
        <p:txBody>
          <a:bodyPr wrap="square" rtlCol="0">
            <a:spAutoFit/>
          </a:bodyPr>
          <a:lstStyle/>
          <a:p>
            <a:r>
              <a:rPr lang="en-US" sz="2400" b="1" dirty="0">
                <a:solidFill>
                  <a:srgbClr val="F79646"/>
                </a:solidFill>
                <a:latin typeface="Bahnschrift Condensed" panose="020B0502040204020203" pitchFamily="34" charset="0"/>
              </a:rPr>
              <a:t>CLO.4.2.4.1</a:t>
            </a:r>
          </a:p>
        </p:txBody>
      </p:sp>
      <p:cxnSp>
        <p:nvCxnSpPr>
          <p:cNvPr id="38" name="Straight Connector 37">
            <a:extLst>
              <a:ext uri="{FF2B5EF4-FFF2-40B4-BE49-F238E27FC236}">
                <a16:creationId xmlns:a16="http://schemas.microsoft.com/office/drawing/2014/main" id="{685E6CBD-A96F-F347-B03C-C1177950871D}"/>
              </a:ext>
            </a:extLst>
          </p:cNvPr>
          <p:cNvCxnSpPr>
            <a:cxnSpLocks/>
          </p:cNvCxnSpPr>
          <p:nvPr/>
        </p:nvCxnSpPr>
        <p:spPr>
          <a:xfrm>
            <a:off x="254078" y="2880671"/>
            <a:ext cx="1564402" cy="15918"/>
          </a:xfrm>
          <a:prstGeom prst="line">
            <a:avLst/>
          </a:prstGeom>
          <a:solidFill>
            <a:schemeClr val="bg1"/>
          </a:solidFill>
          <a:ln w="571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DB65C3-1E93-E62E-F47B-29FD1678B05D}"/>
              </a:ext>
            </a:extLst>
          </p:cNvPr>
          <p:cNvCxnSpPr>
            <a:cxnSpLocks/>
          </p:cNvCxnSpPr>
          <p:nvPr/>
        </p:nvCxnSpPr>
        <p:spPr>
          <a:xfrm>
            <a:off x="227515" y="2401815"/>
            <a:ext cx="1996988" cy="0"/>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2E6CEF0-A4E4-211C-52FB-D056A69A9004}"/>
              </a:ext>
            </a:extLst>
          </p:cNvPr>
          <p:cNvCxnSpPr/>
          <p:nvPr/>
        </p:nvCxnSpPr>
        <p:spPr>
          <a:xfrm flipV="1">
            <a:off x="2412608" y="2397142"/>
            <a:ext cx="179746"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111C0A-3A58-B37B-F7FC-66D248A392E8}"/>
              </a:ext>
            </a:extLst>
          </p:cNvPr>
          <p:cNvCxnSpPr>
            <a:cxnSpLocks/>
          </p:cNvCxnSpPr>
          <p:nvPr/>
        </p:nvCxnSpPr>
        <p:spPr>
          <a:xfrm>
            <a:off x="2609638" y="2421661"/>
            <a:ext cx="1772103" cy="37853"/>
          </a:xfrm>
          <a:prstGeom prst="line">
            <a:avLst/>
          </a:prstGeom>
          <a:ln w="57150">
            <a:solidFill>
              <a:srgbClr val="92D14F"/>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95D00C-8865-8120-BE9D-A54ED84F373C}"/>
              </a:ext>
            </a:extLst>
          </p:cNvPr>
          <p:cNvCxnSpPr/>
          <p:nvPr/>
        </p:nvCxnSpPr>
        <p:spPr>
          <a:xfrm flipV="1">
            <a:off x="4157540" y="2461442"/>
            <a:ext cx="549892" cy="0"/>
          </a:xfrm>
          <a:prstGeom prst="line">
            <a:avLst/>
          </a:prstGeom>
          <a:ln w="571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3" name="Star: 6 Points 399">
            <a:extLst>
              <a:ext uri="{FF2B5EF4-FFF2-40B4-BE49-F238E27FC236}">
                <a16:creationId xmlns:a16="http://schemas.microsoft.com/office/drawing/2014/main" id="{27A999A8-8155-6794-48A7-158566D40D77}"/>
              </a:ext>
            </a:extLst>
          </p:cNvPr>
          <p:cNvSpPr/>
          <p:nvPr/>
        </p:nvSpPr>
        <p:spPr>
          <a:xfrm>
            <a:off x="4583266" y="2361819"/>
            <a:ext cx="125564"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extBox 53">
            <a:extLst>
              <a:ext uri="{FF2B5EF4-FFF2-40B4-BE49-F238E27FC236}">
                <a16:creationId xmlns:a16="http://schemas.microsoft.com/office/drawing/2014/main" id="{FB2416E3-97C8-593D-3336-963E03C22AFC}"/>
              </a:ext>
            </a:extLst>
          </p:cNvPr>
          <p:cNvSpPr txBox="1"/>
          <p:nvPr/>
        </p:nvSpPr>
        <p:spPr>
          <a:xfrm>
            <a:off x="196292" y="2970495"/>
            <a:ext cx="1537105" cy="461665"/>
          </a:xfrm>
          <a:prstGeom prst="rect">
            <a:avLst/>
          </a:prstGeom>
          <a:noFill/>
        </p:spPr>
        <p:txBody>
          <a:bodyPr wrap="square" rtlCol="0">
            <a:spAutoFit/>
          </a:bodyPr>
          <a:lstStyle/>
          <a:p>
            <a:r>
              <a:rPr lang="en-US" sz="2400" b="1" dirty="0">
                <a:solidFill>
                  <a:srgbClr val="92D14F"/>
                </a:solidFill>
                <a:latin typeface="Bahnschrift Condensed" panose="020B0502040204020203" pitchFamily="34" charset="0"/>
              </a:rPr>
              <a:t>CLO.4.2.1.1</a:t>
            </a:r>
          </a:p>
        </p:txBody>
      </p:sp>
      <p:sp>
        <p:nvSpPr>
          <p:cNvPr id="55" name="Star: 6 Points 402">
            <a:extLst>
              <a:ext uri="{FF2B5EF4-FFF2-40B4-BE49-F238E27FC236}">
                <a16:creationId xmlns:a16="http://schemas.microsoft.com/office/drawing/2014/main" id="{B55B1288-82FE-3AC0-A3EB-4B1B2E43304A}"/>
              </a:ext>
            </a:extLst>
          </p:cNvPr>
          <p:cNvSpPr/>
          <p:nvPr/>
        </p:nvSpPr>
        <p:spPr>
          <a:xfrm>
            <a:off x="6349474" y="6060256"/>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Star: 6 Points 402">
            <a:extLst>
              <a:ext uri="{FF2B5EF4-FFF2-40B4-BE49-F238E27FC236}">
                <a16:creationId xmlns:a16="http://schemas.microsoft.com/office/drawing/2014/main" id="{ECD4FB95-6D2C-58ED-3D8B-3ACF4FAF4116}"/>
              </a:ext>
            </a:extLst>
          </p:cNvPr>
          <p:cNvSpPr/>
          <p:nvPr/>
        </p:nvSpPr>
        <p:spPr>
          <a:xfrm>
            <a:off x="6348760" y="5269962"/>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Star: 6 Points 402">
            <a:extLst>
              <a:ext uri="{FF2B5EF4-FFF2-40B4-BE49-F238E27FC236}">
                <a16:creationId xmlns:a16="http://schemas.microsoft.com/office/drawing/2014/main" id="{7E063F14-AAAA-5869-FB70-54E9C4D4736B}"/>
              </a:ext>
            </a:extLst>
          </p:cNvPr>
          <p:cNvSpPr/>
          <p:nvPr/>
        </p:nvSpPr>
        <p:spPr>
          <a:xfrm>
            <a:off x="6621716" y="3795997"/>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Star: 6 Points 402">
            <a:extLst>
              <a:ext uri="{FF2B5EF4-FFF2-40B4-BE49-F238E27FC236}">
                <a16:creationId xmlns:a16="http://schemas.microsoft.com/office/drawing/2014/main" id="{5FBACC74-E819-FFDE-0A28-E2CCB52B0364}"/>
              </a:ext>
            </a:extLst>
          </p:cNvPr>
          <p:cNvSpPr/>
          <p:nvPr/>
        </p:nvSpPr>
        <p:spPr>
          <a:xfrm>
            <a:off x="6649288" y="2789007"/>
            <a:ext cx="192069" cy="255164"/>
          </a:xfrm>
          <a:prstGeom prst="star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8504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501F-4DD6-A950-203C-0EC019C879C3}"/>
              </a:ext>
            </a:extLst>
          </p:cNvPr>
          <p:cNvSpPr>
            <a:spLocks noGrp="1"/>
          </p:cNvSpPr>
          <p:nvPr>
            <p:ph type="title"/>
          </p:nvPr>
        </p:nvSpPr>
        <p:spPr/>
        <p:txBody>
          <a:bodyPr/>
          <a:lstStyle/>
          <a:p>
            <a:r>
              <a:rPr lang="en-VN"/>
              <a:t>BÀI ĐÁNH GIÁ HỌC PHẦN</a:t>
            </a:r>
          </a:p>
        </p:txBody>
      </p:sp>
      <p:pic>
        <p:nvPicPr>
          <p:cNvPr id="9" name="Picture 8" descr="A white paper with black text&#10;&#10;Description automatically generated">
            <a:extLst>
              <a:ext uri="{FF2B5EF4-FFF2-40B4-BE49-F238E27FC236}">
                <a16:creationId xmlns:a16="http://schemas.microsoft.com/office/drawing/2014/main" id="{47B67AF2-A25D-0BC2-005D-54CF2BB87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023" y="4838730"/>
            <a:ext cx="4737953" cy="1732278"/>
          </a:xfrm>
          <a:prstGeom prst="rect">
            <a:avLst/>
          </a:prstGeom>
        </p:spPr>
      </p:pic>
      <p:pic>
        <p:nvPicPr>
          <p:cNvPr id="11" name="Picture 10" descr="A table with numbers and text&#10;&#10;Description automatically generated">
            <a:extLst>
              <a:ext uri="{FF2B5EF4-FFF2-40B4-BE49-F238E27FC236}">
                <a16:creationId xmlns:a16="http://schemas.microsoft.com/office/drawing/2014/main" id="{CEC117D5-CD50-C363-3AFC-129EE332D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71" y="685801"/>
            <a:ext cx="6685477" cy="4049972"/>
          </a:xfrm>
          <a:prstGeom prst="rect">
            <a:avLst/>
          </a:prstGeom>
        </p:spPr>
      </p:pic>
    </p:spTree>
    <p:extLst>
      <p:ext uri="{BB962C8B-B14F-4D97-AF65-F5344CB8AC3E}">
        <p14:creationId xmlns:p14="http://schemas.microsoft.com/office/powerpoint/2010/main" val="361677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8DC4-1F1D-2E2F-5FBA-2BE4B709C046}"/>
              </a:ext>
            </a:extLst>
          </p:cNvPr>
          <p:cNvSpPr>
            <a:spLocks noGrp="1"/>
          </p:cNvSpPr>
          <p:nvPr>
            <p:ph type="title"/>
          </p:nvPr>
        </p:nvSpPr>
        <p:spPr/>
        <p:txBody>
          <a:bodyPr/>
          <a:lstStyle/>
          <a:p>
            <a:r>
              <a:rPr lang="en-VN"/>
              <a:t>BÀI ĐÁNH GIÁ A1.1</a:t>
            </a:r>
          </a:p>
        </p:txBody>
      </p:sp>
      <p:pic>
        <p:nvPicPr>
          <p:cNvPr id="10" name="Picture 9" descr="A screenshot of a computer&#10;&#10;Description automatically generated">
            <a:extLst>
              <a:ext uri="{FF2B5EF4-FFF2-40B4-BE49-F238E27FC236}">
                <a16:creationId xmlns:a16="http://schemas.microsoft.com/office/drawing/2014/main" id="{13ED3C2F-9E01-FDF0-DFFF-7257C6C6D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73" y="806258"/>
            <a:ext cx="8406952" cy="5717371"/>
          </a:xfrm>
          <a:prstGeom prst="rect">
            <a:avLst/>
          </a:prstGeom>
        </p:spPr>
      </p:pic>
    </p:spTree>
    <p:extLst>
      <p:ext uri="{BB962C8B-B14F-4D97-AF65-F5344CB8AC3E}">
        <p14:creationId xmlns:p14="http://schemas.microsoft.com/office/powerpoint/2010/main" val="39940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8DC4-1F1D-2E2F-5FBA-2BE4B709C046}"/>
              </a:ext>
            </a:extLst>
          </p:cNvPr>
          <p:cNvSpPr>
            <a:spLocks noGrp="1"/>
          </p:cNvSpPr>
          <p:nvPr>
            <p:ph type="title"/>
          </p:nvPr>
        </p:nvSpPr>
        <p:spPr/>
        <p:txBody>
          <a:bodyPr/>
          <a:lstStyle/>
          <a:p>
            <a:r>
              <a:rPr lang="en-VN"/>
              <a:t>BÀI ĐÁNH GIÁ A1.2</a:t>
            </a:r>
          </a:p>
        </p:txBody>
      </p:sp>
      <p:pic>
        <p:nvPicPr>
          <p:cNvPr id="10" name="Picture 9" descr="A screenshot of a computer&#10;&#10;Description automatically generated">
            <a:extLst>
              <a:ext uri="{FF2B5EF4-FFF2-40B4-BE49-F238E27FC236}">
                <a16:creationId xmlns:a16="http://schemas.microsoft.com/office/drawing/2014/main" id="{1A6268BC-29B6-61BA-1A73-54909387CB06}"/>
              </a:ext>
            </a:extLst>
          </p:cNvPr>
          <p:cNvPicPr>
            <a:picLocks noChangeAspect="1"/>
          </p:cNvPicPr>
          <p:nvPr/>
        </p:nvPicPr>
        <p:blipFill>
          <a:blip r:embed="rId2">
            <a:extLst>
              <a:ext uri="{28A0092B-C50C-407E-A947-70E740481C1C}">
                <a14:useLocalDpi xmlns:a14="http://schemas.microsoft.com/office/drawing/2010/main" val="0"/>
              </a:ext>
            </a:extLst>
          </a:blip>
          <a:srcRect b="361"/>
          <a:stretch/>
        </p:blipFill>
        <p:spPr>
          <a:xfrm>
            <a:off x="269876" y="974677"/>
            <a:ext cx="8408845" cy="4908646"/>
          </a:xfrm>
          <a:prstGeom prst="rect">
            <a:avLst/>
          </a:prstGeom>
        </p:spPr>
      </p:pic>
    </p:spTree>
    <p:extLst>
      <p:ext uri="{BB962C8B-B14F-4D97-AF65-F5344CB8AC3E}">
        <p14:creationId xmlns:p14="http://schemas.microsoft.com/office/powerpoint/2010/main" val="163310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8DC4-1F1D-2E2F-5FBA-2BE4B709C046}"/>
              </a:ext>
            </a:extLst>
          </p:cNvPr>
          <p:cNvSpPr>
            <a:spLocks noGrp="1"/>
          </p:cNvSpPr>
          <p:nvPr>
            <p:ph type="title"/>
          </p:nvPr>
        </p:nvSpPr>
        <p:spPr/>
        <p:txBody>
          <a:bodyPr/>
          <a:lstStyle/>
          <a:p>
            <a:r>
              <a:rPr lang="en-VN"/>
              <a:t>BÀI ĐÁNH GIÁ A1.2</a:t>
            </a:r>
          </a:p>
        </p:txBody>
      </p:sp>
      <p:pic>
        <p:nvPicPr>
          <p:cNvPr id="5" name="Picture 4" descr="A screenshot of a computer&#10;&#10;Description automatically generated">
            <a:extLst>
              <a:ext uri="{FF2B5EF4-FFF2-40B4-BE49-F238E27FC236}">
                <a16:creationId xmlns:a16="http://schemas.microsoft.com/office/drawing/2014/main" id="{218D0AEE-A804-3E71-2512-01211A76A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28816"/>
            <a:ext cx="8442079" cy="4862299"/>
          </a:xfrm>
          <a:prstGeom prst="rect">
            <a:avLst/>
          </a:prstGeom>
        </p:spPr>
      </p:pic>
    </p:spTree>
    <p:extLst>
      <p:ext uri="{BB962C8B-B14F-4D97-AF65-F5344CB8AC3E}">
        <p14:creationId xmlns:p14="http://schemas.microsoft.com/office/powerpoint/2010/main" val="40671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8DC4-1F1D-2E2F-5FBA-2BE4B709C046}"/>
              </a:ext>
            </a:extLst>
          </p:cNvPr>
          <p:cNvSpPr>
            <a:spLocks noGrp="1"/>
          </p:cNvSpPr>
          <p:nvPr>
            <p:ph type="title"/>
          </p:nvPr>
        </p:nvSpPr>
        <p:spPr/>
        <p:txBody>
          <a:bodyPr/>
          <a:lstStyle/>
          <a:p>
            <a:r>
              <a:rPr lang="en-VN"/>
              <a:t>BÀI ĐÁNH GIÁ A2.1</a:t>
            </a:r>
          </a:p>
        </p:txBody>
      </p:sp>
      <p:pic>
        <p:nvPicPr>
          <p:cNvPr id="10" name="Picture 9" descr="A green and white sheet with black text&#10;&#10;Description automatically generated">
            <a:extLst>
              <a:ext uri="{FF2B5EF4-FFF2-40B4-BE49-F238E27FC236}">
                <a16:creationId xmlns:a16="http://schemas.microsoft.com/office/drawing/2014/main" id="{E131FD17-94E8-ED78-995E-76659341D6CF}"/>
              </a:ext>
            </a:extLst>
          </p:cNvPr>
          <p:cNvPicPr>
            <a:picLocks noChangeAspect="1"/>
          </p:cNvPicPr>
          <p:nvPr/>
        </p:nvPicPr>
        <p:blipFill>
          <a:blip r:embed="rId2">
            <a:extLst>
              <a:ext uri="{28A0092B-C50C-407E-A947-70E740481C1C}">
                <a14:useLocalDpi xmlns:a14="http://schemas.microsoft.com/office/drawing/2010/main" val="0"/>
              </a:ext>
            </a:extLst>
          </a:blip>
          <a:srcRect b="110"/>
          <a:stretch/>
        </p:blipFill>
        <p:spPr>
          <a:xfrm>
            <a:off x="833556" y="797122"/>
            <a:ext cx="7476888" cy="5876633"/>
          </a:xfrm>
          <a:prstGeom prst="rect">
            <a:avLst/>
          </a:prstGeom>
        </p:spPr>
      </p:pic>
    </p:spTree>
    <p:extLst>
      <p:ext uri="{BB962C8B-B14F-4D97-AF65-F5344CB8AC3E}">
        <p14:creationId xmlns:p14="http://schemas.microsoft.com/office/powerpoint/2010/main" val="3603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0529-1E6C-ABDA-6A6F-9B8D0F179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97227-E2D3-108F-370B-F82F19300D05}"/>
              </a:ext>
            </a:extLst>
          </p:cNvPr>
          <p:cNvSpPr>
            <a:spLocks noGrp="1"/>
          </p:cNvSpPr>
          <p:nvPr>
            <p:ph type="title"/>
          </p:nvPr>
        </p:nvSpPr>
        <p:spPr/>
        <p:txBody>
          <a:bodyPr/>
          <a:lstStyle/>
          <a:p>
            <a:r>
              <a:rPr lang="en-VN"/>
              <a:t>BÀI ĐÁNH GIÁ A2.1</a:t>
            </a:r>
          </a:p>
        </p:txBody>
      </p:sp>
      <p:pic>
        <p:nvPicPr>
          <p:cNvPr id="4" name="Picture 3" descr="A screenshot of a computer&#10;&#10;Description automatically generated">
            <a:extLst>
              <a:ext uri="{FF2B5EF4-FFF2-40B4-BE49-F238E27FC236}">
                <a16:creationId xmlns:a16="http://schemas.microsoft.com/office/drawing/2014/main" id="{FD7741C3-87E4-7C49-D572-E24610D600A8}"/>
              </a:ext>
            </a:extLst>
          </p:cNvPr>
          <p:cNvPicPr>
            <a:picLocks noChangeAspect="1"/>
          </p:cNvPicPr>
          <p:nvPr/>
        </p:nvPicPr>
        <p:blipFill>
          <a:blip r:embed="rId2">
            <a:extLst>
              <a:ext uri="{28A0092B-C50C-407E-A947-70E740481C1C}">
                <a14:useLocalDpi xmlns:a14="http://schemas.microsoft.com/office/drawing/2010/main" val="0"/>
              </a:ext>
            </a:extLst>
          </a:blip>
          <a:srcRect b="598"/>
          <a:stretch/>
        </p:blipFill>
        <p:spPr>
          <a:xfrm>
            <a:off x="495800" y="1233037"/>
            <a:ext cx="8152399" cy="4376193"/>
          </a:xfrm>
          <a:prstGeom prst="rect">
            <a:avLst/>
          </a:prstGeom>
        </p:spPr>
      </p:pic>
    </p:spTree>
    <p:extLst>
      <p:ext uri="{BB962C8B-B14F-4D97-AF65-F5344CB8AC3E}">
        <p14:creationId xmlns:p14="http://schemas.microsoft.com/office/powerpoint/2010/main" val="30407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AAA5-CE32-7EC2-902B-BCAF19228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61BF9-7676-BE45-297F-FBCA2B0A3A39}"/>
              </a:ext>
            </a:extLst>
          </p:cNvPr>
          <p:cNvSpPr>
            <a:spLocks noGrp="1"/>
          </p:cNvSpPr>
          <p:nvPr>
            <p:ph type="title"/>
          </p:nvPr>
        </p:nvSpPr>
        <p:spPr/>
        <p:txBody>
          <a:bodyPr/>
          <a:lstStyle/>
          <a:p>
            <a:r>
              <a:rPr lang="en-VN"/>
              <a:t>BÀI ĐÁNH GIÁ A2.1</a:t>
            </a:r>
          </a:p>
        </p:txBody>
      </p:sp>
      <p:pic>
        <p:nvPicPr>
          <p:cNvPr id="5" name="Picture 4" descr="A green and black text on a white background&#10;&#10;Description automatically generated">
            <a:extLst>
              <a:ext uri="{FF2B5EF4-FFF2-40B4-BE49-F238E27FC236}">
                <a16:creationId xmlns:a16="http://schemas.microsoft.com/office/drawing/2014/main" id="{0AF70289-3845-2342-F64A-D751586A66FF}"/>
              </a:ext>
            </a:extLst>
          </p:cNvPr>
          <p:cNvPicPr>
            <a:picLocks noChangeAspect="1"/>
          </p:cNvPicPr>
          <p:nvPr/>
        </p:nvPicPr>
        <p:blipFill>
          <a:blip r:embed="rId2">
            <a:extLst>
              <a:ext uri="{28A0092B-C50C-407E-A947-70E740481C1C}">
                <a14:useLocalDpi xmlns:a14="http://schemas.microsoft.com/office/drawing/2010/main" val="0"/>
              </a:ext>
            </a:extLst>
          </a:blip>
          <a:srcRect b="220"/>
          <a:stretch/>
        </p:blipFill>
        <p:spPr>
          <a:xfrm>
            <a:off x="562591" y="708593"/>
            <a:ext cx="7772400" cy="5440813"/>
          </a:xfrm>
          <a:prstGeom prst="rect">
            <a:avLst/>
          </a:prstGeom>
        </p:spPr>
      </p:pic>
    </p:spTree>
    <p:extLst>
      <p:ext uri="{BB962C8B-B14F-4D97-AF65-F5344CB8AC3E}">
        <p14:creationId xmlns:p14="http://schemas.microsoft.com/office/powerpoint/2010/main" val="14751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F7C3-9F0F-C369-875E-FF84C0F46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45B39-3F28-F4B3-AECD-FDDCF1134BBD}"/>
              </a:ext>
            </a:extLst>
          </p:cNvPr>
          <p:cNvSpPr>
            <a:spLocks noGrp="1"/>
          </p:cNvSpPr>
          <p:nvPr>
            <p:ph type="title"/>
          </p:nvPr>
        </p:nvSpPr>
        <p:spPr/>
        <p:txBody>
          <a:bodyPr/>
          <a:lstStyle/>
          <a:p>
            <a:r>
              <a:rPr lang="en-VN"/>
              <a:t>BÀI ĐÁNH GIÁ A2.1</a:t>
            </a:r>
          </a:p>
        </p:txBody>
      </p:sp>
      <p:pic>
        <p:nvPicPr>
          <p:cNvPr id="4" name="Picture 3" descr="A green and yellow text on a white sheet&#10;&#10;Description automatically generated">
            <a:extLst>
              <a:ext uri="{FF2B5EF4-FFF2-40B4-BE49-F238E27FC236}">
                <a16:creationId xmlns:a16="http://schemas.microsoft.com/office/drawing/2014/main" id="{E8A923D7-BE85-8B62-DE25-29AD3693F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98" y="832276"/>
            <a:ext cx="8388404" cy="5193447"/>
          </a:xfrm>
          <a:prstGeom prst="rect">
            <a:avLst/>
          </a:prstGeom>
        </p:spPr>
      </p:pic>
    </p:spTree>
    <p:extLst>
      <p:ext uri="{BB962C8B-B14F-4D97-AF65-F5344CB8AC3E}">
        <p14:creationId xmlns:p14="http://schemas.microsoft.com/office/powerpoint/2010/main" val="19317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DB1A-CFDC-CA42-E883-82FF8FE8CDBA}"/>
              </a:ext>
            </a:extLst>
          </p:cNvPr>
          <p:cNvSpPr>
            <a:spLocks noGrp="1"/>
          </p:cNvSpPr>
          <p:nvPr>
            <p:ph type="title"/>
          </p:nvPr>
        </p:nvSpPr>
        <p:spPr/>
        <p:txBody>
          <a:bodyPr/>
          <a:lstStyle/>
          <a:p>
            <a:r>
              <a:rPr lang="en-VN"/>
              <a:t>LƯU Ý KHI ĐÁNH GIÁ DỰ ÁN</a:t>
            </a:r>
          </a:p>
        </p:txBody>
      </p:sp>
      <p:graphicFrame>
        <p:nvGraphicFramePr>
          <p:cNvPr id="7" name="Content Placeholder 2">
            <a:extLst>
              <a:ext uri="{FF2B5EF4-FFF2-40B4-BE49-F238E27FC236}">
                <a16:creationId xmlns:a16="http://schemas.microsoft.com/office/drawing/2014/main" id="{8C259D85-F6B6-9EEB-296C-20D90A1F216F}"/>
              </a:ext>
            </a:extLst>
          </p:cNvPr>
          <p:cNvGraphicFramePr>
            <a:graphicFrameLocks/>
          </p:cNvGraphicFramePr>
          <p:nvPr>
            <p:extLst>
              <p:ext uri="{D42A27DB-BD31-4B8C-83A1-F6EECF244321}">
                <p14:modId xmlns:p14="http://schemas.microsoft.com/office/powerpoint/2010/main" val="2615087706"/>
              </p:ext>
            </p:extLst>
          </p:nvPr>
        </p:nvGraphicFramePr>
        <p:xfrm>
          <a:off x="361270" y="832512"/>
          <a:ext cx="8168582" cy="58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92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133D-6104-2862-8499-C5D213C63107}"/>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DDD3CA4-CF2F-B0DB-76F6-3810035D68EF}"/>
              </a:ext>
            </a:extLst>
          </p:cNvPr>
          <p:cNvSpPr>
            <a:spLocks noGrp="1"/>
          </p:cNvSpPr>
          <p:nvPr>
            <p:ph idx="1"/>
          </p:nvPr>
        </p:nvSpPr>
        <p:spPr>
          <a:xfrm>
            <a:off x="152400" y="787401"/>
            <a:ext cx="8991600" cy="5425909"/>
          </a:xfrm>
        </p:spPr>
        <p:txBody>
          <a:bodyPr/>
          <a:lstStyle/>
          <a:p>
            <a:endParaRPr lang="en-VN"/>
          </a:p>
        </p:txBody>
      </p:sp>
      <p:pic>
        <p:nvPicPr>
          <p:cNvPr id="5" name="Picture 4">
            <a:extLst>
              <a:ext uri="{FF2B5EF4-FFF2-40B4-BE49-F238E27FC236}">
                <a16:creationId xmlns:a16="http://schemas.microsoft.com/office/drawing/2014/main" id="{4DBE0B7C-9B37-0950-1861-9F52A0EB6E1F}"/>
              </a:ext>
            </a:extLst>
          </p:cNvPr>
          <p:cNvPicPr>
            <a:picLocks noChangeAspect="1"/>
          </p:cNvPicPr>
          <p:nvPr/>
        </p:nvPicPr>
        <p:blipFill>
          <a:blip r:embed="rId2"/>
          <a:stretch>
            <a:fillRect/>
          </a:stretch>
        </p:blipFill>
        <p:spPr>
          <a:xfrm>
            <a:off x="0" y="1844669"/>
            <a:ext cx="8853280" cy="3824066"/>
          </a:xfrm>
          <a:prstGeom prst="rect">
            <a:avLst/>
          </a:prstGeom>
        </p:spPr>
      </p:pic>
    </p:spTree>
    <p:extLst>
      <p:ext uri="{BB962C8B-B14F-4D97-AF65-F5344CB8AC3E}">
        <p14:creationId xmlns:p14="http://schemas.microsoft.com/office/powerpoint/2010/main" val="15322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D79B-EB4D-84FA-EABD-A70EC15769C1}"/>
              </a:ext>
            </a:extLst>
          </p:cNvPr>
          <p:cNvSpPr>
            <a:spLocks noGrp="1"/>
          </p:cNvSpPr>
          <p:nvPr>
            <p:ph type="title"/>
          </p:nvPr>
        </p:nvSpPr>
        <p:spPr/>
        <p:txBody>
          <a:bodyPr/>
          <a:lstStyle/>
          <a:p>
            <a:r>
              <a:rPr lang="en-VN"/>
              <a:t>KẾT LUẬN</a:t>
            </a:r>
          </a:p>
        </p:txBody>
      </p:sp>
      <p:sp>
        <p:nvSpPr>
          <p:cNvPr id="3" name="Content Placeholder 2">
            <a:extLst>
              <a:ext uri="{FF2B5EF4-FFF2-40B4-BE49-F238E27FC236}">
                <a16:creationId xmlns:a16="http://schemas.microsoft.com/office/drawing/2014/main" id="{031F87FB-4EEF-28F3-2D04-26DA954125BF}"/>
              </a:ext>
            </a:extLst>
          </p:cNvPr>
          <p:cNvSpPr>
            <a:spLocks noGrp="1"/>
          </p:cNvSpPr>
          <p:nvPr>
            <p:ph idx="1"/>
          </p:nvPr>
        </p:nvSpPr>
        <p:spPr/>
        <p:txBody>
          <a:bodyPr>
            <a:normAutofit/>
          </a:bodyPr>
          <a:lstStyle/>
          <a:p>
            <a:pPr marL="385763" indent="-385763">
              <a:buAutoNum type="arabicPeriod"/>
            </a:pPr>
            <a:r>
              <a:rPr lang="vi-VN" b="0" i="0">
                <a:solidFill>
                  <a:srgbClr val="081C36"/>
                </a:solidFill>
                <a:effectLst/>
                <a:latin typeface="Arial" panose="020B0604020202020204" pitchFamily="34" charset="0"/>
              </a:rPr>
              <a:t>Số lượng bài đánh giá do giảng viên quy định trên cơ sở phù hợp với số CLO và quy định của Bộ (Bộ quy định mỗi học phần có tối thiểu 2 con điểm).</a:t>
            </a:r>
          </a:p>
          <a:p>
            <a:pPr marL="385763" indent="-385763">
              <a:buAutoNum type="arabicPeriod"/>
            </a:pPr>
            <a:r>
              <a:rPr lang="vi-VN">
                <a:solidFill>
                  <a:srgbClr val="081C36"/>
                </a:solidFill>
                <a:latin typeface="Arial" panose="020B0604020202020204" pitchFamily="34" charset="0"/>
              </a:rPr>
              <a:t>Hình thức kiểm tra đánh giá đa dạng: trắc nghiệm, thảo luận, bài tập cá nhân, bài tập nhóm, dự án,…</a:t>
            </a:r>
          </a:p>
          <a:p>
            <a:pPr marL="385763" indent="-385763">
              <a:buAutoNum type="arabicPeriod"/>
            </a:pPr>
            <a:r>
              <a:rPr lang="vi-VN">
                <a:solidFill>
                  <a:srgbClr val="081C36"/>
                </a:solidFill>
                <a:latin typeface="Arial" panose="020B0604020202020204" pitchFamily="34" charset="0"/>
              </a:rPr>
              <a:t>Khi xây dựng bộ tiêu chí cho mỗi bài đánh giá cần dựa vào trọng số đã quy định trong mục các bài đánh giá của đề cương học phần.</a:t>
            </a:r>
          </a:p>
          <a:p>
            <a:pPr marL="385763" indent="-385763">
              <a:buAutoNum type="arabicPeriod"/>
            </a:pPr>
            <a:r>
              <a:rPr lang="vi-VN">
                <a:solidFill>
                  <a:srgbClr val="081C36"/>
                </a:solidFill>
                <a:latin typeface="Arial" panose="020B0604020202020204" pitchFamily="34" charset="0"/>
              </a:rPr>
              <a:t>Tuỳ vào hình thức đánh giá của học phần thi tự luận, thi trắc nghiệm, tiểu luận, dự án để xây dựng các bài đánh giá phù hợp.</a:t>
            </a:r>
            <a:endParaRPr lang="en-VN">
              <a:latin typeface="Arial" panose="020B0604020202020204" pitchFamily="34" charset="0"/>
            </a:endParaRPr>
          </a:p>
        </p:txBody>
      </p:sp>
    </p:spTree>
    <p:extLst>
      <p:ext uri="{BB962C8B-B14F-4D97-AF65-F5344CB8AC3E}">
        <p14:creationId xmlns:p14="http://schemas.microsoft.com/office/powerpoint/2010/main" val="385990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0"/>
            <a:ext cx="8229600" cy="2209800"/>
          </a:xfrm>
        </p:spPr>
        <p:txBody>
          <a:bodyPr>
            <a:noAutofit/>
          </a:bodyPr>
          <a:lstStyle/>
          <a:p>
            <a:r>
              <a:rPr lang="en-US" sz="7200">
                <a:latin typeface="Edwardian Script ITC" panose="030303020407070D0804" pitchFamily="66" charset="0"/>
              </a:rPr>
              <a:t>Thanks  you for </a:t>
            </a:r>
            <a:br>
              <a:rPr lang="en-US" sz="7200">
                <a:latin typeface="Edwardian Script ITC" panose="030303020407070D0804" pitchFamily="66" charset="0"/>
              </a:rPr>
            </a:br>
            <a:r>
              <a:rPr lang="en-US" sz="7200">
                <a:latin typeface="Edwardian Script ITC" panose="030303020407070D0804" pitchFamily="66" charset="0"/>
              </a:rPr>
              <a:t>                 your attention!</a:t>
            </a:r>
            <a:endParaRPr lang="vi-VN" sz="7200"/>
          </a:p>
        </p:txBody>
      </p:sp>
      <p:sp>
        <p:nvSpPr>
          <p:cNvPr id="3" name="TextBox 2">
            <a:extLst>
              <a:ext uri="{FF2B5EF4-FFF2-40B4-BE49-F238E27FC236}">
                <a16:creationId xmlns:a16="http://schemas.microsoft.com/office/drawing/2014/main" id="{20A310A7-3DBA-0B8C-7E52-696BC174B79D}"/>
              </a:ext>
            </a:extLst>
          </p:cNvPr>
          <p:cNvSpPr txBox="1"/>
          <p:nvPr/>
        </p:nvSpPr>
        <p:spPr>
          <a:xfrm>
            <a:off x="4162567" y="5759356"/>
            <a:ext cx="1433015" cy="559558"/>
          </a:xfrm>
          <a:prstGeom prst="rect">
            <a:avLst/>
          </a:prstGeom>
          <a:solidFill>
            <a:schemeClr val="bg1"/>
          </a:solidFill>
        </p:spPr>
        <p:txBody>
          <a:bodyPr wrap="square" rtlCol="0">
            <a:spAutoFit/>
          </a:bodyPr>
          <a:lstStyle/>
          <a:p>
            <a:endParaRPr lang="en-VN"/>
          </a:p>
        </p:txBody>
      </p:sp>
      <p:sp>
        <p:nvSpPr>
          <p:cNvPr id="4" name="TextBox 3">
            <a:extLst>
              <a:ext uri="{FF2B5EF4-FFF2-40B4-BE49-F238E27FC236}">
                <a16:creationId xmlns:a16="http://schemas.microsoft.com/office/drawing/2014/main" id="{750277B7-B3C6-57AE-30B4-B81F13340ED6}"/>
              </a:ext>
            </a:extLst>
          </p:cNvPr>
          <p:cNvSpPr txBox="1"/>
          <p:nvPr/>
        </p:nvSpPr>
        <p:spPr>
          <a:xfrm>
            <a:off x="1719617" y="5652449"/>
            <a:ext cx="464025" cy="559558"/>
          </a:xfrm>
          <a:prstGeom prst="rect">
            <a:avLst/>
          </a:prstGeom>
          <a:solidFill>
            <a:schemeClr val="bg1"/>
          </a:solidFill>
        </p:spPr>
        <p:txBody>
          <a:bodyPr wrap="square" rtlCol="0">
            <a:spAutoFit/>
          </a:bodyPr>
          <a:lstStyle/>
          <a:p>
            <a:endParaRPr lang="en-VN"/>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DE80-AAAB-CBCD-43CC-1FF38BD9325A}"/>
              </a:ext>
            </a:extLst>
          </p:cNvPr>
          <p:cNvSpPr>
            <a:spLocks noGrp="1"/>
          </p:cNvSpPr>
          <p:nvPr>
            <p:ph type="title"/>
          </p:nvPr>
        </p:nvSpPr>
        <p:spPr/>
        <p:txBody>
          <a:bodyPr/>
          <a:lstStyle/>
          <a:p>
            <a:r>
              <a:rPr lang="en-VN"/>
              <a:t>VÍ DỤ VỀ CÁC CÔNG CỤ ĐÁNH GIÁ</a:t>
            </a:r>
          </a:p>
        </p:txBody>
      </p:sp>
      <p:sp>
        <p:nvSpPr>
          <p:cNvPr id="3" name="Content Placeholder 2">
            <a:extLst>
              <a:ext uri="{FF2B5EF4-FFF2-40B4-BE49-F238E27FC236}">
                <a16:creationId xmlns:a16="http://schemas.microsoft.com/office/drawing/2014/main" id="{0CE47ED0-B373-6CD4-BD85-D940F4F6AC7D}"/>
              </a:ext>
            </a:extLst>
          </p:cNvPr>
          <p:cNvSpPr>
            <a:spLocks noGrp="1"/>
          </p:cNvSpPr>
          <p:nvPr>
            <p:ph idx="1"/>
          </p:nvPr>
        </p:nvSpPr>
        <p:spPr>
          <a:xfrm>
            <a:off x="152400" y="1261864"/>
            <a:ext cx="8839200" cy="5425909"/>
          </a:xfrm>
        </p:spPr>
        <p:txBody>
          <a:bodyPr/>
          <a:lstStyle/>
          <a:p>
            <a:pPr marL="0" indent="0">
              <a:buNone/>
            </a:pPr>
            <a:r>
              <a:rPr lang="en-VN"/>
              <a:t>- Phân tích khung chương trình đào tạo, sự đóng góp của học phần cho CĐR của chương trình đào tạo (trọng số).</a:t>
            </a:r>
          </a:p>
          <a:p>
            <a:pPr>
              <a:buFontTx/>
              <a:buChar char="-"/>
            </a:pPr>
            <a:r>
              <a:rPr lang="en-VN"/>
              <a:t>Xác định CĐR học phần.</a:t>
            </a:r>
          </a:p>
          <a:p>
            <a:pPr>
              <a:buFontTx/>
              <a:buChar char="-"/>
            </a:pPr>
            <a:r>
              <a:rPr lang="en-VN"/>
              <a:t>Thiết kế các bài đánh giá theo nhóm các CĐR.</a:t>
            </a:r>
          </a:p>
          <a:p>
            <a:pPr>
              <a:buFontTx/>
              <a:buChar char="-"/>
            </a:pPr>
            <a:r>
              <a:rPr lang="en-VN"/>
              <a:t>Xây dựng ma trận bài năng lực đánh giá: phương pháp, công cụ đánh giá.</a:t>
            </a:r>
          </a:p>
          <a:p>
            <a:pPr>
              <a:buFontTx/>
              <a:buChar char="-"/>
            </a:pPr>
            <a:r>
              <a:rPr lang="en-VN"/>
              <a:t>Đo lường kết quả.</a:t>
            </a:r>
          </a:p>
          <a:p>
            <a:pPr>
              <a:buFontTx/>
              <a:buChar char="-"/>
            </a:pPr>
            <a:r>
              <a:rPr lang="en-VN"/>
              <a:t>Phân tích kết quả đánh giá và cải tiến dạy học.</a:t>
            </a:r>
          </a:p>
        </p:txBody>
      </p:sp>
    </p:spTree>
    <p:extLst>
      <p:ext uri="{BB962C8B-B14F-4D97-AF65-F5344CB8AC3E}">
        <p14:creationId xmlns:p14="http://schemas.microsoft.com/office/powerpoint/2010/main" val="133408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B15F-DE43-238A-B796-AB9CE4AB5A6F}"/>
              </a:ext>
            </a:extLst>
          </p:cNvPr>
          <p:cNvSpPr>
            <a:spLocks noGrp="1"/>
          </p:cNvSpPr>
          <p:nvPr>
            <p:ph type="title"/>
          </p:nvPr>
        </p:nvSpPr>
        <p:spPr/>
        <p:txBody>
          <a:bodyPr/>
          <a:lstStyle/>
          <a:p>
            <a:r>
              <a:rPr lang="en-VN"/>
              <a:t>KHUNG CHƯƠNG TRÌNH ĐÀO TẠO</a:t>
            </a:r>
          </a:p>
        </p:txBody>
      </p:sp>
      <p:pic>
        <p:nvPicPr>
          <p:cNvPr id="6" name="Content Placeholder 5">
            <a:extLst>
              <a:ext uri="{FF2B5EF4-FFF2-40B4-BE49-F238E27FC236}">
                <a16:creationId xmlns:a16="http://schemas.microsoft.com/office/drawing/2014/main" id="{52FC3647-40E3-D013-2403-88365540AFE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881"/>
          <a:stretch/>
        </p:blipFill>
        <p:spPr>
          <a:xfrm>
            <a:off x="1219200" y="815545"/>
            <a:ext cx="7117277" cy="58819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486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9F06-FA94-666A-2FF5-CE9EDFEC54A0}"/>
              </a:ext>
            </a:extLst>
          </p:cNvPr>
          <p:cNvSpPr>
            <a:spLocks noGrp="1"/>
          </p:cNvSpPr>
          <p:nvPr>
            <p:ph type="title"/>
          </p:nvPr>
        </p:nvSpPr>
        <p:spPr/>
        <p:txBody>
          <a:bodyPr/>
          <a:lstStyle/>
          <a:p>
            <a:r>
              <a:rPr lang="en-VN"/>
              <a:t>KHUNG CHƯƠNG TRÌNH ĐÀO TẠO</a:t>
            </a:r>
          </a:p>
        </p:txBody>
      </p:sp>
      <p:pic>
        <p:nvPicPr>
          <p:cNvPr id="6" name="Content Placeholder 5">
            <a:extLst>
              <a:ext uri="{FF2B5EF4-FFF2-40B4-BE49-F238E27FC236}">
                <a16:creationId xmlns:a16="http://schemas.microsoft.com/office/drawing/2014/main" id="{16126A6C-F4D7-99EF-E07F-5A471FB9DA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763" t="1468" r="763" b="1113"/>
          <a:stretch/>
        </p:blipFill>
        <p:spPr>
          <a:xfrm>
            <a:off x="152400" y="1182625"/>
            <a:ext cx="8839200" cy="5023104"/>
          </a:xfrm>
        </p:spPr>
      </p:pic>
    </p:spTree>
    <p:extLst>
      <p:ext uri="{BB962C8B-B14F-4D97-AF65-F5344CB8AC3E}">
        <p14:creationId xmlns:p14="http://schemas.microsoft.com/office/powerpoint/2010/main" val="42337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219"/>
  <p:tag name="TIMING" val="|8.665|3.37|4.305|3.467|4.031"/>
  <p:tag name="GENSWF_SLIDE_UID" val="{BFF5BCDF-54D6-4E52-AD9A-6070F1BEEE5B}:688"/>
  <p:tag name="ISPRING_SLIDE_ID_2" val="{A31DC594-70CC-4B4A-8A8C-001626D66AC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219"/>
  <p:tag name="TIMING" val="|8.665|3.37|4.305|3.467|4.031"/>
  <p:tag name="GENSWF_SLIDE_UID" val="{BFF5BCDF-54D6-4E52-AD9A-6070F1BEEE5B}:688"/>
  <p:tag name="ISPRING_SLIDE_ID_2" val="{A31DC594-70CC-4B4A-8A8C-001626D66AC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BE4C928-00CB-42C8-AED5-2668C9983FC7}:298"/>
  <p:tag name="GENSWF_ADVANCE_TIME" val="29.138"/>
  <p:tag name="TIMING" val="|3.438|4.09|6.566|4.386|6"/>
  <p:tag name="ISPRING_SLIDE_ID_2" val="{B081F6C2-1F8E-45C0-A11D-FDF15C5D5B87}"/>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219"/>
  <p:tag name="TIMING" val="|8.665|3.37|4.305|3.467|4.031"/>
  <p:tag name="GENSWF_SLIDE_UID" val="{BFF5BCDF-54D6-4E52-AD9A-6070F1BEEE5B}:688"/>
  <p:tag name="ISPRING_SLIDE_ID_2" val="{A31DC594-70CC-4B4A-8A8C-001626D66AC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6"/>
  <p:tag name="ISPRING_SLIDE_ID_2" val="{E0C90DD0-FF0D-42A4-8222-FC79EAEA3E96}"/>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nhUni (16-9).potx" id="{2B5B0089-EB4F-4F13-8930-2C4B5FB7CBFC}" vid="{2886BFEF-CD6C-45A3-9670-4F81C2B6ED41}"/>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13606</TotalTime>
  <Words>1744</Words>
  <Application>Microsoft Macintosh PowerPoint</Application>
  <PresentationFormat>On-screen Show (4:3)</PresentationFormat>
  <Paragraphs>237</Paragraphs>
  <Slides>61</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61</vt:i4>
      </vt:variant>
    </vt:vector>
  </HeadingPairs>
  <TitlesOfParts>
    <vt:vector size="75" baseType="lpstr">
      <vt:lpstr>Aptos</vt:lpstr>
      <vt:lpstr>Aptos Narrow</vt:lpstr>
      <vt:lpstr>Arial</vt:lpstr>
      <vt:lpstr>Bahnschrift Condensed</vt:lpstr>
      <vt:lpstr>Calibri</vt:lpstr>
      <vt:lpstr>Calibri Light</vt:lpstr>
      <vt:lpstr>Edwardian Script ITC</vt:lpstr>
      <vt:lpstr>Minion</vt:lpstr>
      <vt:lpstr>Segoe UI</vt:lpstr>
      <vt:lpstr>Symbol</vt:lpstr>
      <vt:lpstr>UTM Swiss Condensed</vt:lpstr>
      <vt:lpstr>Verdana</vt:lpstr>
      <vt:lpstr>VinhUni (16-9)</vt:lpstr>
      <vt:lpstr>Office 2013 - 2022 Theme</vt:lpstr>
      <vt:lpstr>PowerPoint Presentation</vt:lpstr>
      <vt:lpstr>PHƯƠNG PHÁP ĐÁNH GIÁ</vt:lpstr>
      <vt:lpstr>CÔNG CỤ ĐÁNH GIÁ </vt:lpstr>
      <vt:lpstr>PowerPoint Presentation</vt:lpstr>
      <vt:lpstr>ĐÁNH GIÁ</vt:lpstr>
      <vt:lpstr>PowerPoint Presentation</vt:lpstr>
      <vt:lpstr>VÍ DỤ VỀ CÁC CÔNG CỤ ĐÁNH GIÁ</vt:lpstr>
      <vt:lpstr>KHUNG CHƯƠNG TRÌNH ĐÀO TẠO</vt:lpstr>
      <vt:lpstr>KHUNG CHƯƠNG TRÌNH ĐÀO TẠO</vt:lpstr>
      <vt:lpstr>KHUNG CHƯƠNG TRÌNH ĐÀO TẠO</vt:lpstr>
      <vt:lpstr>CHUẨN ĐẦU RA TRÌNH ĐỘ ThS NGÀNH LL&amp;PPDH BỘ MÔN SINH HỌC</vt:lpstr>
      <vt:lpstr>VÍ DỤ 1: HỌC PHẦN KẾT THÚC BẰNG THI TỰ LUẬN</vt:lpstr>
      <vt:lpstr>VÍ DỤ 1: HỌC PHẦN PPLNCKH (Thi tự luận)</vt:lpstr>
      <vt:lpstr>PHÂN NHIỆM PLO CỦA CTĐT CHO HỌC PHẦN</vt:lpstr>
      <vt:lpstr>CHUẨN ĐẦU RA HỌC PHẦN CLO</vt:lpstr>
      <vt:lpstr>PHÂN NHIỆM CHUẨN ĐẦU RA HỌC PHẦN</vt:lpstr>
      <vt:lpstr>MA TRẬN ĐÁNH GIÁ NĂNG LỰC CỦA HỌC PHẦN</vt:lpstr>
      <vt:lpstr>PowerPoint Presentation</vt:lpstr>
      <vt:lpstr>BẢNG QUY ĐỔI TỈ LỆ % HOÀN THÀNH VÀ MỨC NL</vt:lpstr>
      <vt:lpstr>BÀI ĐÁNH GIÁ TNKQ</vt:lpstr>
      <vt:lpstr>BÀI ĐÁNH GIÁ TNKQ</vt:lpstr>
      <vt:lpstr>BÀI ĐÁNH GIÁ A1.1 TNKQ</vt:lpstr>
      <vt:lpstr>BÀI ĐÁNH GIÁ A1.1 CỦA HỌC PHẦN (TNKQ)</vt:lpstr>
      <vt:lpstr>BÀI ĐÁNH GIÁ A1.2 CỦA HỌC PHẦN</vt:lpstr>
      <vt:lpstr>Tiêu chí đánh giá CLO 1.1.1.2 (Bài ĐG 1.2)</vt:lpstr>
      <vt:lpstr>Tiêu chí đánh giá CLO 2.1.1.1 (Bài ĐG 1.2)</vt:lpstr>
      <vt:lpstr>Tiêu chí đánh giá CLO 2.2.1.1 (Bài ĐG 1.2)</vt:lpstr>
      <vt:lpstr>Tiêu chí đánh giá CLO 3.2.1.1 (Bài ĐG 1.2)</vt:lpstr>
      <vt:lpstr>Ma trận bài thi tự luận</vt:lpstr>
      <vt:lpstr>Ma trận bài thi tự luận </vt:lpstr>
      <vt:lpstr>Ma trận bài thi tự luận </vt:lpstr>
      <vt:lpstr>Ma trận bài thi tự luận A2.1 CỦA HỌC PHẦN</vt:lpstr>
      <vt:lpstr>KẾT QUẢ THI HỌC PHẦN </vt:lpstr>
      <vt:lpstr>KẾT QUẢ BÀI THI A2.1 HỌC PHẦN (TỰ LUẬN)</vt:lpstr>
      <vt:lpstr>VÍ DỤ 2: HỌC PHẦN KẾT THÚC BẰNG TIỂU LUẬN</vt:lpstr>
      <vt:lpstr>VÍ DỤ 2: HỌC PHẦN CÁC CHIẾN LƯỢC DHSH</vt:lpstr>
      <vt:lpstr>CHUẨN ĐẦU RA HỌC PHẦN (CLO)</vt:lpstr>
      <vt:lpstr>PHÂN NHIỆM CHUẨN ĐẦU RA HỌC PHẦN</vt:lpstr>
      <vt:lpstr>MA TRẬN ĐÁNH GIÁ NĂNG LỰC CỦA HỌC PHẦN</vt:lpstr>
      <vt:lpstr>PowerPoint Presentation</vt:lpstr>
      <vt:lpstr>BÀI ĐÁNH GIÁ A1.1</vt:lpstr>
      <vt:lpstr>BÀI ĐÁNH GIÁ A1.2 CỦA HỌC PHẦN</vt:lpstr>
      <vt:lpstr>Tiêu chí đánh giá CLO 1.1.1.2 (Bài ĐG 1.2)</vt:lpstr>
      <vt:lpstr>BÀI ĐÁNH GIÁ A1.2</vt:lpstr>
      <vt:lpstr>BÀI ĐÁNH GIÁ A2.1 (TIỂU LUẬN)</vt:lpstr>
      <vt:lpstr>BÀI ĐÁNH GIÁ A2.1 (TIỂU LUẬN)</vt:lpstr>
      <vt:lpstr>VÍ DỤ 3: LÝ LUẬN DẠY HỌC SINH HỌC HIỆN ĐẠI (DỰ ÁN)</vt:lpstr>
      <vt:lpstr>PHÂN NHIỆM PLO CỦA CTĐT CHO HỌC PHẦN</vt:lpstr>
      <vt:lpstr>CHUẨN ĐẦU RA HỌC PHẦN CLO</vt:lpstr>
      <vt:lpstr>MA TRẬN ĐÁNH GIÁ NĂNG LỰC CỦA HỌC PHẦN</vt:lpstr>
      <vt:lpstr>BÀI ĐÁNH GIÁ HỌC PHẦN</vt:lpstr>
      <vt:lpstr>BÀI ĐÁNH GIÁ A1.1</vt:lpstr>
      <vt:lpstr>BÀI ĐÁNH GIÁ A1.2</vt:lpstr>
      <vt:lpstr>BÀI ĐÁNH GIÁ A1.2</vt:lpstr>
      <vt:lpstr>BÀI ĐÁNH GIÁ A2.1</vt:lpstr>
      <vt:lpstr>BÀI ĐÁNH GIÁ A2.1</vt:lpstr>
      <vt:lpstr>BÀI ĐÁNH GIÁ A2.1</vt:lpstr>
      <vt:lpstr>BÀI ĐÁNH GIÁ A2.1</vt:lpstr>
      <vt:lpstr>LƯU Ý KHI ĐÁNH GIÁ DỰ ÁN</vt:lpstr>
      <vt:lpstr>KẾT LUẬN</vt:lpstr>
      <vt:lpstr>Thanks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Văn Tiến</dc:creator>
  <cp:lastModifiedBy>Admin</cp:lastModifiedBy>
  <cp:revision>34</cp:revision>
  <dcterms:created xsi:type="dcterms:W3CDTF">2024-05-23T09:04:06Z</dcterms:created>
  <dcterms:modified xsi:type="dcterms:W3CDTF">2024-10-10T19:13:10Z</dcterms:modified>
</cp:coreProperties>
</file>