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4" r:id="rId2"/>
    <p:sldMasterId id="2147483674" r:id="rId3"/>
  </p:sldMasterIdLst>
  <p:notesMasterIdLst>
    <p:notesMasterId r:id="rId31"/>
  </p:notesMasterIdLst>
  <p:sldIdLst>
    <p:sldId id="256" r:id="rId4"/>
    <p:sldId id="1254" r:id="rId5"/>
    <p:sldId id="1381" r:id="rId6"/>
    <p:sldId id="1322" r:id="rId7"/>
    <p:sldId id="1110" r:id="rId8"/>
    <p:sldId id="1343" r:id="rId9"/>
    <p:sldId id="1344" r:id="rId10"/>
    <p:sldId id="1380" r:id="rId11"/>
    <p:sldId id="1346" r:id="rId12"/>
    <p:sldId id="1347" r:id="rId13"/>
    <p:sldId id="1348" r:id="rId14"/>
    <p:sldId id="1266" r:id="rId15"/>
    <p:sldId id="1323" r:id="rId16"/>
    <p:sldId id="1383" r:id="rId17"/>
    <p:sldId id="1384" r:id="rId18"/>
    <p:sldId id="1259" r:id="rId19"/>
    <p:sldId id="1264" r:id="rId20"/>
    <p:sldId id="1340" r:id="rId21"/>
    <p:sldId id="1324" r:id="rId22"/>
    <p:sldId id="1111" r:id="rId23"/>
    <p:sldId id="1337" r:id="rId24"/>
    <p:sldId id="1339" r:id="rId25"/>
    <p:sldId id="1349" r:id="rId26"/>
    <p:sldId id="1136" r:id="rId27"/>
    <p:sldId id="1386" r:id="rId28"/>
    <p:sldId id="1387" r:id="rId29"/>
    <p:sldId id="263" r:id="rId30"/>
  </p:sldIdLst>
  <p:sldSz cx="12192000" cy="6858000"/>
  <p:notesSz cx="6950075" cy="9236075"/>
  <p:custDataLst>
    <p:tags r:id="rId3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Van Diep" initials="LVD" lastIdx="1" clrIdx="0">
    <p:extLst>
      <p:ext uri="{19B8F6BF-5375-455C-9EA6-DF929625EA0E}">
        <p15:presenceInfo xmlns:p15="http://schemas.microsoft.com/office/powerpoint/2012/main" userId="S::levandiep@vinhuni.edu.vn::78ee1208-61b9-45fd-b641-1d3a2f5859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E325BF"/>
    <a:srgbClr val="CC00CC"/>
    <a:srgbClr val="339966"/>
    <a:srgbClr val="FFFFCC"/>
    <a:srgbClr val="00B5EE"/>
    <a:srgbClr val="3333FF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57271-4332-41A1-9E3E-1BB090E8DE3B}" v="104" dt="2024-08-30T01:26:12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3" autoAdjust="0"/>
    <p:restoredTop sz="94601" autoAdjust="0"/>
  </p:normalViewPr>
  <p:slideViewPr>
    <p:cSldViewPr snapToGrid="0">
      <p:cViewPr varScale="1">
        <p:scale>
          <a:sx n="65" d="100"/>
          <a:sy n="65" d="100"/>
        </p:scale>
        <p:origin x="14" y="283"/>
      </p:cViewPr>
      <p:guideLst/>
    </p:cSldViewPr>
  </p:slideViewPr>
  <p:outlineViewPr>
    <p:cViewPr>
      <p:scale>
        <a:sx n="33" d="100"/>
        <a:sy n="33" d="100"/>
      </p:scale>
      <p:origin x="0" y="-802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Huy Bang" userId="7e284667-879f-4063-8029-8dbcd85f6fb8" providerId="ADAL" clId="{0AE57271-4332-41A1-9E3E-1BB090E8DE3B}"/>
    <pc:docChg chg="undo custSel addSld delSld modSld sldOrd delMainMaster">
      <pc:chgData name="Nguyen Huy Bang" userId="7e284667-879f-4063-8029-8dbcd85f6fb8" providerId="ADAL" clId="{0AE57271-4332-41A1-9E3E-1BB090E8DE3B}" dt="2024-08-30T02:56:21.894" v="4963" actId="6549"/>
      <pc:docMkLst>
        <pc:docMk/>
      </pc:docMkLst>
      <pc:sldChg chg="modSp mod">
        <pc:chgData name="Nguyen Huy Bang" userId="7e284667-879f-4063-8029-8dbcd85f6fb8" providerId="ADAL" clId="{0AE57271-4332-41A1-9E3E-1BB090E8DE3B}" dt="2024-08-30T01:36:28.164" v="4628" actId="1076"/>
        <pc:sldMkLst>
          <pc:docMk/>
          <pc:sldMk cId="149146222" sldId="256"/>
        </pc:sldMkLst>
        <pc:spChg chg="mod">
          <ac:chgData name="Nguyen Huy Bang" userId="7e284667-879f-4063-8029-8dbcd85f6fb8" providerId="ADAL" clId="{0AE57271-4332-41A1-9E3E-1BB090E8DE3B}" dt="2024-08-29T23:01:59.142" v="283" actId="6549"/>
          <ac:spMkLst>
            <pc:docMk/>
            <pc:sldMk cId="149146222" sldId="256"/>
            <ac:spMk id="2" creationId="{D21251FB-4593-CEC7-EB15-DAB4A378DEED}"/>
          </ac:spMkLst>
        </pc:spChg>
        <pc:spChg chg="mod">
          <ac:chgData name="Nguyen Huy Bang" userId="7e284667-879f-4063-8029-8dbcd85f6fb8" providerId="ADAL" clId="{0AE57271-4332-41A1-9E3E-1BB090E8DE3B}" dt="2024-08-29T23:02:15.291" v="306" actId="20577"/>
          <ac:spMkLst>
            <pc:docMk/>
            <pc:sldMk cId="149146222" sldId="256"/>
            <ac:spMk id="8" creationId="{731F6730-C734-6F44-52BA-281C048271AA}"/>
          </ac:spMkLst>
        </pc:spChg>
        <pc:spChg chg="mod">
          <ac:chgData name="Nguyen Huy Bang" userId="7e284667-879f-4063-8029-8dbcd85f6fb8" providerId="ADAL" clId="{0AE57271-4332-41A1-9E3E-1BB090E8DE3B}" dt="2024-08-30T01:36:28.164" v="4628" actId="1076"/>
          <ac:spMkLst>
            <pc:docMk/>
            <pc:sldMk cId="149146222" sldId="256"/>
            <ac:spMk id="10" creationId="{2B2EDFE4-E763-A0EB-AAB5-DCB304D502B2}"/>
          </ac:spMkLst>
        </pc:spChg>
      </pc:sldChg>
      <pc:sldChg chg="del">
        <pc:chgData name="Nguyen Huy Bang" userId="7e284667-879f-4063-8029-8dbcd85f6fb8" providerId="ADAL" clId="{0AE57271-4332-41A1-9E3E-1BB090E8DE3B}" dt="2024-08-30T01:23:11.425" v="3941" actId="47"/>
        <pc:sldMkLst>
          <pc:docMk/>
          <pc:sldMk cId="2585975162" sldId="388"/>
        </pc:sldMkLst>
      </pc:sldChg>
      <pc:sldChg chg="del">
        <pc:chgData name="Nguyen Huy Bang" userId="7e284667-879f-4063-8029-8dbcd85f6fb8" providerId="ADAL" clId="{0AE57271-4332-41A1-9E3E-1BB090E8DE3B}" dt="2024-08-30T01:23:06.695" v="3939" actId="47"/>
        <pc:sldMkLst>
          <pc:docMk/>
          <pc:sldMk cId="1273815341" sldId="409"/>
        </pc:sldMkLst>
      </pc:sldChg>
      <pc:sldChg chg="delSp modSp mod ord">
        <pc:chgData name="Nguyen Huy Bang" userId="7e284667-879f-4063-8029-8dbcd85f6fb8" providerId="ADAL" clId="{0AE57271-4332-41A1-9E3E-1BB090E8DE3B}" dt="2024-08-30T02:49:58.855" v="4802" actId="20577"/>
        <pc:sldMkLst>
          <pc:docMk/>
          <pc:sldMk cId="3468022538" sldId="1110"/>
        </pc:sldMkLst>
        <pc:spChg chg="mod">
          <ac:chgData name="Nguyen Huy Bang" userId="7e284667-879f-4063-8029-8dbcd85f6fb8" providerId="ADAL" clId="{0AE57271-4332-41A1-9E3E-1BB090E8DE3B}" dt="2024-08-30T02:49:58.855" v="4802" actId="20577"/>
          <ac:spMkLst>
            <pc:docMk/>
            <pc:sldMk cId="3468022538" sldId="1110"/>
            <ac:spMk id="2" creationId="{221709B0-A85F-DDA4-7882-064D53CE5E1A}"/>
          </ac:spMkLst>
        </pc:spChg>
        <pc:spChg chg="del">
          <ac:chgData name="Nguyen Huy Bang" userId="7e284667-879f-4063-8029-8dbcd85f6fb8" providerId="ADAL" clId="{0AE57271-4332-41A1-9E3E-1BB090E8DE3B}" dt="2024-08-30T00:18:15.327" v="906" actId="478"/>
          <ac:spMkLst>
            <pc:docMk/>
            <pc:sldMk cId="3468022538" sldId="1110"/>
            <ac:spMk id="6" creationId="{872E9AAC-2CE0-6F1A-A26F-AE6508077843}"/>
          </ac:spMkLst>
        </pc:spChg>
      </pc:sldChg>
      <pc:sldChg chg="modSp mod">
        <pc:chgData name="Nguyen Huy Bang" userId="7e284667-879f-4063-8029-8dbcd85f6fb8" providerId="ADAL" clId="{0AE57271-4332-41A1-9E3E-1BB090E8DE3B}" dt="2024-08-30T02:53:59.791" v="4909"/>
        <pc:sldMkLst>
          <pc:docMk/>
          <pc:sldMk cId="2667927711" sldId="1111"/>
        </pc:sldMkLst>
        <pc:spChg chg="mod">
          <ac:chgData name="Nguyen Huy Bang" userId="7e284667-879f-4063-8029-8dbcd85f6fb8" providerId="ADAL" clId="{0AE57271-4332-41A1-9E3E-1BB090E8DE3B}" dt="2024-08-30T00:45:34.391" v="1680"/>
          <ac:spMkLst>
            <pc:docMk/>
            <pc:sldMk cId="2667927711" sldId="1111"/>
            <ac:spMk id="5" creationId="{2B01CCB2-2399-4871-7C75-FF1F4EAB556E}"/>
          </ac:spMkLst>
        </pc:spChg>
        <pc:spChg chg="mod">
          <ac:chgData name="Nguyen Huy Bang" userId="7e284667-879f-4063-8029-8dbcd85f6fb8" providerId="ADAL" clId="{0AE57271-4332-41A1-9E3E-1BB090E8DE3B}" dt="2024-08-30T02:53:59.791" v="4909"/>
          <ac:spMkLst>
            <pc:docMk/>
            <pc:sldMk cId="2667927711" sldId="1111"/>
            <ac:spMk id="6" creationId="{20D062D7-BEC1-1B18-2FEC-07260EB59B63}"/>
          </ac:spMkLst>
        </pc:spChg>
      </pc:sldChg>
      <pc:sldChg chg="del">
        <pc:chgData name="Nguyen Huy Bang" userId="7e284667-879f-4063-8029-8dbcd85f6fb8" providerId="ADAL" clId="{0AE57271-4332-41A1-9E3E-1BB090E8DE3B}" dt="2024-08-30T01:22:54.311" v="3921" actId="47"/>
        <pc:sldMkLst>
          <pc:docMk/>
          <pc:sldMk cId="2007815273" sldId="1135"/>
        </pc:sldMkLst>
      </pc:sldChg>
      <pc:sldChg chg="addSp delSp modSp mod">
        <pc:chgData name="Nguyen Huy Bang" userId="7e284667-879f-4063-8029-8dbcd85f6fb8" providerId="ADAL" clId="{0AE57271-4332-41A1-9E3E-1BB090E8DE3B}" dt="2024-08-30T02:55:12.371" v="4923" actId="6549"/>
        <pc:sldMkLst>
          <pc:docMk/>
          <pc:sldMk cId="2492368156" sldId="1136"/>
        </pc:sldMkLst>
        <pc:spChg chg="mod">
          <ac:chgData name="Nguyen Huy Bang" userId="7e284667-879f-4063-8029-8dbcd85f6fb8" providerId="ADAL" clId="{0AE57271-4332-41A1-9E3E-1BB090E8DE3B}" dt="2024-08-30T01:13:06.697" v="3377" actId="207"/>
          <ac:spMkLst>
            <pc:docMk/>
            <pc:sldMk cId="2492368156" sldId="1136"/>
            <ac:spMk id="2" creationId="{12A40466-52F2-528E-635C-E2BB4D8A9357}"/>
          </ac:spMkLst>
        </pc:spChg>
        <pc:spChg chg="del mod topLvl">
          <ac:chgData name="Nguyen Huy Bang" userId="7e284667-879f-4063-8029-8dbcd85f6fb8" providerId="ADAL" clId="{0AE57271-4332-41A1-9E3E-1BB090E8DE3B}" dt="2024-08-30T00:49:51.859" v="1814" actId="478"/>
          <ac:spMkLst>
            <pc:docMk/>
            <pc:sldMk cId="2492368156" sldId="1136"/>
            <ac:spMk id="6" creationId="{F864FC2D-D45C-845A-3698-6B54B77EC289}"/>
          </ac:spMkLst>
        </pc:spChg>
        <pc:spChg chg="del mod topLvl">
          <ac:chgData name="Nguyen Huy Bang" userId="7e284667-879f-4063-8029-8dbcd85f6fb8" providerId="ADAL" clId="{0AE57271-4332-41A1-9E3E-1BB090E8DE3B}" dt="2024-08-30T00:49:47.992" v="1813" actId="478"/>
          <ac:spMkLst>
            <pc:docMk/>
            <pc:sldMk cId="2492368156" sldId="1136"/>
            <ac:spMk id="8" creationId="{DB9A47D6-2850-6AAD-FAA0-648B50389D87}"/>
          </ac:spMkLst>
        </pc:spChg>
        <pc:spChg chg="mod">
          <ac:chgData name="Nguyen Huy Bang" userId="7e284667-879f-4063-8029-8dbcd85f6fb8" providerId="ADAL" clId="{0AE57271-4332-41A1-9E3E-1BB090E8DE3B}" dt="2024-08-30T02:54:24.432" v="4914" actId="255"/>
          <ac:spMkLst>
            <pc:docMk/>
            <pc:sldMk cId="2492368156" sldId="1136"/>
            <ac:spMk id="11" creationId="{F7A23062-A942-5DA2-DEBE-C6B24296700C}"/>
          </ac:spMkLst>
        </pc:spChg>
        <pc:spChg chg="del mod topLvl">
          <ac:chgData name="Nguyen Huy Bang" userId="7e284667-879f-4063-8029-8dbcd85f6fb8" providerId="ADAL" clId="{0AE57271-4332-41A1-9E3E-1BB090E8DE3B}" dt="2024-08-30T00:50:45.759" v="1824" actId="478"/>
          <ac:spMkLst>
            <pc:docMk/>
            <pc:sldMk cId="2492368156" sldId="1136"/>
            <ac:spMk id="12" creationId="{4DB2E5FC-8D9E-0EE0-387C-8DFFDF358C13}"/>
          </ac:spMkLst>
        </pc:spChg>
        <pc:spChg chg="del mod topLvl">
          <ac:chgData name="Nguyen Huy Bang" userId="7e284667-879f-4063-8029-8dbcd85f6fb8" providerId="ADAL" clId="{0AE57271-4332-41A1-9E3E-1BB090E8DE3B}" dt="2024-08-30T00:50:41.224" v="1822" actId="478"/>
          <ac:spMkLst>
            <pc:docMk/>
            <pc:sldMk cId="2492368156" sldId="1136"/>
            <ac:spMk id="15" creationId="{2B2836F8-009D-E9EA-FD96-EB10264C5B4D}"/>
          </ac:spMkLst>
        </pc:spChg>
        <pc:spChg chg="del mod topLvl">
          <ac:chgData name="Nguyen Huy Bang" userId="7e284667-879f-4063-8029-8dbcd85f6fb8" providerId="ADAL" clId="{0AE57271-4332-41A1-9E3E-1BB090E8DE3B}" dt="2024-08-30T00:50:43.435" v="1823" actId="478"/>
          <ac:spMkLst>
            <pc:docMk/>
            <pc:sldMk cId="2492368156" sldId="1136"/>
            <ac:spMk id="16" creationId="{27F169E0-078F-E624-DD32-2CBB6E6D5FC7}"/>
          </ac:spMkLst>
        </pc:spChg>
        <pc:spChg chg="del mod topLvl">
          <ac:chgData name="Nguyen Huy Bang" userId="7e284667-879f-4063-8029-8dbcd85f6fb8" providerId="ADAL" clId="{0AE57271-4332-41A1-9E3E-1BB090E8DE3B}" dt="2024-08-30T00:50:48.387" v="1825" actId="478"/>
          <ac:spMkLst>
            <pc:docMk/>
            <pc:sldMk cId="2492368156" sldId="1136"/>
            <ac:spMk id="17" creationId="{0742E8D6-1DF6-3E85-6C5B-CECFC39F36FA}"/>
          </ac:spMkLst>
        </pc:spChg>
        <pc:spChg chg="mod topLvl">
          <ac:chgData name="Nguyen Huy Bang" userId="7e284667-879f-4063-8029-8dbcd85f6fb8" providerId="ADAL" clId="{0AE57271-4332-41A1-9E3E-1BB090E8DE3B}" dt="2024-08-30T01:12:38.172" v="3354" actId="164"/>
          <ac:spMkLst>
            <pc:docMk/>
            <pc:sldMk cId="2492368156" sldId="1136"/>
            <ac:spMk id="18" creationId="{68D4F989-EAE0-18E6-FC48-3A873E5ADE02}"/>
          </ac:spMkLst>
        </pc:spChg>
        <pc:spChg chg="del mod topLvl">
          <ac:chgData name="Nguyen Huy Bang" userId="7e284667-879f-4063-8029-8dbcd85f6fb8" providerId="ADAL" clId="{0AE57271-4332-41A1-9E3E-1BB090E8DE3B}" dt="2024-08-30T00:50:32.155" v="1820" actId="478"/>
          <ac:spMkLst>
            <pc:docMk/>
            <pc:sldMk cId="2492368156" sldId="1136"/>
            <ac:spMk id="19" creationId="{6ECFA221-1A05-0DD1-C830-C037EFE4A4F7}"/>
          </ac:spMkLst>
        </pc:spChg>
        <pc:spChg chg="del mod topLvl">
          <ac:chgData name="Nguyen Huy Bang" userId="7e284667-879f-4063-8029-8dbcd85f6fb8" providerId="ADAL" clId="{0AE57271-4332-41A1-9E3E-1BB090E8DE3B}" dt="2024-08-30T00:50:38.219" v="1821" actId="478"/>
          <ac:spMkLst>
            <pc:docMk/>
            <pc:sldMk cId="2492368156" sldId="1136"/>
            <ac:spMk id="20" creationId="{0065936F-3740-BED2-4901-47427DA76A91}"/>
          </ac:spMkLst>
        </pc:spChg>
        <pc:spChg chg="add mod">
          <ac:chgData name="Nguyen Huy Bang" userId="7e284667-879f-4063-8029-8dbcd85f6fb8" providerId="ADAL" clId="{0AE57271-4332-41A1-9E3E-1BB090E8DE3B}" dt="2024-08-30T01:12:38.172" v="3354" actId="164"/>
          <ac:spMkLst>
            <pc:docMk/>
            <pc:sldMk cId="2492368156" sldId="1136"/>
            <ac:spMk id="26" creationId="{53542DC9-826D-647F-EE8A-C4C0EC3DB32B}"/>
          </ac:spMkLst>
        </pc:spChg>
        <pc:spChg chg="add mod">
          <ac:chgData name="Nguyen Huy Bang" userId="7e284667-879f-4063-8029-8dbcd85f6fb8" providerId="ADAL" clId="{0AE57271-4332-41A1-9E3E-1BB090E8DE3B}" dt="2024-08-30T01:12:38.172" v="3354" actId="164"/>
          <ac:spMkLst>
            <pc:docMk/>
            <pc:sldMk cId="2492368156" sldId="1136"/>
            <ac:spMk id="27" creationId="{70EB867E-CC82-5D58-A5CA-C215A2C1B850}"/>
          </ac:spMkLst>
        </pc:spChg>
        <pc:spChg chg="add mod">
          <ac:chgData name="Nguyen Huy Bang" userId="7e284667-879f-4063-8029-8dbcd85f6fb8" providerId="ADAL" clId="{0AE57271-4332-41A1-9E3E-1BB090E8DE3B}" dt="2024-08-30T01:12:38.172" v="3354" actId="164"/>
          <ac:spMkLst>
            <pc:docMk/>
            <pc:sldMk cId="2492368156" sldId="1136"/>
            <ac:spMk id="28" creationId="{C4AA4C86-F6BC-2F2F-2092-13F050B43F28}"/>
          </ac:spMkLst>
        </pc:spChg>
        <pc:spChg chg="add mod">
          <ac:chgData name="Nguyen Huy Bang" userId="7e284667-879f-4063-8029-8dbcd85f6fb8" providerId="ADAL" clId="{0AE57271-4332-41A1-9E3E-1BB090E8DE3B}" dt="2024-08-30T01:12:38.172" v="3354" actId="164"/>
          <ac:spMkLst>
            <pc:docMk/>
            <pc:sldMk cId="2492368156" sldId="1136"/>
            <ac:spMk id="29" creationId="{C1BA1D40-3B68-AE32-EF10-02E79252B02D}"/>
          </ac:spMkLst>
        </pc:spChg>
        <pc:spChg chg="add mod">
          <ac:chgData name="Nguyen Huy Bang" userId="7e284667-879f-4063-8029-8dbcd85f6fb8" providerId="ADAL" clId="{0AE57271-4332-41A1-9E3E-1BB090E8DE3B}" dt="2024-08-30T01:12:38.172" v="3354" actId="164"/>
          <ac:spMkLst>
            <pc:docMk/>
            <pc:sldMk cId="2492368156" sldId="1136"/>
            <ac:spMk id="30" creationId="{6CFEBECB-5A77-5D0F-3DE0-D43E500B61B1}"/>
          </ac:spMkLst>
        </pc:spChg>
        <pc:spChg chg="add mod">
          <ac:chgData name="Nguyen Huy Bang" userId="7e284667-879f-4063-8029-8dbcd85f6fb8" providerId="ADAL" clId="{0AE57271-4332-41A1-9E3E-1BB090E8DE3B}" dt="2024-08-30T01:12:38.172" v="3354" actId="164"/>
          <ac:spMkLst>
            <pc:docMk/>
            <pc:sldMk cId="2492368156" sldId="1136"/>
            <ac:spMk id="31" creationId="{F3626A4A-5871-2777-F70D-903809A81869}"/>
          </ac:spMkLst>
        </pc:spChg>
        <pc:spChg chg="add mod">
          <ac:chgData name="Nguyen Huy Bang" userId="7e284667-879f-4063-8029-8dbcd85f6fb8" providerId="ADAL" clId="{0AE57271-4332-41A1-9E3E-1BB090E8DE3B}" dt="2024-08-30T01:12:38.172" v="3354" actId="164"/>
          <ac:spMkLst>
            <pc:docMk/>
            <pc:sldMk cId="2492368156" sldId="1136"/>
            <ac:spMk id="32" creationId="{2813721D-2779-5BFA-3362-C23241D59C05}"/>
          </ac:spMkLst>
        </pc:spChg>
        <pc:spChg chg="add mod">
          <ac:chgData name="Nguyen Huy Bang" userId="7e284667-879f-4063-8029-8dbcd85f6fb8" providerId="ADAL" clId="{0AE57271-4332-41A1-9E3E-1BB090E8DE3B}" dt="2024-08-30T01:00:15.662" v="2576"/>
          <ac:spMkLst>
            <pc:docMk/>
            <pc:sldMk cId="2492368156" sldId="1136"/>
            <ac:spMk id="33" creationId="{12389640-2433-F5D1-3051-3E5990B87562}"/>
          </ac:spMkLst>
        </pc:spChg>
        <pc:spChg chg="add mod">
          <ac:chgData name="Nguyen Huy Bang" userId="7e284667-879f-4063-8029-8dbcd85f6fb8" providerId="ADAL" clId="{0AE57271-4332-41A1-9E3E-1BB090E8DE3B}" dt="2024-08-30T02:55:12.371" v="4923" actId="6549"/>
          <ac:spMkLst>
            <pc:docMk/>
            <pc:sldMk cId="2492368156" sldId="1136"/>
            <ac:spMk id="34" creationId="{7824A926-606C-E9AA-A9C4-029D8DD0F573}"/>
          </ac:spMkLst>
        </pc:spChg>
        <pc:grpChg chg="del">
          <ac:chgData name="Nguyen Huy Bang" userId="7e284667-879f-4063-8029-8dbcd85f6fb8" providerId="ADAL" clId="{0AE57271-4332-41A1-9E3E-1BB090E8DE3B}" dt="2024-08-30T00:49:32.594" v="1811" actId="165"/>
          <ac:grpSpMkLst>
            <pc:docMk/>
            <pc:sldMk cId="2492368156" sldId="1136"/>
            <ac:grpSpMk id="3" creationId="{6E21B1B3-E6AC-71E1-9BD1-274A2EAF55FE}"/>
          </ac:grpSpMkLst>
        </pc:grpChg>
        <pc:grpChg chg="del mod topLvl">
          <ac:chgData name="Nguyen Huy Bang" userId="7e284667-879f-4063-8029-8dbcd85f6fb8" providerId="ADAL" clId="{0AE57271-4332-41A1-9E3E-1BB090E8DE3B}" dt="2024-08-30T00:50:02.541" v="1815" actId="165"/>
          <ac:grpSpMkLst>
            <pc:docMk/>
            <pc:sldMk cId="2492368156" sldId="1136"/>
            <ac:grpSpMk id="5" creationId="{C9C9A8DF-8D9F-EB0A-7703-D9496F9A7A0E}"/>
          </ac:grpSpMkLst>
        </pc:grpChg>
        <pc:grpChg chg="add del mod">
          <ac:chgData name="Nguyen Huy Bang" userId="7e284667-879f-4063-8029-8dbcd85f6fb8" providerId="ADAL" clId="{0AE57271-4332-41A1-9E3E-1BB090E8DE3B}" dt="2024-08-30T00:50:13.438" v="1817" actId="165"/>
          <ac:grpSpMkLst>
            <pc:docMk/>
            <pc:sldMk cId="2492368156" sldId="1136"/>
            <ac:grpSpMk id="7" creationId="{A7F16F09-BCC3-D874-0F30-CCD8FCC4774C}"/>
          </ac:grpSpMkLst>
        </pc:grpChg>
        <pc:grpChg chg="del mod topLvl">
          <ac:chgData name="Nguyen Huy Bang" userId="7e284667-879f-4063-8029-8dbcd85f6fb8" providerId="ADAL" clId="{0AE57271-4332-41A1-9E3E-1BB090E8DE3B}" dt="2024-08-30T00:50:21.623" v="1818" actId="165"/>
          <ac:grpSpMkLst>
            <pc:docMk/>
            <pc:sldMk cId="2492368156" sldId="1136"/>
            <ac:grpSpMk id="13" creationId="{984DEAFC-5432-408B-8161-72033E038C5E}"/>
          </ac:grpSpMkLst>
        </pc:grpChg>
        <pc:grpChg chg="del mod topLvl">
          <ac:chgData name="Nguyen Huy Bang" userId="7e284667-879f-4063-8029-8dbcd85f6fb8" providerId="ADAL" clId="{0AE57271-4332-41A1-9E3E-1BB090E8DE3B}" dt="2024-08-30T00:50:28.584" v="1819" actId="165"/>
          <ac:grpSpMkLst>
            <pc:docMk/>
            <pc:sldMk cId="2492368156" sldId="1136"/>
            <ac:grpSpMk id="14" creationId="{A2E38A81-37F6-8921-2FE6-B7E62399112F}"/>
          </ac:grpSpMkLst>
        </pc:grpChg>
        <pc:grpChg chg="del">
          <ac:chgData name="Nguyen Huy Bang" userId="7e284667-879f-4063-8029-8dbcd85f6fb8" providerId="ADAL" clId="{0AE57271-4332-41A1-9E3E-1BB090E8DE3B}" dt="2024-08-30T00:49:22.640" v="1810" actId="478"/>
          <ac:grpSpMkLst>
            <pc:docMk/>
            <pc:sldMk cId="2492368156" sldId="1136"/>
            <ac:grpSpMk id="21" creationId="{00B7E92F-BC88-9083-E91B-74E692CE0672}"/>
          </ac:grpSpMkLst>
        </pc:grpChg>
        <pc:grpChg chg="add mod">
          <ac:chgData name="Nguyen Huy Bang" userId="7e284667-879f-4063-8029-8dbcd85f6fb8" providerId="ADAL" clId="{0AE57271-4332-41A1-9E3E-1BB090E8DE3B}" dt="2024-08-30T01:12:41.971" v="3376" actId="1036"/>
          <ac:grpSpMkLst>
            <pc:docMk/>
            <pc:sldMk cId="2492368156" sldId="1136"/>
            <ac:grpSpMk id="72" creationId="{6FFF73F7-F297-3103-67DC-48909E79226C}"/>
          </ac:grpSpMkLst>
        </pc:grp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36" creationId="{DD2BEBB1-8B39-7284-66BC-57867E26F6D3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37" creationId="{EB527B83-A6FB-80B1-7606-CB2228B2192A}"/>
          </ac:cxnSpMkLst>
        </pc:cxnChg>
        <pc:cxnChg chg="add del mod">
          <ac:chgData name="Nguyen Huy Bang" userId="7e284667-879f-4063-8029-8dbcd85f6fb8" providerId="ADAL" clId="{0AE57271-4332-41A1-9E3E-1BB090E8DE3B}" dt="2024-08-30T01:08:56.154" v="3006" actId="478"/>
          <ac:cxnSpMkLst>
            <pc:docMk/>
            <pc:sldMk cId="2492368156" sldId="1136"/>
            <ac:cxnSpMk id="38" creationId="{AF47207A-797C-1981-C48B-3DD91A6251FC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39" creationId="{5DF93C4F-8672-2A68-F9D2-64A04A20847D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44" creationId="{6EBABDB0-9F82-8C7E-EE08-5E9CBA3B4120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49" creationId="{D24AEE9E-54B4-9241-21BA-B240A8AC7450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52" creationId="{EA8B9D20-FC15-4012-9FE1-B172AE89B7C5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53" creationId="{C82A8F25-2351-7D0E-C73D-9D8867A534C6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54" creationId="{FFD4C909-9AE2-B9C3-793E-5E92A6B4FCBA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55" creationId="{1C0335D3-2BA0-4A0C-BC5B-BF47F85A54D4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62" creationId="{B5340EB9-EEEA-3D08-CE1A-5A7E52D9DB6D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63" creationId="{E365BADE-BC6E-B6FE-BF47-3AB2AD9924B6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70" creationId="{015C97D3-F5D6-F49A-6ACA-FBE63D8C7C01}"/>
          </ac:cxnSpMkLst>
        </pc:cxnChg>
        <pc:cxnChg chg="add mod">
          <ac:chgData name="Nguyen Huy Bang" userId="7e284667-879f-4063-8029-8dbcd85f6fb8" providerId="ADAL" clId="{0AE57271-4332-41A1-9E3E-1BB090E8DE3B}" dt="2024-08-30T01:12:38.172" v="3354" actId="164"/>
          <ac:cxnSpMkLst>
            <pc:docMk/>
            <pc:sldMk cId="2492368156" sldId="1136"/>
            <ac:cxnSpMk id="71" creationId="{E49A4CB4-BBCE-839B-8252-A6ED723A8B7D}"/>
          </ac:cxnSpMkLst>
        </pc:cxnChg>
      </pc:sldChg>
      <pc:sldChg chg="del">
        <pc:chgData name="Nguyen Huy Bang" userId="7e284667-879f-4063-8029-8dbcd85f6fb8" providerId="ADAL" clId="{0AE57271-4332-41A1-9E3E-1BB090E8DE3B}" dt="2024-08-30T01:22:54.834" v="3922" actId="47"/>
        <pc:sldMkLst>
          <pc:docMk/>
          <pc:sldMk cId="4022312758" sldId="1137"/>
        </pc:sldMkLst>
      </pc:sldChg>
      <pc:sldChg chg="del">
        <pc:chgData name="Nguyen Huy Bang" userId="7e284667-879f-4063-8029-8dbcd85f6fb8" providerId="ADAL" clId="{0AE57271-4332-41A1-9E3E-1BB090E8DE3B}" dt="2024-08-30T01:22:59.014" v="3927" actId="47"/>
        <pc:sldMkLst>
          <pc:docMk/>
          <pc:sldMk cId="1783647091" sldId="1182"/>
        </pc:sldMkLst>
      </pc:sldChg>
      <pc:sldChg chg="del">
        <pc:chgData name="Nguyen Huy Bang" userId="7e284667-879f-4063-8029-8dbcd85f6fb8" providerId="ADAL" clId="{0AE57271-4332-41A1-9E3E-1BB090E8DE3B}" dt="2024-08-30T01:23:01.390" v="3931" actId="47"/>
        <pc:sldMkLst>
          <pc:docMk/>
          <pc:sldMk cId="1155283182" sldId="1183"/>
        </pc:sldMkLst>
      </pc:sldChg>
      <pc:sldChg chg="del">
        <pc:chgData name="Nguyen Huy Bang" userId="7e284667-879f-4063-8029-8dbcd85f6fb8" providerId="ADAL" clId="{0AE57271-4332-41A1-9E3E-1BB090E8DE3B}" dt="2024-08-30T01:23:02.114" v="3932" actId="47"/>
        <pc:sldMkLst>
          <pc:docMk/>
          <pc:sldMk cId="3678770100" sldId="1184"/>
        </pc:sldMkLst>
      </pc:sldChg>
      <pc:sldChg chg="del">
        <pc:chgData name="Nguyen Huy Bang" userId="7e284667-879f-4063-8029-8dbcd85f6fb8" providerId="ADAL" clId="{0AE57271-4332-41A1-9E3E-1BB090E8DE3B}" dt="2024-08-30T01:23:02.766" v="3933" actId="47"/>
        <pc:sldMkLst>
          <pc:docMk/>
          <pc:sldMk cId="2578166052" sldId="1185"/>
        </pc:sldMkLst>
      </pc:sldChg>
      <pc:sldChg chg="del">
        <pc:chgData name="Nguyen Huy Bang" userId="7e284667-879f-4063-8029-8dbcd85f6fb8" providerId="ADAL" clId="{0AE57271-4332-41A1-9E3E-1BB090E8DE3B}" dt="2024-08-30T01:23:04.385" v="3936" actId="47"/>
        <pc:sldMkLst>
          <pc:docMk/>
          <pc:sldMk cId="1078279195" sldId="1191"/>
        </pc:sldMkLst>
      </pc:sldChg>
      <pc:sldChg chg="del">
        <pc:chgData name="Nguyen Huy Bang" userId="7e284667-879f-4063-8029-8dbcd85f6fb8" providerId="ADAL" clId="{0AE57271-4332-41A1-9E3E-1BB090E8DE3B}" dt="2024-08-30T01:23:05.092" v="3937" actId="47"/>
        <pc:sldMkLst>
          <pc:docMk/>
          <pc:sldMk cId="2966354116" sldId="1192"/>
        </pc:sldMkLst>
      </pc:sldChg>
      <pc:sldChg chg="delSp modSp mod">
        <pc:chgData name="Nguyen Huy Bang" userId="7e284667-879f-4063-8029-8dbcd85f6fb8" providerId="ADAL" clId="{0AE57271-4332-41A1-9E3E-1BB090E8DE3B}" dt="2024-08-30T02:52:24.824" v="4856" actId="20577"/>
        <pc:sldMkLst>
          <pc:docMk/>
          <pc:sldMk cId="2050578001" sldId="1254"/>
        </pc:sldMkLst>
        <pc:spChg chg="mod">
          <ac:chgData name="Nguyen Huy Bang" userId="7e284667-879f-4063-8029-8dbcd85f6fb8" providerId="ADAL" clId="{0AE57271-4332-41A1-9E3E-1BB090E8DE3B}" dt="2024-08-30T02:52:24.824" v="4856" actId="20577"/>
          <ac:spMkLst>
            <pc:docMk/>
            <pc:sldMk cId="2050578001" sldId="1254"/>
            <ac:spMk id="5" creationId="{609B8BBD-9581-4EAE-82CE-E08CB23771F2}"/>
          </ac:spMkLst>
        </pc:spChg>
        <pc:spChg chg="mod">
          <ac:chgData name="Nguyen Huy Bang" userId="7e284667-879f-4063-8029-8dbcd85f6fb8" providerId="ADAL" clId="{0AE57271-4332-41A1-9E3E-1BB090E8DE3B}" dt="2024-08-30T02:52:09.114" v="4845" actId="255"/>
          <ac:spMkLst>
            <pc:docMk/>
            <pc:sldMk cId="2050578001" sldId="1254"/>
            <ac:spMk id="9" creationId="{664FB150-7D63-C2A2-002A-0000CD45394F}"/>
          </ac:spMkLst>
        </pc:spChg>
        <pc:spChg chg="mod">
          <ac:chgData name="Nguyen Huy Bang" userId="7e284667-879f-4063-8029-8dbcd85f6fb8" providerId="ADAL" clId="{0AE57271-4332-41A1-9E3E-1BB090E8DE3B}" dt="2024-08-30T02:52:09.114" v="4845" actId="255"/>
          <ac:spMkLst>
            <pc:docMk/>
            <pc:sldMk cId="2050578001" sldId="1254"/>
            <ac:spMk id="10" creationId="{7CDD46D6-B36E-0850-1F95-A49A3C26EB56}"/>
          </ac:spMkLst>
        </pc:spChg>
        <pc:spChg chg="mod">
          <ac:chgData name="Nguyen Huy Bang" userId="7e284667-879f-4063-8029-8dbcd85f6fb8" providerId="ADAL" clId="{0AE57271-4332-41A1-9E3E-1BB090E8DE3B}" dt="2024-08-30T02:52:09.114" v="4845" actId="255"/>
          <ac:spMkLst>
            <pc:docMk/>
            <pc:sldMk cId="2050578001" sldId="1254"/>
            <ac:spMk id="12" creationId="{ED09E3AE-3532-1C08-DB02-05522E681621}"/>
          </ac:spMkLst>
        </pc:spChg>
        <pc:spChg chg="mod">
          <ac:chgData name="Nguyen Huy Bang" userId="7e284667-879f-4063-8029-8dbcd85f6fb8" providerId="ADAL" clId="{0AE57271-4332-41A1-9E3E-1BB090E8DE3B}" dt="2024-08-30T02:52:09.114" v="4845" actId="255"/>
          <ac:spMkLst>
            <pc:docMk/>
            <pc:sldMk cId="2050578001" sldId="1254"/>
            <ac:spMk id="14" creationId="{00000000-0000-0000-0000-000000000000}"/>
          </ac:spMkLst>
        </pc:spChg>
        <pc:spChg chg="mod">
          <ac:chgData name="Nguyen Huy Bang" userId="7e284667-879f-4063-8029-8dbcd85f6fb8" providerId="ADAL" clId="{0AE57271-4332-41A1-9E3E-1BB090E8DE3B}" dt="2024-08-30T02:52:09.114" v="4845" actId="255"/>
          <ac:spMkLst>
            <pc:docMk/>
            <pc:sldMk cId="2050578001" sldId="1254"/>
            <ac:spMk id="15" creationId="{00000000-0000-0000-0000-000000000000}"/>
          </ac:spMkLst>
        </pc:spChg>
        <pc:spChg chg="mod">
          <ac:chgData name="Nguyen Huy Bang" userId="7e284667-879f-4063-8029-8dbcd85f6fb8" providerId="ADAL" clId="{0AE57271-4332-41A1-9E3E-1BB090E8DE3B}" dt="2024-08-30T02:52:09.114" v="4845" actId="255"/>
          <ac:spMkLst>
            <pc:docMk/>
            <pc:sldMk cId="2050578001" sldId="1254"/>
            <ac:spMk id="16" creationId="{4891CCEF-FD4F-ED5F-541F-BE60BEF57D6F}"/>
          </ac:spMkLst>
        </pc:spChg>
        <pc:spChg chg="mod">
          <ac:chgData name="Nguyen Huy Bang" userId="7e284667-879f-4063-8029-8dbcd85f6fb8" providerId="ADAL" clId="{0AE57271-4332-41A1-9E3E-1BB090E8DE3B}" dt="2024-08-30T02:52:09.114" v="4845" actId="255"/>
          <ac:spMkLst>
            <pc:docMk/>
            <pc:sldMk cId="2050578001" sldId="1254"/>
            <ac:spMk id="18" creationId="{141D1E71-489D-A12B-B0E8-0E2AD943F126}"/>
          </ac:spMkLst>
        </pc:spChg>
        <pc:spChg chg="mod">
          <ac:chgData name="Nguyen Huy Bang" userId="7e284667-879f-4063-8029-8dbcd85f6fb8" providerId="ADAL" clId="{0AE57271-4332-41A1-9E3E-1BB090E8DE3B}" dt="2024-08-30T02:52:09.114" v="4845" actId="255"/>
          <ac:spMkLst>
            <pc:docMk/>
            <pc:sldMk cId="2050578001" sldId="1254"/>
            <ac:spMk id="19" creationId="{384A7899-262D-8908-16C2-CA3D3F9C200F}"/>
          </ac:spMkLst>
        </pc:spChg>
        <pc:grpChg chg="mod">
          <ac:chgData name="Nguyen Huy Bang" userId="7e284667-879f-4063-8029-8dbcd85f6fb8" providerId="ADAL" clId="{0AE57271-4332-41A1-9E3E-1BB090E8DE3B}" dt="2024-08-30T01:32:01.279" v="4520" actId="1036"/>
          <ac:grpSpMkLst>
            <pc:docMk/>
            <pc:sldMk cId="2050578001" sldId="1254"/>
            <ac:grpSpMk id="2" creationId="{D414E5C3-0A70-DFC4-DA94-5E48332415F3}"/>
          </ac:grpSpMkLst>
        </pc:grpChg>
        <pc:grpChg chg="mod">
          <ac:chgData name="Nguyen Huy Bang" userId="7e284667-879f-4063-8029-8dbcd85f6fb8" providerId="ADAL" clId="{0AE57271-4332-41A1-9E3E-1BB090E8DE3B}" dt="2024-08-30T01:32:01.279" v="4520" actId="1036"/>
          <ac:grpSpMkLst>
            <pc:docMk/>
            <pc:sldMk cId="2050578001" sldId="1254"/>
            <ac:grpSpMk id="11" creationId="{B71DC745-9D24-7D0F-E173-E17313CA5AC3}"/>
          </ac:grpSpMkLst>
        </pc:grpChg>
        <pc:grpChg chg="mod">
          <ac:chgData name="Nguyen Huy Bang" userId="7e284667-879f-4063-8029-8dbcd85f6fb8" providerId="ADAL" clId="{0AE57271-4332-41A1-9E3E-1BB090E8DE3B}" dt="2024-08-30T01:32:01.279" v="4520" actId="1036"/>
          <ac:grpSpMkLst>
            <pc:docMk/>
            <pc:sldMk cId="2050578001" sldId="1254"/>
            <ac:grpSpMk id="13" creationId="{00000000-0000-0000-0000-000000000000}"/>
          </ac:grpSpMkLst>
        </pc:grpChg>
        <pc:grpChg chg="mod">
          <ac:chgData name="Nguyen Huy Bang" userId="7e284667-879f-4063-8029-8dbcd85f6fb8" providerId="ADAL" clId="{0AE57271-4332-41A1-9E3E-1BB090E8DE3B}" dt="2024-08-30T01:32:01.279" v="4520" actId="1036"/>
          <ac:grpSpMkLst>
            <pc:docMk/>
            <pc:sldMk cId="2050578001" sldId="1254"/>
            <ac:grpSpMk id="17" creationId="{DA525784-F02C-6247-FB5F-C799FBB6159C}"/>
          </ac:grpSpMkLst>
        </pc:grpChg>
        <pc:grpChg chg="del">
          <ac:chgData name="Nguyen Huy Bang" userId="7e284667-879f-4063-8029-8dbcd85f6fb8" providerId="ADAL" clId="{0AE57271-4332-41A1-9E3E-1BB090E8DE3B}" dt="2024-08-30T01:31:22.341" v="4451" actId="478"/>
          <ac:grpSpMkLst>
            <pc:docMk/>
            <pc:sldMk cId="2050578001" sldId="1254"/>
            <ac:grpSpMk id="20" creationId="{795CF619-7D07-4442-F80D-58D70ED8ADEB}"/>
          </ac:grpSpMkLst>
        </pc:grpChg>
        <pc:grpChg chg="del">
          <ac:chgData name="Nguyen Huy Bang" userId="7e284667-879f-4063-8029-8dbcd85f6fb8" providerId="ADAL" clId="{0AE57271-4332-41A1-9E3E-1BB090E8DE3B}" dt="2024-08-30T01:31:22.341" v="4451" actId="478"/>
          <ac:grpSpMkLst>
            <pc:docMk/>
            <pc:sldMk cId="2050578001" sldId="1254"/>
            <ac:grpSpMk id="23" creationId="{FE060BB5-76B6-340D-CC47-A84EABCD296E}"/>
          </ac:grpSpMkLst>
        </pc:grpChg>
      </pc:sldChg>
      <pc:sldChg chg="del">
        <pc:chgData name="Nguyen Huy Bang" userId="7e284667-879f-4063-8029-8dbcd85f6fb8" providerId="ADAL" clId="{0AE57271-4332-41A1-9E3E-1BB090E8DE3B}" dt="2024-08-30T00:44:09.908" v="1675" actId="47"/>
        <pc:sldMkLst>
          <pc:docMk/>
          <pc:sldMk cId="2231623571" sldId="1257"/>
        </pc:sldMkLst>
      </pc:sldChg>
      <pc:sldChg chg="modSp mod">
        <pc:chgData name="Nguyen Huy Bang" userId="7e284667-879f-4063-8029-8dbcd85f6fb8" providerId="ADAL" clId="{0AE57271-4332-41A1-9E3E-1BB090E8DE3B}" dt="2024-08-30T02:53:23.899" v="4905" actId="20577"/>
        <pc:sldMkLst>
          <pc:docMk/>
          <pc:sldMk cId="2792771623" sldId="1259"/>
        </pc:sldMkLst>
        <pc:spChg chg="mod">
          <ac:chgData name="Nguyen Huy Bang" userId="7e284667-879f-4063-8029-8dbcd85f6fb8" providerId="ADAL" clId="{0AE57271-4332-41A1-9E3E-1BB090E8DE3B}" dt="2024-08-30T00:43:36.206" v="1662" actId="20577"/>
          <ac:spMkLst>
            <pc:docMk/>
            <pc:sldMk cId="2792771623" sldId="1259"/>
            <ac:spMk id="4" creationId="{3F31DB59-E77F-9D1F-46ED-688E6546D06B}"/>
          </ac:spMkLst>
        </pc:spChg>
        <pc:spChg chg="mod">
          <ac:chgData name="Nguyen Huy Bang" userId="7e284667-879f-4063-8029-8dbcd85f6fb8" providerId="ADAL" clId="{0AE57271-4332-41A1-9E3E-1BB090E8DE3B}" dt="2024-08-30T02:53:23.899" v="4905" actId="20577"/>
          <ac:spMkLst>
            <pc:docMk/>
            <pc:sldMk cId="2792771623" sldId="1259"/>
            <ac:spMk id="17" creationId="{4093CD51-3E61-E76E-6C56-AE2C40112B11}"/>
          </ac:spMkLst>
        </pc:spChg>
      </pc:sldChg>
      <pc:sldChg chg="modSp mod">
        <pc:chgData name="Nguyen Huy Bang" userId="7e284667-879f-4063-8029-8dbcd85f6fb8" providerId="ADAL" clId="{0AE57271-4332-41A1-9E3E-1BB090E8DE3B}" dt="2024-08-30T02:53:44.476" v="4906"/>
        <pc:sldMkLst>
          <pc:docMk/>
          <pc:sldMk cId="281352682" sldId="1264"/>
        </pc:sldMkLst>
        <pc:spChg chg="mod">
          <ac:chgData name="Nguyen Huy Bang" userId="7e284667-879f-4063-8029-8dbcd85f6fb8" providerId="ADAL" clId="{0AE57271-4332-41A1-9E3E-1BB090E8DE3B}" dt="2024-08-30T00:43:50.483" v="1668" actId="20577"/>
          <ac:spMkLst>
            <pc:docMk/>
            <pc:sldMk cId="281352682" sldId="1264"/>
            <ac:spMk id="4" creationId="{3F31DB59-E77F-9D1F-46ED-688E6546D06B}"/>
          </ac:spMkLst>
        </pc:spChg>
        <pc:spChg chg="mod">
          <ac:chgData name="Nguyen Huy Bang" userId="7e284667-879f-4063-8029-8dbcd85f6fb8" providerId="ADAL" clId="{0AE57271-4332-41A1-9E3E-1BB090E8DE3B}" dt="2024-08-30T02:53:44.476" v="4906"/>
          <ac:spMkLst>
            <pc:docMk/>
            <pc:sldMk cId="281352682" sldId="1264"/>
            <ac:spMk id="5" creationId="{609B8BBD-9581-4EAE-82CE-E08CB23771F2}"/>
          </ac:spMkLst>
        </pc:spChg>
      </pc:sldChg>
      <pc:sldChg chg="delSp modSp mod ord">
        <pc:chgData name="Nguyen Huy Bang" userId="7e284667-879f-4063-8029-8dbcd85f6fb8" providerId="ADAL" clId="{0AE57271-4332-41A1-9E3E-1BB090E8DE3B}" dt="2024-08-30T02:52:57.184" v="4877" actId="20577"/>
        <pc:sldMkLst>
          <pc:docMk/>
          <pc:sldMk cId="1581416515" sldId="1266"/>
        </pc:sldMkLst>
        <pc:spChg chg="del">
          <ac:chgData name="Nguyen Huy Bang" userId="7e284667-879f-4063-8029-8dbcd85f6fb8" providerId="ADAL" clId="{0AE57271-4332-41A1-9E3E-1BB090E8DE3B}" dt="2024-08-30T00:23:26.554" v="1199" actId="478"/>
          <ac:spMkLst>
            <pc:docMk/>
            <pc:sldMk cId="1581416515" sldId="1266"/>
            <ac:spMk id="2" creationId="{4325E38D-513A-B521-0305-C832C3D19AB4}"/>
          </ac:spMkLst>
        </pc:spChg>
        <pc:spChg chg="mod">
          <ac:chgData name="Nguyen Huy Bang" userId="7e284667-879f-4063-8029-8dbcd85f6fb8" providerId="ADAL" clId="{0AE57271-4332-41A1-9E3E-1BB090E8DE3B}" dt="2024-08-30T00:23:38.319" v="1206" actId="1036"/>
          <ac:spMkLst>
            <pc:docMk/>
            <pc:sldMk cId="1581416515" sldId="1266"/>
            <ac:spMk id="3" creationId="{BCFF8C01-E3CE-A420-9147-3D733E5FC352}"/>
          </ac:spMkLst>
        </pc:spChg>
        <pc:spChg chg="mod">
          <ac:chgData name="Nguyen Huy Bang" userId="7e284667-879f-4063-8029-8dbcd85f6fb8" providerId="ADAL" clId="{0AE57271-4332-41A1-9E3E-1BB090E8DE3B}" dt="2024-08-30T02:51:27.773" v="4843" actId="255"/>
          <ac:spMkLst>
            <pc:docMk/>
            <pc:sldMk cId="1581416515" sldId="1266"/>
            <ac:spMk id="4" creationId="{3F31DB59-E77F-9D1F-46ED-688E6546D06B}"/>
          </ac:spMkLst>
        </pc:spChg>
        <pc:spChg chg="mod">
          <ac:chgData name="Nguyen Huy Bang" userId="7e284667-879f-4063-8029-8dbcd85f6fb8" providerId="ADAL" clId="{0AE57271-4332-41A1-9E3E-1BB090E8DE3B}" dt="2024-08-30T02:52:57.184" v="4877" actId="20577"/>
          <ac:spMkLst>
            <pc:docMk/>
            <pc:sldMk cId="1581416515" sldId="1266"/>
            <ac:spMk id="5" creationId="{609B8BBD-9581-4EAE-82CE-E08CB23771F2}"/>
          </ac:spMkLst>
        </pc:spChg>
        <pc:picChg chg="mod">
          <ac:chgData name="Nguyen Huy Bang" userId="7e284667-879f-4063-8029-8dbcd85f6fb8" providerId="ADAL" clId="{0AE57271-4332-41A1-9E3E-1BB090E8DE3B}" dt="2024-08-30T00:23:30.668" v="1200" actId="14100"/>
          <ac:picMkLst>
            <pc:docMk/>
            <pc:sldMk cId="1581416515" sldId="1266"/>
            <ac:picMk id="8" creationId="{FA4D8CAB-B597-BB88-0D79-AE88FD345182}"/>
          </ac:picMkLst>
        </pc:picChg>
      </pc:sldChg>
      <pc:sldChg chg="del">
        <pc:chgData name="Nguyen Huy Bang" userId="7e284667-879f-4063-8029-8dbcd85f6fb8" providerId="ADAL" clId="{0AE57271-4332-41A1-9E3E-1BB090E8DE3B}" dt="2024-08-30T01:22:55.642" v="3923" actId="47"/>
        <pc:sldMkLst>
          <pc:docMk/>
          <pc:sldMk cId="1551488779" sldId="1268"/>
        </pc:sldMkLst>
      </pc:sldChg>
      <pc:sldChg chg="del">
        <pc:chgData name="Nguyen Huy Bang" userId="7e284667-879f-4063-8029-8dbcd85f6fb8" providerId="ADAL" clId="{0AE57271-4332-41A1-9E3E-1BB090E8DE3B}" dt="2024-08-30T01:22:56.778" v="3924" actId="47"/>
        <pc:sldMkLst>
          <pc:docMk/>
          <pc:sldMk cId="2650243452" sldId="1269"/>
        </pc:sldMkLst>
      </pc:sldChg>
      <pc:sldChg chg="del">
        <pc:chgData name="Nguyen Huy Bang" userId="7e284667-879f-4063-8029-8dbcd85f6fb8" providerId="ADAL" clId="{0AE57271-4332-41A1-9E3E-1BB090E8DE3B}" dt="2024-08-30T01:22:57.668" v="3926" actId="47"/>
        <pc:sldMkLst>
          <pc:docMk/>
          <pc:sldMk cId="1850957698" sldId="1270"/>
        </pc:sldMkLst>
      </pc:sldChg>
      <pc:sldChg chg="del">
        <pc:chgData name="Nguyen Huy Bang" userId="7e284667-879f-4063-8029-8dbcd85f6fb8" providerId="ADAL" clId="{0AE57271-4332-41A1-9E3E-1BB090E8DE3B}" dt="2024-08-30T01:22:57.238" v="3925" actId="47"/>
        <pc:sldMkLst>
          <pc:docMk/>
          <pc:sldMk cId="986692746" sldId="1271"/>
        </pc:sldMkLst>
      </pc:sldChg>
      <pc:sldChg chg="del">
        <pc:chgData name="Nguyen Huy Bang" userId="7e284667-879f-4063-8029-8dbcd85f6fb8" providerId="ADAL" clId="{0AE57271-4332-41A1-9E3E-1BB090E8DE3B}" dt="2024-08-29T23:02:26.862" v="307" actId="47"/>
        <pc:sldMkLst>
          <pc:docMk/>
          <pc:sldMk cId="3005013779" sldId="1297"/>
        </pc:sldMkLst>
      </pc:sldChg>
      <pc:sldChg chg="del">
        <pc:chgData name="Nguyen Huy Bang" userId="7e284667-879f-4063-8029-8dbcd85f6fb8" providerId="ADAL" clId="{0AE57271-4332-41A1-9E3E-1BB090E8DE3B}" dt="2024-08-30T01:25:09.027" v="3969" actId="47"/>
        <pc:sldMkLst>
          <pc:docMk/>
          <pc:sldMk cId="581885771" sldId="1298"/>
        </pc:sldMkLst>
      </pc:sldChg>
      <pc:sldChg chg="del">
        <pc:chgData name="Nguyen Huy Bang" userId="7e284667-879f-4063-8029-8dbcd85f6fb8" providerId="ADAL" clId="{0AE57271-4332-41A1-9E3E-1BB090E8DE3B}" dt="2024-08-29T23:02:29.062" v="308" actId="47"/>
        <pc:sldMkLst>
          <pc:docMk/>
          <pc:sldMk cId="1587455089" sldId="1300"/>
        </pc:sldMkLst>
      </pc:sldChg>
      <pc:sldChg chg="del">
        <pc:chgData name="Nguyen Huy Bang" userId="7e284667-879f-4063-8029-8dbcd85f6fb8" providerId="ADAL" clId="{0AE57271-4332-41A1-9E3E-1BB090E8DE3B}" dt="2024-08-30T01:25:02.935" v="3957" actId="47"/>
        <pc:sldMkLst>
          <pc:docMk/>
          <pc:sldMk cId="3387709070" sldId="1305"/>
        </pc:sldMkLst>
      </pc:sldChg>
      <pc:sldChg chg="del">
        <pc:chgData name="Nguyen Huy Bang" userId="7e284667-879f-4063-8029-8dbcd85f6fb8" providerId="ADAL" clId="{0AE57271-4332-41A1-9E3E-1BB090E8DE3B}" dt="2024-08-30T01:25:01.735" v="3956" actId="47"/>
        <pc:sldMkLst>
          <pc:docMk/>
          <pc:sldMk cId="3193673181" sldId="1309"/>
        </pc:sldMkLst>
      </pc:sldChg>
      <pc:sldChg chg="del">
        <pc:chgData name="Nguyen Huy Bang" userId="7e284667-879f-4063-8029-8dbcd85f6fb8" providerId="ADAL" clId="{0AE57271-4332-41A1-9E3E-1BB090E8DE3B}" dt="2024-08-30T01:25:05.257" v="3962" actId="47"/>
        <pc:sldMkLst>
          <pc:docMk/>
          <pc:sldMk cId="145702709" sldId="1315"/>
        </pc:sldMkLst>
      </pc:sldChg>
      <pc:sldChg chg="del">
        <pc:chgData name="Nguyen Huy Bang" userId="7e284667-879f-4063-8029-8dbcd85f6fb8" providerId="ADAL" clId="{0AE57271-4332-41A1-9E3E-1BB090E8DE3B}" dt="2024-08-30T01:25:06.005" v="3964" actId="47"/>
        <pc:sldMkLst>
          <pc:docMk/>
          <pc:sldMk cId="2887607629" sldId="1316"/>
        </pc:sldMkLst>
      </pc:sldChg>
      <pc:sldChg chg="delSp modSp mod ord delAnim">
        <pc:chgData name="Nguyen Huy Bang" userId="7e284667-879f-4063-8029-8dbcd85f6fb8" providerId="ADAL" clId="{0AE57271-4332-41A1-9E3E-1BB090E8DE3B}" dt="2024-08-30T02:52:43.266" v="4870" actId="20577"/>
        <pc:sldMkLst>
          <pc:docMk/>
          <pc:sldMk cId="605603583" sldId="1322"/>
        </pc:sldMkLst>
        <pc:spChg chg="mod">
          <ac:chgData name="Nguyen Huy Bang" userId="7e284667-879f-4063-8029-8dbcd85f6fb8" providerId="ADAL" clId="{0AE57271-4332-41A1-9E3E-1BB090E8DE3B}" dt="2024-08-30T02:52:43.266" v="4870" actId="20577"/>
          <ac:spMkLst>
            <pc:docMk/>
            <pc:sldMk cId="605603583" sldId="1322"/>
            <ac:spMk id="2" creationId="{CE9F2F54-5E41-5429-A6A2-366BAD1297A9}"/>
          </ac:spMkLst>
        </pc:spChg>
        <pc:spChg chg="mod">
          <ac:chgData name="Nguyen Huy Bang" userId="7e284667-879f-4063-8029-8dbcd85f6fb8" providerId="ADAL" clId="{0AE57271-4332-41A1-9E3E-1BB090E8DE3B}" dt="2024-08-30T00:13:12.131" v="718" actId="207"/>
          <ac:spMkLst>
            <pc:docMk/>
            <pc:sldMk cId="605603583" sldId="1322"/>
            <ac:spMk id="3" creationId="{DE9C626B-377C-27DB-00B8-63396A519528}"/>
          </ac:spMkLst>
        </pc:spChg>
        <pc:spChg chg="del topLvl">
          <ac:chgData name="Nguyen Huy Bang" userId="7e284667-879f-4063-8029-8dbcd85f6fb8" providerId="ADAL" clId="{0AE57271-4332-41A1-9E3E-1BB090E8DE3B}" dt="2024-08-30T00:13:07.297" v="717" actId="478"/>
          <ac:spMkLst>
            <pc:docMk/>
            <pc:sldMk cId="605603583" sldId="1322"/>
            <ac:spMk id="16" creationId="{B5E191DD-1DDB-DA1D-F1ED-726D79858DA5}"/>
          </ac:spMkLst>
        </pc:spChg>
        <pc:spChg chg="mod">
          <ac:chgData name="Nguyen Huy Bang" userId="7e284667-879f-4063-8029-8dbcd85f6fb8" providerId="ADAL" clId="{0AE57271-4332-41A1-9E3E-1BB090E8DE3B}" dt="2024-08-30T00:15:14.411" v="768" actId="14100"/>
          <ac:spMkLst>
            <pc:docMk/>
            <pc:sldMk cId="605603583" sldId="1322"/>
            <ac:spMk id="18" creationId="{60A91012-321A-BF0A-CBE9-55BA4A6A2809}"/>
          </ac:spMkLst>
        </pc:spChg>
        <pc:spChg chg="del">
          <ac:chgData name="Nguyen Huy Bang" userId="7e284667-879f-4063-8029-8dbcd85f6fb8" providerId="ADAL" clId="{0AE57271-4332-41A1-9E3E-1BB090E8DE3B}" dt="2024-08-30T00:13:15.342" v="719" actId="478"/>
          <ac:spMkLst>
            <pc:docMk/>
            <pc:sldMk cId="605603583" sldId="1322"/>
            <ac:spMk id="19" creationId="{BBDF390F-2BB5-1F39-C029-0E9CC3CFC7F3}"/>
          </ac:spMkLst>
        </pc:spChg>
        <pc:spChg chg="mod">
          <ac:chgData name="Nguyen Huy Bang" userId="7e284667-879f-4063-8029-8dbcd85f6fb8" providerId="ADAL" clId="{0AE57271-4332-41A1-9E3E-1BB090E8DE3B}" dt="2024-08-30T00:16:30.855" v="861" actId="207"/>
          <ac:spMkLst>
            <pc:docMk/>
            <pc:sldMk cId="605603583" sldId="1322"/>
            <ac:spMk id="21" creationId="{76153C87-23F8-085F-CBDF-5810ED9AE681}"/>
          </ac:spMkLst>
        </pc:spChg>
        <pc:spChg chg="mod">
          <ac:chgData name="Nguyen Huy Bang" userId="7e284667-879f-4063-8029-8dbcd85f6fb8" providerId="ADAL" clId="{0AE57271-4332-41A1-9E3E-1BB090E8DE3B}" dt="2024-08-30T00:15:14.411" v="768" actId="14100"/>
          <ac:spMkLst>
            <pc:docMk/>
            <pc:sldMk cId="605603583" sldId="1322"/>
            <ac:spMk id="22" creationId="{1D1DA612-9435-6469-FA5A-6923D4BF55DA}"/>
          </ac:spMkLst>
        </pc:spChg>
        <pc:spChg chg="mod">
          <ac:chgData name="Nguyen Huy Bang" userId="7e284667-879f-4063-8029-8dbcd85f6fb8" providerId="ADAL" clId="{0AE57271-4332-41A1-9E3E-1BB090E8DE3B}" dt="2024-08-30T00:16:34.819" v="862" actId="207"/>
          <ac:spMkLst>
            <pc:docMk/>
            <pc:sldMk cId="605603583" sldId="1322"/>
            <ac:spMk id="23" creationId="{78F75F8D-926A-2A1D-AE02-2255583071FC}"/>
          </ac:spMkLst>
        </pc:spChg>
        <pc:spChg chg="mod">
          <ac:chgData name="Nguyen Huy Bang" userId="7e284667-879f-4063-8029-8dbcd85f6fb8" providerId="ADAL" clId="{0AE57271-4332-41A1-9E3E-1BB090E8DE3B}" dt="2024-08-30T00:16:21.377" v="859" actId="1035"/>
          <ac:spMkLst>
            <pc:docMk/>
            <pc:sldMk cId="605603583" sldId="1322"/>
            <ac:spMk id="24" creationId="{28939882-A360-BD74-CB93-D182156FF7F5}"/>
          </ac:spMkLst>
        </pc:spChg>
        <pc:spChg chg="mod">
          <ac:chgData name="Nguyen Huy Bang" userId="7e284667-879f-4063-8029-8dbcd85f6fb8" providerId="ADAL" clId="{0AE57271-4332-41A1-9E3E-1BB090E8DE3B}" dt="2024-08-30T00:15:14.411" v="768" actId="14100"/>
          <ac:spMkLst>
            <pc:docMk/>
            <pc:sldMk cId="605603583" sldId="1322"/>
            <ac:spMk id="25" creationId="{84D16AD6-69C0-23A9-C2DE-3A684C41AD27}"/>
          </ac:spMkLst>
        </pc:spChg>
        <pc:spChg chg="mod">
          <ac:chgData name="Nguyen Huy Bang" userId="7e284667-879f-4063-8029-8dbcd85f6fb8" providerId="ADAL" clId="{0AE57271-4332-41A1-9E3E-1BB090E8DE3B}" dt="2024-08-30T00:15:14.411" v="768" actId="14100"/>
          <ac:spMkLst>
            <pc:docMk/>
            <pc:sldMk cId="605603583" sldId="1322"/>
            <ac:spMk id="26" creationId="{CC89F57F-6C45-E342-5516-5B95A1C45199}"/>
          </ac:spMkLst>
        </pc:spChg>
        <pc:spChg chg="mod">
          <ac:chgData name="Nguyen Huy Bang" userId="7e284667-879f-4063-8029-8dbcd85f6fb8" providerId="ADAL" clId="{0AE57271-4332-41A1-9E3E-1BB090E8DE3B}" dt="2024-08-30T00:15:14.411" v="768" actId="14100"/>
          <ac:spMkLst>
            <pc:docMk/>
            <pc:sldMk cId="605603583" sldId="1322"/>
            <ac:spMk id="27" creationId="{16EDC888-3AB6-6F74-74CF-ADB01F0ED2CB}"/>
          </ac:spMkLst>
        </pc:spChg>
        <pc:spChg chg="mod">
          <ac:chgData name="Nguyen Huy Bang" userId="7e284667-879f-4063-8029-8dbcd85f6fb8" providerId="ADAL" clId="{0AE57271-4332-41A1-9E3E-1BB090E8DE3B}" dt="2024-08-30T00:15:14.411" v="768" actId="14100"/>
          <ac:spMkLst>
            <pc:docMk/>
            <pc:sldMk cId="605603583" sldId="1322"/>
            <ac:spMk id="28" creationId="{4C402E6C-81C5-3795-03D9-276EA7F78BD6}"/>
          </ac:spMkLst>
        </pc:spChg>
        <pc:grpChg chg="del">
          <ac:chgData name="Nguyen Huy Bang" userId="7e284667-879f-4063-8029-8dbcd85f6fb8" providerId="ADAL" clId="{0AE57271-4332-41A1-9E3E-1BB090E8DE3B}" dt="2024-08-30T00:12:41.978" v="675" actId="478"/>
          <ac:grpSpMkLst>
            <pc:docMk/>
            <pc:sldMk cId="605603583" sldId="1322"/>
            <ac:grpSpMk id="8" creationId="{5CBD7A90-55D8-E390-BC35-F3BABDE6E381}"/>
          </ac:grpSpMkLst>
        </pc:grpChg>
        <pc:grpChg chg="del">
          <ac:chgData name="Nguyen Huy Bang" userId="7e284667-879f-4063-8029-8dbcd85f6fb8" providerId="ADAL" clId="{0AE57271-4332-41A1-9E3E-1BB090E8DE3B}" dt="2024-08-30T00:13:07.297" v="717" actId="478"/>
          <ac:grpSpMkLst>
            <pc:docMk/>
            <pc:sldMk cId="605603583" sldId="1322"/>
            <ac:grpSpMk id="14" creationId="{3BD830DD-C260-F5C2-7738-7F7FF0DF19CA}"/>
          </ac:grpSpMkLst>
        </pc:grpChg>
        <pc:grpChg chg="mod topLvl">
          <ac:chgData name="Nguyen Huy Bang" userId="7e284667-879f-4063-8029-8dbcd85f6fb8" providerId="ADAL" clId="{0AE57271-4332-41A1-9E3E-1BB090E8DE3B}" dt="2024-08-30T00:15:14.411" v="768" actId="14100"/>
          <ac:grpSpMkLst>
            <pc:docMk/>
            <pc:sldMk cId="605603583" sldId="1322"/>
            <ac:grpSpMk id="15" creationId="{3C833453-F8B9-55C9-C29A-918735FAB234}"/>
          </ac:grpSpMkLst>
        </pc:grpChg>
        <pc:grpChg chg="mod">
          <ac:chgData name="Nguyen Huy Bang" userId="7e284667-879f-4063-8029-8dbcd85f6fb8" providerId="ADAL" clId="{0AE57271-4332-41A1-9E3E-1BB090E8DE3B}" dt="2024-08-30T00:15:14.411" v="768" actId="14100"/>
          <ac:grpSpMkLst>
            <pc:docMk/>
            <pc:sldMk cId="605603583" sldId="1322"/>
            <ac:grpSpMk id="17" creationId="{6EB01655-F93C-D86A-50AD-D78F0E4F7965}"/>
          </ac:grpSpMkLst>
        </pc:grpChg>
        <pc:picChg chg="mod">
          <ac:chgData name="Nguyen Huy Bang" userId="7e284667-879f-4063-8029-8dbcd85f6fb8" providerId="ADAL" clId="{0AE57271-4332-41A1-9E3E-1BB090E8DE3B}" dt="2024-08-30T00:15:14.411" v="768" actId="14100"/>
          <ac:picMkLst>
            <pc:docMk/>
            <pc:sldMk cId="605603583" sldId="1322"/>
            <ac:picMk id="20" creationId="{DFAFD47C-D4DB-F31A-B2ED-DCFEB7D71CFE}"/>
          </ac:picMkLst>
        </pc:picChg>
      </pc:sldChg>
      <pc:sldChg chg="addSp delSp modSp mod ord delAnim">
        <pc:chgData name="Nguyen Huy Bang" userId="7e284667-879f-4063-8029-8dbcd85f6fb8" providerId="ADAL" clId="{0AE57271-4332-41A1-9E3E-1BB090E8DE3B}" dt="2024-08-30T02:53:04.634" v="4884" actId="20577"/>
        <pc:sldMkLst>
          <pc:docMk/>
          <pc:sldMk cId="627179855" sldId="1323"/>
        </pc:sldMkLst>
        <pc:spChg chg="mod">
          <ac:chgData name="Nguyen Huy Bang" userId="7e284667-879f-4063-8029-8dbcd85f6fb8" providerId="ADAL" clId="{0AE57271-4332-41A1-9E3E-1BB090E8DE3B}" dt="2024-08-30T00:27:31.662" v="1371" actId="207"/>
          <ac:spMkLst>
            <pc:docMk/>
            <pc:sldMk cId="627179855" sldId="1323"/>
            <ac:spMk id="8" creationId="{6FBD659F-2314-5989-4ED1-680325B48197}"/>
          </ac:spMkLst>
        </pc:spChg>
        <pc:spChg chg="mod">
          <ac:chgData name="Nguyen Huy Bang" userId="7e284667-879f-4063-8029-8dbcd85f6fb8" providerId="ADAL" clId="{0AE57271-4332-41A1-9E3E-1BB090E8DE3B}" dt="2024-08-30T00:27:09.849" v="1346" actId="1035"/>
          <ac:spMkLst>
            <pc:docMk/>
            <pc:sldMk cId="627179855" sldId="1323"/>
            <ac:spMk id="10" creationId="{B764E3F0-3BC3-B565-5170-F331928E0678}"/>
          </ac:spMkLst>
        </pc:spChg>
        <pc:spChg chg="mod">
          <ac:chgData name="Nguyen Huy Bang" userId="7e284667-879f-4063-8029-8dbcd85f6fb8" providerId="ADAL" clId="{0AE57271-4332-41A1-9E3E-1BB090E8DE3B}" dt="2024-08-30T00:29:02.277" v="1439" actId="207"/>
          <ac:spMkLst>
            <pc:docMk/>
            <pc:sldMk cId="627179855" sldId="1323"/>
            <ac:spMk id="13" creationId="{BB0C00F2-5385-E704-EDA8-5FE4C3F13E46}"/>
          </ac:spMkLst>
        </pc:spChg>
        <pc:spChg chg="mod">
          <ac:chgData name="Nguyen Huy Bang" userId="7e284667-879f-4063-8029-8dbcd85f6fb8" providerId="ADAL" clId="{0AE57271-4332-41A1-9E3E-1BB090E8DE3B}" dt="2024-08-30T00:27:09.849" v="1346" actId="1035"/>
          <ac:spMkLst>
            <pc:docMk/>
            <pc:sldMk cId="627179855" sldId="1323"/>
            <ac:spMk id="14" creationId="{B52614F3-7EBC-3160-0407-A038ADF210FD}"/>
          </ac:spMkLst>
        </pc:spChg>
        <pc:spChg chg="mod">
          <ac:chgData name="Nguyen Huy Bang" userId="7e284667-879f-4063-8029-8dbcd85f6fb8" providerId="ADAL" clId="{0AE57271-4332-41A1-9E3E-1BB090E8DE3B}" dt="2024-08-30T00:27:09.849" v="1346" actId="1035"/>
          <ac:spMkLst>
            <pc:docMk/>
            <pc:sldMk cId="627179855" sldId="1323"/>
            <ac:spMk id="16" creationId="{1D051E93-A73E-1D57-767B-C3C43E0FE7AF}"/>
          </ac:spMkLst>
        </pc:spChg>
        <pc:spChg chg="mod">
          <ac:chgData name="Nguyen Huy Bang" userId="7e284667-879f-4063-8029-8dbcd85f6fb8" providerId="ADAL" clId="{0AE57271-4332-41A1-9E3E-1BB090E8DE3B}" dt="2024-08-30T00:27:26.998" v="1370" actId="207"/>
          <ac:spMkLst>
            <pc:docMk/>
            <pc:sldMk cId="627179855" sldId="1323"/>
            <ac:spMk id="17" creationId="{D8A83402-10BE-1BEB-2C2C-6822CDBEEEF7}"/>
          </ac:spMkLst>
        </pc:spChg>
        <pc:spChg chg="mod">
          <ac:chgData name="Nguyen Huy Bang" userId="7e284667-879f-4063-8029-8dbcd85f6fb8" providerId="ADAL" clId="{0AE57271-4332-41A1-9E3E-1BB090E8DE3B}" dt="2024-08-30T02:53:04.634" v="4884" actId="20577"/>
          <ac:spMkLst>
            <pc:docMk/>
            <pc:sldMk cId="627179855" sldId="1323"/>
            <ac:spMk id="22" creationId="{A7670227-424E-1B0A-F719-DD25EF25B3D4}"/>
          </ac:spMkLst>
        </pc:spChg>
        <pc:spChg chg="mod">
          <ac:chgData name="Nguyen Huy Bang" userId="7e284667-879f-4063-8029-8dbcd85f6fb8" providerId="ADAL" clId="{0AE57271-4332-41A1-9E3E-1BB090E8DE3B}" dt="2024-08-30T00:27:18.879" v="1369" actId="1038"/>
          <ac:spMkLst>
            <pc:docMk/>
            <pc:sldMk cId="627179855" sldId="1323"/>
            <ac:spMk id="24" creationId="{00921790-9460-472D-D07E-987D4B5AC326}"/>
          </ac:spMkLst>
        </pc:spChg>
        <pc:spChg chg="mod">
          <ac:chgData name="Nguyen Huy Bang" userId="7e284667-879f-4063-8029-8dbcd85f6fb8" providerId="ADAL" clId="{0AE57271-4332-41A1-9E3E-1BB090E8DE3B}" dt="2024-08-30T00:42:47.857" v="1644" actId="20577"/>
          <ac:spMkLst>
            <pc:docMk/>
            <pc:sldMk cId="627179855" sldId="1323"/>
            <ac:spMk id="25" creationId="{EE167DDA-E40F-8B89-75F8-E39C4FCD086A}"/>
          </ac:spMkLst>
        </pc:spChg>
        <pc:spChg chg="mod">
          <ac:chgData name="Nguyen Huy Bang" userId="7e284667-879f-4063-8029-8dbcd85f6fb8" providerId="ADAL" clId="{0AE57271-4332-41A1-9E3E-1BB090E8DE3B}" dt="2024-08-30T00:27:44.555" v="1373" actId="207"/>
          <ac:spMkLst>
            <pc:docMk/>
            <pc:sldMk cId="627179855" sldId="1323"/>
            <ac:spMk id="39" creationId="{574C1C79-A9E7-9776-521E-54627553969B}"/>
          </ac:spMkLst>
        </pc:spChg>
        <pc:spChg chg="mod">
          <ac:chgData name="Nguyen Huy Bang" userId="7e284667-879f-4063-8029-8dbcd85f6fb8" providerId="ADAL" clId="{0AE57271-4332-41A1-9E3E-1BB090E8DE3B}" dt="2024-08-30T00:28:46.709" v="1436" actId="207"/>
          <ac:spMkLst>
            <pc:docMk/>
            <pc:sldMk cId="627179855" sldId="1323"/>
            <ac:spMk id="40" creationId="{87AABF91-CF1E-DAA7-0856-F9473E255082}"/>
          </ac:spMkLst>
        </pc:spChg>
        <pc:spChg chg="mod">
          <ac:chgData name="Nguyen Huy Bang" userId="7e284667-879f-4063-8029-8dbcd85f6fb8" providerId="ADAL" clId="{0AE57271-4332-41A1-9E3E-1BB090E8DE3B}" dt="2024-08-30T00:28:50.988" v="1437" actId="207"/>
          <ac:spMkLst>
            <pc:docMk/>
            <pc:sldMk cId="627179855" sldId="1323"/>
            <ac:spMk id="41" creationId="{949F55B1-A2B9-87F2-9FC2-E642F2E280F9}"/>
          </ac:spMkLst>
        </pc:spChg>
        <pc:spChg chg="mod">
          <ac:chgData name="Nguyen Huy Bang" userId="7e284667-879f-4063-8029-8dbcd85f6fb8" providerId="ADAL" clId="{0AE57271-4332-41A1-9E3E-1BB090E8DE3B}" dt="2024-08-30T00:28:43.140" v="1435" actId="207"/>
          <ac:spMkLst>
            <pc:docMk/>
            <pc:sldMk cId="627179855" sldId="1323"/>
            <ac:spMk id="42" creationId="{3201263A-7F7C-D7FB-E5BA-90A124C962E3}"/>
          </ac:spMkLst>
        </pc:spChg>
        <pc:spChg chg="mod">
          <ac:chgData name="Nguyen Huy Bang" userId="7e284667-879f-4063-8029-8dbcd85f6fb8" providerId="ADAL" clId="{0AE57271-4332-41A1-9E3E-1BB090E8DE3B}" dt="2024-08-30T00:27:18.879" v="1369" actId="1038"/>
          <ac:spMkLst>
            <pc:docMk/>
            <pc:sldMk cId="627179855" sldId="1323"/>
            <ac:spMk id="43" creationId="{2D695621-CE2B-6F3D-F835-601B5C1D2A57}"/>
          </ac:spMkLst>
        </pc:spChg>
        <pc:spChg chg="mod">
          <ac:chgData name="Nguyen Huy Bang" userId="7e284667-879f-4063-8029-8dbcd85f6fb8" providerId="ADAL" clId="{0AE57271-4332-41A1-9E3E-1BB090E8DE3B}" dt="2024-08-30T00:27:18.879" v="1369" actId="1038"/>
          <ac:spMkLst>
            <pc:docMk/>
            <pc:sldMk cId="627179855" sldId="1323"/>
            <ac:spMk id="44" creationId="{7B028E21-0BDF-7B8B-3739-76AC2F1F741A}"/>
          </ac:spMkLst>
        </pc:spChg>
        <pc:spChg chg="mod">
          <ac:chgData name="Nguyen Huy Bang" userId="7e284667-879f-4063-8029-8dbcd85f6fb8" providerId="ADAL" clId="{0AE57271-4332-41A1-9E3E-1BB090E8DE3B}" dt="2024-08-30T00:27:18.879" v="1369" actId="1038"/>
          <ac:spMkLst>
            <pc:docMk/>
            <pc:sldMk cId="627179855" sldId="1323"/>
            <ac:spMk id="45" creationId="{189DF6EF-BB41-94C6-E3D9-7305A2A64693}"/>
          </ac:spMkLst>
        </pc:spChg>
        <pc:spChg chg="mod">
          <ac:chgData name="Nguyen Huy Bang" userId="7e284667-879f-4063-8029-8dbcd85f6fb8" providerId="ADAL" clId="{0AE57271-4332-41A1-9E3E-1BB090E8DE3B}" dt="2024-08-30T00:27:18.879" v="1369" actId="1038"/>
          <ac:spMkLst>
            <pc:docMk/>
            <pc:sldMk cId="627179855" sldId="1323"/>
            <ac:spMk id="46" creationId="{0241C2CD-1316-F05A-3357-22ECC02AB015}"/>
          </ac:spMkLst>
        </pc:spChg>
        <pc:grpChg chg="mod">
          <ac:chgData name="Nguyen Huy Bang" userId="7e284667-879f-4063-8029-8dbcd85f6fb8" providerId="ADAL" clId="{0AE57271-4332-41A1-9E3E-1BB090E8DE3B}" dt="2024-08-30T00:27:09.849" v="1346" actId="1035"/>
          <ac:grpSpMkLst>
            <pc:docMk/>
            <pc:sldMk cId="627179855" sldId="1323"/>
            <ac:grpSpMk id="7" creationId="{0DC05B05-71CA-27D2-A018-A722543C821E}"/>
          </ac:grpSpMkLst>
        </pc:grpChg>
        <pc:grpChg chg="del">
          <ac:chgData name="Nguyen Huy Bang" userId="7e284667-879f-4063-8029-8dbcd85f6fb8" providerId="ADAL" clId="{0AE57271-4332-41A1-9E3E-1BB090E8DE3B}" dt="2024-08-30T00:25:29.252" v="1257" actId="478"/>
          <ac:grpSpMkLst>
            <pc:docMk/>
            <pc:sldMk cId="627179855" sldId="1323"/>
            <ac:grpSpMk id="9" creationId="{31D75CA0-D7B6-1506-C223-B5AD96711BD5}"/>
          </ac:grpSpMkLst>
        </pc:grpChg>
        <pc:grpChg chg="mod">
          <ac:chgData name="Nguyen Huy Bang" userId="7e284667-879f-4063-8029-8dbcd85f6fb8" providerId="ADAL" clId="{0AE57271-4332-41A1-9E3E-1BB090E8DE3B}" dt="2024-08-30T00:27:09.849" v="1346" actId="1035"/>
          <ac:grpSpMkLst>
            <pc:docMk/>
            <pc:sldMk cId="627179855" sldId="1323"/>
            <ac:grpSpMk id="11" creationId="{281B9C8B-3BCD-0031-CC6C-7EB47EA16964}"/>
          </ac:grpSpMkLst>
        </pc:grpChg>
        <pc:grpChg chg="mod">
          <ac:chgData name="Nguyen Huy Bang" userId="7e284667-879f-4063-8029-8dbcd85f6fb8" providerId="ADAL" clId="{0AE57271-4332-41A1-9E3E-1BB090E8DE3B}" dt="2024-08-30T00:27:09.849" v="1346" actId="1035"/>
          <ac:grpSpMkLst>
            <pc:docMk/>
            <pc:sldMk cId="627179855" sldId="1323"/>
            <ac:grpSpMk id="15" creationId="{7CC65C84-2729-A1CD-F92F-05D192664263}"/>
          </ac:grpSpMkLst>
        </pc:grpChg>
        <pc:grpChg chg="add mod">
          <ac:chgData name="Nguyen Huy Bang" userId="7e284667-879f-4063-8029-8dbcd85f6fb8" providerId="ADAL" clId="{0AE57271-4332-41A1-9E3E-1BB090E8DE3B}" dt="2024-08-30T00:27:18.879" v="1369" actId="1038"/>
          <ac:grpSpMkLst>
            <pc:docMk/>
            <pc:sldMk cId="627179855" sldId="1323"/>
            <ac:grpSpMk id="18" creationId="{161B78C3-5BC1-7DF1-BED1-1259B723A6B9}"/>
          </ac:grpSpMkLst>
        </pc:grpChg>
        <pc:grpChg chg="del">
          <ac:chgData name="Nguyen Huy Bang" userId="7e284667-879f-4063-8029-8dbcd85f6fb8" providerId="ADAL" clId="{0AE57271-4332-41A1-9E3E-1BB090E8DE3B}" dt="2024-08-30T00:25:29.252" v="1257" actId="478"/>
          <ac:grpSpMkLst>
            <pc:docMk/>
            <pc:sldMk cId="627179855" sldId="1323"/>
            <ac:grpSpMk id="19" creationId="{01D44355-2A42-465C-DCC2-60075185257B}"/>
          </ac:grpSpMkLst>
        </pc:grpChg>
        <pc:grpChg chg="mod">
          <ac:chgData name="Nguyen Huy Bang" userId="7e284667-879f-4063-8029-8dbcd85f6fb8" providerId="ADAL" clId="{0AE57271-4332-41A1-9E3E-1BB090E8DE3B}" dt="2024-08-30T00:27:18.879" v="1369" actId="1038"/>
          <ac:grpSpMkLst>
            <pc:docMk/>
            <pc:sldMk cId="627179855" sldId="1323"/>
            <ac:grpSpMk id="23" creationId="{F2DDDBE2-64C8-7EA6-9C10-EC9401935909}"/>
          </ac:grpSpMkLst>
        </pc:grpChg>
        <pc:grpChg chg="del">
          <ac:chgData name="Nguyen Huy Bang" userId="7e284667-879f-4063-8029-8dbcd85f6fb8" providerId="ADAL" clId="{0AE57271-4332-41A1-9E3E-1BB090E8DE3B}" dt="2024-08-30T00:25:29.252" v="1257" actId="478"/>
          <ac:grpSpMkLst>
            <pc:docMk/>
            <pc:sldMk cId="627179855" sldId="1323"/>
            <ac:grpSpMk id="27" creationId="{2C75189E-0736-585E-3956-5DFD763491DA}"/>
          </ac:grpSpMkLst>
        </pc:grpChg>
        <pc:grpChg chg="del">
          <ac:chgData name="Nguyen Huy Bang" userId="7e284667-879f-4063-8029-8dbcd85f6fb8" providerId="ADAL" clId="{0AE57271-4332-41A1-9E3E-1BB090E8DE3B}" dt="2024-08-30T00:25:29.252" v="1257" actId="478"/>
          <ac:grpSpMkLst>
            <pc:docMk/>
            <pc:sldMk cId="627179855" sldId="1323"/>
            <ac:grpSpMk id="34" creationId="{FA71847B-916B-321F-07ED-DAB9547FE1BF}"/>
          </ac:grpSpMkLst>
        </pc:grpChg>
        <pc:grpChg chg="del">
          <ac:chgData name="Nguyen Huy Bang" userId="7e284667-879f-4063-8029-8dbcd85f6fb8" providerId="ADAL" clId="{0AE57271-4332-41A1-9E3E-1BB090E8DE3B}" dt="2024-08-30T00:25:29.252" v="1257" actId="478"/>
          <ac:grpSpMkLst>
            <pc:docMk/>
            <pc:sldMk cId="627179855" sldId="1323"/>
            <ac:grpSpMk id="37" creationId="{D5CF3EED-C8E5-784E-6CFB-534112C5C011}"/>
          </ac:grpSpMkLst>
        </pc:grpChg>
        <pc:grpChg chg="del">
          <ac:chgData name="Nguyen Huy Bang" userId="7e284667-879f-4063-8029-8dbcd85f6fb8" providerId="ADAL" clId="{0AE57271-4332-41A1-9E3E-1BB090E8DE3B}" dt="2024-08-30T00:25:29.252" v="1257" actId="478"/>
          <ac:grpSpMkLst>
            <pc:docMk/>
            <pc:sldMk cId="627179855" sldId="1323"/>
            <ac:grpSpMk id="38" creationId="{C3D16E16-6D6D-6C9C-C23D-D21B4A22F5D1}"/>
          </ac:grpSpMkLst>
        </pc:grpChg>
        <pc:picChg chg="mod">
          <ac:chgData name="Nguyen Huy Bang" userId="7e284667-879f-4063-8029-8dbcd85f6fb8" providerId="ADAL" clId="{0AE57271-4332-41A1-9E3E-1BB090E8DE3B}" dt="2024-08-30T00:27:18.879" v="1369" actId="1038"/>
          <ac:picMkLst>
            <pc:docMk/>
            <pc:sldMk cId="627179855" sldId="1323"/>
            <ac:picMk id="26" creationId="{C9562EEE-93C4-CB42-5AB2-FAAFE0748A36}"/>
          </ac:picMkLst>
        </pc:picChg>
      </pc:sldChg>
      <pc:sldChg chg="modSp mod">
        <pc:chgData name="Nguyen Huy Bang" userId="7e284667-879f-4063-8029-8dbcd85f6fb8" providerId="ADAL" clId="{0AE57271-4332-41A1-9E3E-1BB090E8DE3B}" dt="2024-08-30T02:53:54.718" v="4908"/>
        <pc:sldMkLst>
          <pc:docMk/>
          <pc:sldMk cId="434406389" sldId="1324"/>
        </pc:sldMkLst>
        <pc:spChg chg="mod">
          <ac:chgData name="Nguyen Huy Bang" userId="7e284667-879f-4063-8029-8dbcd85f6fb8" providerId="ADAL" clId="{0AE57271-4332-41A1-9E3E-1BB090E8DE3B}" dt="2024-08-30T02:53:54.718" v="4908"/>
          <ac:spMkLst>
            <pc:docMk/>
            <pc:sldMk cId="434406389" sldId="1324"/>
            <ac:spMk id="9" creationId="{034BCE98-2444-E56A-F583-AD3E146A72B8}"/>
          </ac:spMkLst>
        </pc:spChg>
        <pc:spChg chg="mod">
          <ac:chgData name="Nguyen Huy Bang" userId="7e284667-879f-4063-8029-8dbcd85f6fb8" providerId="ADAL" clId="{0AE57271-4332-41A1-9E3E-1BB090E8DE3B}" dt="2024-08-30T00:45:16.434" v="1677" actId="6549"/>
          <ac:spMkLst>
            <pc:docMk/>
            <pc:sldMk cId="434406389" sldId="1324"/>
            <ac:spMk id="11" creationId="{54E51B46-B01F-3317-C9E3-97D73F716C40}"/>
          </ac:spMkLst>
        </pc:spChg>
        <pc:spChg chg="mod">
          <ac:chgData name="Nguyen Huy Bang" userId="7e284667-879f-4063-8029-8dbcd85f6fb8" providerId="ADAL" clId="{0AE57271-4332-41A1-9E3E-1BB090E8DE3B}" dt="2024-08-30T00:44:26.092" v="1676" actId="20577"/>
          <ac:spMkLst>
            <pc:docMk/>
            <pc:sldMk cId="434406389" sldId="1324"/>
            <ac:spMk id="12" creationId="{44A5E9E4-407E-17AF-7EB1-E21D1E0062DE}"/>
          </ac:spMkLst>
        </pc:spChg>
      </pc:sldChg>
      <pc:sldChg chg="del">
        <pc:chgData name="Nguyen Huy Bang" userId="7e284667-879f-4063-8029-8dbcd85f6fb8" providerId="ADAL" clId="{0AE57271-4332-41A1-9E3E-1BB090E8DE3B}" dt="2024-08-30T01:25:04.785" v="3961" actId="47"/>
        <pc:sldMkLst>
          <pc:docMk/>
          <pc:sldMk cId="4236368707" sldId="1326"/>
        </pc:sldMkLst>
      </pc:sldChg>
      <pc:sldChg chg="del">
        <pc:chgData name="Nguyen Huy Bang" userId="7e284667-879f-4063-8029-8dbcd85f6fb8" providerId="ADAL" clId="{0AE57271-4332-41A1-9E3E-1BB090E8DE3B}" dt="2024-08-30T01:25:06.343" v="3965" actId="47"/>
        <pc:sldMkLst>
          <pc:docMk/>
          <pc:sldMk cId="733300322" sldId="1327"/>
        </pc:sldMkLst>
      </pc:sldChg>
      <pc:sldChg chg="del">
        <pc:chgData name="Nguyen Huy Bang" userId="7e284667-879f-4063-8029-8dbcd85f6fb8" providerId="ADAL" clId="{0AE57271-4332-41A1-9E3E-1BB090E8DE3B}" dt="2024-08-30T01:23:07.476" v="3940" actId="47"/>
        <pc:sldMkLst>
          <pc:docMk/>
          <pc:sldMk cId="3029048541" sldId="1328"/>
        </pc:sldMkLst>
      </pc:sldChg>
      <pc:sldChg chg="modSp mod">
        <pc:chgData name="Nguyen Huy Bang" userId="7e284667-879f-4063-8029-8dbcd85f6fb8" providerId="ADAL" clId="{0AE57271-4332-41A1-9E3E-1BB090E8DE3B}" dt="2024-08-30T02:54:04.443" v="4910"/>
        <pc:sldMkLst>
          <pc:docMk/>
          <pc:sldMk cId="2451822209" sldId="1337"/>
        </pc:sldMkLst>
        <pc:spChg chg="mod">
          <ac:chgData name="Nguyen Huy Bang" userId="7e284667-879f-4063-8029-8dbcd85f6fb8" providerId="ADAL" clId="{0AE57271-4332-41A1-9E3E-1BB090E8DE3B}" dt="2024-08-30T00:46:23.977" v="1685" actId="255"/>
          <ac:spMkLst>
            <pc:docMk/>
            <pc:sldMk cId="2451822209" sldId="1337"/>
            <ac:spMk id="5" creationId="{2B01CCB2-2399-4871-7C75-FF1F4EAB556E}"/>
          </ac:spMkLst>
        </pc:spChg>
        <pc:spChg chg="mod">
          <ac:chgData name="Nguyen Huy Bang" userId="7e284667-879f-4063-8029-8dbcd85f6fb8" providerId="ADAL" clId="{0AE57271-4332-41A1-9E3E-1BB090E8DE3B}" dt="2024-08-30T02:54:04.443" v="4910"/>
          <ac:spMkLst>
            <pc:docMk/>
            <pc:sldMk cId="2451822209" sldId="1337"/>
            <ac:spMk id="6" creationId="{20D062D7-BEC1-1B18-2FEC-07260EB59B63}"/>
          </ac:spMkLst>
        </pc:spChg>
      </pc:sldChg>
      <pc:sldChg chg="modSp mod">
        <pc:chgData name="Nguyen Huy Bang" userId="7e284667-879f-4063-8029-8dbcd85f6fb8" providerId="ADAL" clId="{0AE57271-4332-41A1-9E3E-1BB090E8DE3B}" dt="2024-08-30T01:34:43.287" v="4604"/>
        <pc:sldMkLst>
          <pc:docMk/>
          <pc:sldMk cId="2203676987" sldId="1339"/>
        </pc:sldMkLst>
        <pc:spChg chg="mod">
          <ac:chgData name="Nguyen Huy Bang" userId="7e284667-879f-4063-8029-8dbcd85f6fb8" providerId="ADAL" clId="{0AE57271-4332-41A1-9E3E-1BB090E8DE3B}" dt="2024-08-30T00:46:43.286" v="1686" actId="20577"/>
          <ac:spMkLst>
            <pc:docMk/>
            <pc:sldMk cId="2203676987" sldId="1339"/>
            <ac:spMk id="4" creationId="{3F31DB59-E77F-9D1F-46ED-688E6546D06B}"/>
          </ac:spMkLst>
        </pc:spChg>
        <pc:spChg chg="mod">
          <ac:chgData name="Nguyen Huy Bang" userId="7e284667-879f-4063-8029-8dbcd85f6fb8" providerId="ADAL" clId="{0AE57271-4332-41A1-9E3E-1BB090E8DE3B}" dt="2024-08-30T01:34:43.287" v="4604"/>
          <ac:spMkLst>
            <pc:docMk/>
            <pc:sldMk cId="2203676987" sldId="1339"/>
            <ac:spMk id="5" creationId="{609B8BBD-9581-4EAE-82CE-E08CB23771F2}"/>
          </ac:spMkLst>
        </pc:spChg>
      </pc:sldChg>
      <pc:sldChg chg="modSp mod">
        <pc:chgData name="Nguyen Huy Bang" userId="7e284667-879f-4063-8029-8dbcd85f6fb8" providerId="ADAL" clId="{0AE57271-4332-41A1-9E3E-1BB090E8DE3B}" dt="2024-08-30T02:53:49.373" v="4907"/>
        <pc:sldMkLst>
          <pc:docMk/>
          <pc:sldMk cId="3026441284" sldId="1340"/>
        </pc:sldMkLst>
        <pc:spChg chg="mod">
          <ac:chgData name="Nguyen Huy Bang" userId="7e284667-879f-4063-8029-8dbcd85f6fb8" providerId="ADAL" clId="{0AE57271-4332-41A1-9E3E-1BB090E8DE3B}" dt="2024-08-30T00:43:59.243" v="1674" actId="20577"/>
          <ac:spMkLst>
            <pc:docMk/>
            <pc:sldMk cId="3026441284" sldId="1340"/>
            <ac:spMk id="4" creationId="{3F31DB59-E77F-9D1F-46ED-688E6546D06B}"/>
          </ac:spMkLst>
        </pc:spChg>
        <pc:spChg chg="mod">
          <ac:chgData name="Nguyen Huy Bang" userId="7e284667-879f-4063-8029-8dbcd85f6fb8" providerId="ADAL" clId="{0AE57271-4332-41A1-9E3E-1BB090E8DE3B}" dt="2024-08-30T02:53:49.373" v="4907"/>
          <ac:spMkLst>
            <pc:docMk/>
            <pc:sldMk cId="3026441284" sldId="1340"/>
            <ac:spMk id="5" creationId="{609B8BBD-9581-4EAE-82CE-E08CB23771F2}"/>
          </ac:spMkLst>
        </pc:spChg>
      </pc:sldChg>
      <pc:sldChg chg="modSp mod">
        <pc:chgData name="Nguyen Huy Bang" userId="7e284667-879f-4063-8029-8dbcd85f6fb8" providerId="ADAL" clId="{0AE57271-4332-41A1-9E3E-1BB090E8DE3B}" dt="2024-08-30T02:50:22.613" v="4809" actId="20577"/>
        <pc:sldMkLst>
          <pc:docMk/>
          <pc:sldMk cId="514062582" sldId="1343"/>
        </pc:sldMkLst>
        <pc:spChg chg="mod">
          <ac:chgData name="Nguyen Huy Bang" userId="7e284667-879f-4063-8029-8dbcd85f6fb8" providerId="ADAL" clId="{0AE57271-4332-41A1-9E3E-1BB090E8DE3B}" dt="2024-08-30T02:50:22.613" v="4809" actId="20577"/>
          <ac:spMkLst>
            <pc:docMk/>
            <pc:sldMk cId="514062582" sldId="1343"/>
            <ac:spMk id="3" creationId="{DE9C626B-377C-27DB-00B8-63396A519528}"/>
          </ac:spMkLst>
        </pc:spChg>
      </pc:sldChg>
      <pc:sldChg chg="addSp delSp modSp mod delAnim">
        <pc:chgData name="Nguyen Huy Bang" userId="7e284667-879f-4063-8029-8dbcd85f6fb8" providerId="ADAL" clId="{0AE57271-4332-41A1-9E3E-1BB090E8DE3B}" dt="2024-08-30T02:50:33.407" v="4816" actId="20577"/>
        <pc:sldMkLst>
          <pc:docMk/>
          <pc:sldMk cId="2235792952" sldId="1344"/>
        </pc:sldMkLst>
        <pc:spChg chg="mod">
          <ac:chgData name="Nguyen Huy Bang" userId="7e284667-879f-4063-8029-8dbcd85f6fb8" providerId="ADAL" clId="{0AE57271-4332-41A1-9E3E-1BB090E8DE3B}" dt="2024-08-30T01:33:01.588" v="4591"/>
          <ac:spMkLst>
            <pc:docMk/>
            <pc:sldMk cId="2235792952" sldId="1344"/>
            <ac:spMk id="2" creationId="{CE9F2F54-5E41-5429-A6A2-366BAD1297A9}"/>
          </ac:spMkLst>
        </pc:spChg>
        <pc:spChg chg="mod">
          <ac:chgData name="Nguyen Huy Bang" userId="7e284667-879f-4063-8029-8dbcd85f6fb8" providerId="ADAL" clId="{0AE57271-4332-41A1-9E3E-1BB090E8DE3B}" dt="2024-08-30T02:50:33.407" v="4816" actId="20577"/>
          <ac:spMkLst>
            <pc:docMk/>
            <pc:sldMk cId="2235792952" sldId="1344"/>
            <ac:spMk id="3" creationId="{DE9C626B-377C-27DB-00B8-63396A519528}"/>
          </ac:spMkLst>
        </pc:spChg>
        <pc:spChg chg="del">
          <ac:chgData name="Nguyen Huy Bang" userId="7e284667-879f-4063-8029-8dbcd85f6fb8" providerId="ADAL" clId="{0AE57271-4332-41A1-9E3E-1BB090E8DE3B}" dt="2024-08-29T23:06:59.411" v="466" actId="478"/>
          <ac:spMkLst>
            <pc:docMk/>
            <pc:sldMk cId="2235792952" sldId="1344"/>
            <ac:spMk id="10" creationId="{DE9A5E39-1579-AA25-4208-AA26892B9C9C}"/>
          </ac:spMkLst>
        </pc:spChg>
        <pc:spChg chg="del">
          <ac:chgData name="Nguyen Huy Bang" userId="7e284667-879f-4063-8029-8dbcd85f6fb8" providerId="ADAL" clId="{0AE57271-4332-41A1-9E3E-1BB090E8DE3B}" dt="2024-08-29T23:06:59.411" v="466" actId="478"/>
          <ac:spMkLst>
            <pc:docMk/>
            <pc:sldMk cId="2235792952" sldId="1344"/>
            <ac:spMk id="11" creationId="{461C1C95-3D92-D279-F2AB-6103A58F9584}"/>
          </ac:spMkLst>
        </pc:spChg>
        <pc:spChg chg="mod">
          <ac:chgData name="Nguyen Huy Bang" userId="7e284667-879f-4063-8029-8dbcd85f6fb8" providerId="ADAL" clId="{0AE57271-4332-41A1-9E3E-1BB090E8DE3B}" dt="2024-08-29T23:12:33.670" v="496" actId="20577"/>
          <ac:spMkLst>
            <pc:docMk/>
            <pc:sldMk cId="2235792952" sldId="1344"/>
            <ac:spMk id="13" creationId="{FF4DA9F3-EC05-9F3A-6C42-771884876EC0}"/>
          </ac:spMkLst>
        </pc:spChg>
        <pc:spChg chg="del topLvl">
          <ac:chgData name="Nguyen Huy Bang" userId="7e284667-879f-4063-8029-8dbcd85f6fb8" providerId="ADAL" clId="{0AE57271-4332-41A1-9E3E-1BB090E8DE3B}" dt="2024-08-29T23:06:06.809" v="452" actId="478"/>
          <ac:spMkLst>
            <pc:docMk/>
            <pc:sldMk cId="2235792952" sldId="1344"/>
            <ac:spMk id="15" creationId="{A9AA5A0E-5905-0867-87AF-6498C17D5A84}"/>
          </ac:spMkLst>
        </pc:spChg>
        <pc:spChg chg="del">
          <ac:chgData name="Nguyen Huy Bang" userId="7e284667-879f-4063-8029-8dbcd85f6fb8" providerId="ADAL" clId="{0AE57271-4332-41A1-9E3E-1BB090E8DE3B}" dt="2024-08-29T23:06:59.411" v="466" actId="478"/>
          <ac:spMkLst>
            <pc:docMk/>
            <pc:sldMk cId="2235792952" sldId="1344"/>
            <ac:spMk id="17" creationId="{1C49CA16-0A1A-4209-B319-6B7F36785922}"/>
          </ac:spMkLst>
        </pc:spChg>
        <pc:spChg chg="del">
          <ac:chgData name="Nguyen Huy Bang" userId="7e284667-879f-4063-8029-8dbcd85f6fb8" providerId="ADAL" clId="{0AE57271-4332-41A1-9E3E-1BB090E8DE3B}" dt="2024-08-29T23:06:59.411" v="466" actId="478"/>
          <ac:spMkLst>
            <pc:docMk/>
            <pc:sldMk cId="2235792952" sldId="1344"/>
            <ac:spMk id="18" creationId="{0CCB190A-347B-E3A5-006B-91C9AA81A4E4}"/>
          </ac:spMkLst>
        </pc:spChg>
        <pc:grpChg chg="del">
          <ac:chgData name="Nguyen Huy Bang" userId="7e284667-879f-4063-8029-8dbcd85f6fb8" providerId="ADAL" clId="{0AE57271-4332-41A1-9E3E-1BB090E8DE3B}" dt="2024-08-29T23:06:06.809" v="452" actId="478"/>
          <ac:grpSpMkLst>
            <pc:docMk/>
            <pc:sldMk cId="2235792952" sldId="1344"/>
            <ac:grpSpMk id="16" creationId="{B513BA72-100D-4C23-91D3-97E27FF0776B}"/>
          </ac:grpSpMkLst>
        </pc:grpChg>
        <pc:picChg chg="del">
          <ac:chgData name="Nguyen Huy Bang" userId="7e284667-879f-4063-8029-8dbcd85f6fb8" providerId="ADAL" clId="{0AE57271-4332-41A1-9E3E-1BB090E8DE3B}" dt="2024-08-29T23:06:56.002" v="465" actId="478"/>
          <ac:picMkLst>
            <pc:docMk/>
            <pc:sldMk cId="2235792952" sldId="1344"/>
            <ac:picMk id="5" creationId="{5DD0E8DA-6B88-8787-3EE5-723C08E77349}"/>
          </ac:picMkLst>
        </pc:picChg>
        <pc:picChg chg="add del">
          <ac:chgData name="Nguyen Huy Bang" userId="7e284667-879f-4063-8029-8dbcd85f6fb8" providerId="ADAL" clId="{0AE57271-4332-41A1-9E3E-1BB090E8DE3B}" dt="2024-08-29T23:08:19.059" v="473" actId="478"/>
          <ac:picMkLst>
            <pc:docMk/>
            <pc:sldMk cId="2235792952" sldId="1344"/>
            <ac:picMk id="6" creationId="{ED1B255F-3375-1053-4E60-0A027EF9783D}"/>
          </ac:picMkLst>
        </pc:picChg>
        <pc:picChg chg="del mod topLvl">
          <ac:chgData name="Nguyen Huy Bang" userId="7e284667-879f-4063-8029-8dbcd85f6fb8" providerId="ADAL" clId="{0AE57271-4332-41A1-9E3E-1BB090E8DE3B}" dt="2024-08-29T23:08:13.533" v="471" actId="478"/>
          <ac:picMkLst>
            <pc:docMk/>
            <pc:sldMk cId="2235792952" sldId="1344"/>
            <ac:picMk id="7" creationId="{DBEAEEE5-B743-9A22-E25D-40EC4DFB6DF8}"/>
          </ac:picMkLst>
        </pc:picChg>
        <pc:picChg chg="add del mod">
          <ac:chgData name="Nguyen Huy Bang" userId="7e284667-879f-4063-8029-8dbcd85f6fb8" providerId="ADAL" clId="{0AE57271-4332-41A1-9E3E-1BB090E8DE3B}" dt="2024-08-29T23:10:00.284" v="487" actId="478"/>
          <ac:picMkLst>
            <pc:docMk/>
            <pc:sldMk cId="2235792952" sldId="1344"/>
            <ac:picMk id="8" creationId="{278C397E-2416-C8E4-23ED-A29F92D0EE73}"/>
          </ac:picMkLst>
        </pc:picChg>
        <pc:picChg chg="add del">
          <ac:chgData name="Nguyen Huy Bang" userId="7e284667-879f-4063-8029-8dbcd85f6fb8" providerId="ADAL" clId="{0AE57271-4332-41A1-9E3E-1BB090E8DE3B}" dt="2024-08-29T23:10:39.408" v="489" actId="478"/>
          <ac:picMkLst>
            <pc:docMk/>
            <pc:sldMk cId="2235792952" sldId="1344"/>
            <ac:picMk id="9" creationId="{44EF4852-EEA7-FD4E-2733-98F32202E62C}"/>
          </ac:picMkLst>
        </pc:picChg>
        <pc:picChg chg="add mod">
          <ac:chgData name="Nguyen Huy Bang" userId="7e284667-879f-4063-8029-8dbcd85f6fb8" providerId="ADAL" clId="{0AE57271-4332-41A1-9E3E-1BB090E8DE3B}" dt="2024-08-29T23:12:14.190" v="495" actId="1076"/>
          <ac:picMkLst>
            <pc:docMk/>
            <pc:sldMk cId="2235792952" sldId="1344"/>
            <ac:picMk id="14" creationId="{127431D8-659B-59E3-376A-3D1E1C7D8A5B}"/>
          </ac:picMkLst>
        </pc:picChg>
      </pc:sldChg>
      <pc:sldChg chg="del">
        <pc:chgData name="Nguyen Huy Bang" userId="7e284667-879f-4063-8029-8dbcd85f6fb8" providerId="ADAL" clId="{0AE57271-4332-41A1-9E3E-1BB090E8DE3B}" dt="2024-08-29T23:14:07.029" v="591" actId="47"/>
        <pc:sldMkLst>
          <pc:docMk/>
          <pc:sldMk cId="2827070600" sldId="1345"/>
        </pc:sldMkLst>
      </pc:sldChg>
      <pc:sldChg chg="modSp mod">
        <pc:chgData name="Nguyen Huy Bang" userId="7e284667-879f-4063-8029-8dbcd85f6fb8" providerId="ADAL" clId="{0AE57271-4332-41A1-9E3E-1BB090E8DE3B}" dt="2024-08-30T02:50:51.526" v="4830" actId="20577"/>
        <pc:sldMkLst>
          <pc:docMk/>
          <pc:sldMk cId="2116190409" sldId="1346"/>
        </pc:sldMkLst>
        <pc:spChg chg="mod">
          <ac:chgData name="Nguyen Huy Bang" userId="7e284667-879f-4063-8029-8dbcd85f6fb8" providerId="ADAL" clId="{0AE57271-4332-41A1-9E3E-1BB090E8DE3B}" dt="2024-08-30T02:50:51.526" v="4830" actId="20577"/>
          <ac:spMkLst>
            <pc:docMk/>
            <pc:sldMk cId="2116190409" sldId="1346"/>
            <ac:spMk id="3" creationId="{DE9C626B-377C-27DB-00B8-63396A519528}"/>
          </ac:spMkLst>
        </pc:spChg>
      </pc:sldChg>
      <pc:sldChg chg="modSp mod">
        <pc:chgData name="Nguyen Huy Bang" userId="7e284667-879f-4063-8029-8dbcd85f6fb8" providerId="ADAL" clId="{0AE57271-4332-41A1-9E3E-1BB090E8DE3B}" dt="2024-08-30T02:51:01.664" v="4836" actId="20577"/>
        <pc:sldMkLst>
          <pc:docMk/>
          <pc:sldMk cId="795944543" sldId="1347"/>
        </pc:sldMkLst>
        <pc:spChg chg="mod">
          <ac:chgData name="Nguyen Huy Bang" userId="7e284667-879f-4063-8029-8dbcd85f6fb8" providerId="ADAL" clId="{0AE57271-4332-41A1-9E3E-1BB090E8DE3B}" dt="2024-08-30T02:51:01.664" v="4836" actId="20577"/>
          <ac:spMkLst>
            <pc:docMk/>
            <pc:sldMk cId="795944543" sldId="1347"/>
            <ac:spMk id="3" creationId="{DE9C626B-377C-27DB-00B8-63396A519528}"/>
          </ac:spMkLst>
        </pc:spChg>
      </pc:sldChg>
      <pc:sldChg chg="modSp mod">
        <pc:chgData name="Nguyen Huy Bang" userId="7e284667-879f-4063-8029-8dbcd85f6fb8" providerId="ADAL" clId="{0AE57271-4332-41A1-9E3E-1BB090E8DE3B}" dt="2024-08-30T02:51:10.625" v="4842" actId="20577"/>
        <pc:sldMkLst>
          <pc:docMk/>
          <pc:sldMk cId="3889354054" sldId="1348"/>
        </pc:sldMkLst>
        <pc:spChg chg="mod">
          <ac:chgData name="Nguyen Huy Bang" userId="7e284667-879f-4063-8029-8dbcd85f6fb8" providerId="ADAL" clId="{0AE57271-4332-41A1-9E3E-1BB090E8DE3B}" dt="2024-08-30T02:51:10.625" v="4842" actId="20577"/>
          <ac:spMkLst>
            <pc:docMk/>
            <pc:sldMk cId="3889354054" sldId="1348"/>
            <ac:spMk id="3" creationId="{DE9C626B-377C-27DB-00B8-63396A519528}"/>
          </ac:spMkLst>
        </pc:spChg>
      </pc:sldChg>
      <pc:sldChg chg="modSp mod">
        <pc:chgData name="Nguyen Huy Bang" userId="7e284667-879f-4063-8029-8dbcd85f6fb8" providerId="ADAL" clId="{0AE57271-4332-41A1-9E3E-1BB090E8DE3B}" dt="2024-08-30T02:54:09.358" v="4911"/>
        <pc:sldMkLst>
          <pc:docMk/>
          <pc:sldMk cId="850194116" sldId="1349"/>
        </pc:sldMkLst>
        <pc:spChg chg="mod">
          <ac:chgData name="Nguyen Huy Bang" userId="7e284667-879f-4063-8029-8dbcd85f6fb8" providerId="ADAL" clId="{0AE57271-4332-41A1-9E3E-1BB090E8DE3B}" dt="2024-08-30T00:47:14.169" v="1693" actId="20577"/>
          <ac:spMkLst>
            <pc:docMk/>
            <pc:sldMk cId="850194116" sldId="1349"/>
            <ac:spMk id="4" creationId="{3F31DB59-E77F-9D1F-46ED-688E6546D06B}"/>
          </ac:spMkLst>
        </pc:spChg>
        <pc:spChg chg="mod">
          <ac:chgData name="Nguyen Huy Bang" userId="7e284667-879f-4063-8029-8dbcd85f6fb8" providerId="ADAL" clId="{0AE57271-4332-41A1-9E3E-1BB090E8DE3B}" dt="2024-08-30T02:54:09.358" v="4911"/>
          <ac:spMkLst>
            <pc:docMk/>
            <pc:sldMk cId="850194116" sldId="1349"/>
            <ac:spMk id="5" creationId="{609B8BBD-9581-4EAE-82CE-E08CB23771F2}"/>
          </ac:spMkLst>
        </pc:spChg>
      </pc:sldChg>
      <pc:sldChg chg="modSp del mod">
        <pc:chgData name="Nguyen Huy Bang" userId="7e284667-879f-4063-8029-8dbcd85f6fb8" providerId="ADAL" clId="{0AE57271-4332-41A1-9E3E-1BB090E8DE3B}" dt="2024-08-30T00:47:56.965" v="1696" actId="47"/>
        <pc:sldMkLst>
          <pc:docMk/>
          <pc:sldMk cId="1667181966" sldId="1350"/>
        </pc:sldMkLst>
        <pc:spChg chg="mod">
          <ac:chgData name="Nguyen Huy Bang" userId="7e284667-879f-4063-8029-8dbcd85f6fb8" providerId="ADAL" clId="{0AE57271-4332-41A1-9E3E-1BB090E8DE3B}" dt="2024-08-30T00:47:35.447" v="1694" actId="20577"/>
          <ac:spMkLst>
            <pc:docMk/>
            <pc:sldMk cId="1667181966" sldId="1350"/>
            <ac:spMk id="61" creationId="{BAB58AE2-85B4-8099-1FFA-71CAA19E0B0B}"/>
          </ac:spMkLst>
        </pc:spChg>
      </pc:sldChg>
      <pc:sldChg chg="modSp del mod">
        <pc:chgData name="Nguyen Huy Bang" userId="7e284667-879f-4063-8029-8dbcd85f6fb8" providerId="ADAL" clId="{0AE57271-4332-41A1-9E3E-1BB090E8DE3B}" dt="2024-08-30T01:19:52.573" v="3779" actId="47"/>
        <pc:sldMkLst>
          <pc:docMk/>
          <pc:sldMk cId="3575695190" sldId="1351"/>
        </pc:sldMkLst>
        <pc:spChg chg="mod">
          <ac:chgData name="Nguyen Huy Bang" userId="7e284667-879f-4063-8029-8dbcd85f6fb8" providerId="ADAL" clId="{0AE57271-4332-41A1-9E3E-1BB090E8DE3B}" dt="2024-08-30T00:47:06.818" v="1692" actId="20577"/>
          <ac:spMkLst>
            <pc:docMk/>
            <pc:sldMk cId="3575695190" sldId="1351"/>
            <ac:spMk id="4" creationId="{3F31DB59-E77F-9D1F-46ED-688E6546D06B}"/>
          </ac:spMkLst>
        </pc:spChg>
      </pc:sldChg>
      <pc:sldChg chg="del">
        <pc:chgData name="Nguyen Huy Bang" userId="7e284667-879f-4063-8029-8dbcd85f6fb8" providerId="ADAL" clId="{0AE57271-4332-41A1-9E3E-1BB090E8DE3B}" dt="2024-08-30T00:47:45.518" v="1695" actId="47"/>
        <pc:sldMkLst>
          <pc:docMk/>
          <pc:sldMk cId="3796681091" sldId="1357"/>
        </pc:sldMkLst>
      </pc:sldChg>
      <pc:sldChg chg="del">
        <pc:chgData name="Nguyen Huy Bang" userId="7e284667-879f-4063-8029-8dbcd85f6fb8" providerId="ADAL" clId="{0AE57271-4332-41A1-9E3E-1BB090E8DE3B}" dt="2024-08-30T01:22:53.757" v="3920" actId="47"/>
        <pc:sldMkLst>
          <pc:docMk/>
          <pc:sldMk cId="3299568714" sldId="1359"/>
        </pc:sldMkLst>
      </pc:sldChg>
      <pc:sldChg chg="del">
        <pc:chgData name="Nguyen Huy Bang" userId="7e284667-879f-4063-8029-8dbcd85f6fb8" providerId="ADAL" clId="{0AE57271-4332-41A1-9E3E-1BB090E8DE3B}" dt="2024-08-30T01:23:03.339" v="3934" actId="47"/>
        <pc:sldMkLst>
          <pc:docMk/>
          <pc:sldMk cId="1959681765" sldId="1361"/>
        </pc:sldMkLst>
      </pc:sldChg>
      <pc:sldChg chg="del">
        <pc:chgData name="Nguyen Huy Bang" userId="7e284667-879f-4063-8029-8dbcd85f6fb8" providerId="ADAL" clId="{0AE57271-4332-41A1-9E3E-1BB090E8DE3B}" dt="2024-08-30T01:23:03.828" v="3935" actId="47"/>
        <pc:sldMkLst>
          <pc:docMk/>
          <pc:sldMk cId="113861369" sldId="1362"/>
        </pc:sldMkLst>
      </pc:sldChg>
      <pc:sldChg chg="del">
        <pc:chgData name="Nguyen Huy Bang" userId="7e284667-879f-4063-8029-8dbcd85f6fb8" providerId="ADAL" clId="{0AE57271-4332-41A1-9E3E-1BB090E8DE3B}" dt="2024-08-30T01:25:07.704" v="3968" actId="47"/>
        <pc:sldMkLst>
          <pc:docMk/>
          <pc:sldMk cId="228802346" sldId="1363"/>
        </pc:sldMkLst>
      </pc:sldChg>
      <pc:sldChg chg="del">
        <pc:chgData name="Nguyen Huy Bang" userId="7e284667-879f-4063-8029-8dbcd85f6fb8" providerId="ADAL" clId="{0AE57271-4332-41A1-9E3E-1BB090E8DE3B}" dt="2024-08-30T01:23:06.010" v="3938" actId="47"/>
        <pc:sldMkLst>
          <pc:docMk/>
          <pc:sldMk cId="2365574776" sldId="1365"/>
        </pc:sldMkLst>
      </pc:sldChg>
      <pc:sldChg chg="del">
        <pc:chgData name="Nguyen Huy Bang" userId="7e284667-879f-4063-8029-8dbcd85f6fb8" providerId="ADAL" clId="{0AE57271-4332-41A1-9E3E-1BB090E8DE3B}" dt="2024-08-30T01:25:03.376" v="3958" actId="47"/>
        <pc:sldMkLst>
          <pc:docMk/>
          <pc:sldMk cId="3882136798" sldId="1366"/>
        </pc:sldMkLst>
      </pc:sldChg>
      <pc:sldChg chg="del">
        <pc:chgData name="Nguyen Huy Bang" userId="7e284667-879f-4063-8029-8dbcd85f6fb8" providerId="ADAL" clId="{0AE57271-4332-41A1-9E3E-1BB090E8DE3B}" dt="2024-08-30T01:25:04.452" v="3960" actId="47"/>
        <pc:sldMkLst>
          <pc:docMk/>
          <pc:sldMk cId="1021930985" sldId="1368"/>
        </pc:sldMkLst>
      </pc:sldChg>
      <pc:sldChg chg="del">
        <pc:chgData name="Nguyen Huy Bang" userId="7e284667-879f-4063-8029-8dbcd85f6fb8" providerId="ADAL" clId="{0AE57271-4332-41A1-9E3E-1BB090E8DE3B}" dt="2024-08-30T01:25:05.605" v="3963" actId="47"/>
        <pc:sldMkLst>
          <pc:docMk/>
          <pc:sldMk cId="1120342427" sldId="1369"/>
        </pc:sldMkLst>
      </pc:sldChg>
      <pc:sldChg chg="del">
        <pc:chgData name="Nguyen Huy Bang" userId="7e284667-879f-4063-8029-8dbcd85f6fb8" providerId="ADAL" clId="{0AE57271-4332-41A1-9E3E-1BB090E8DE3B}" dt="2024-08-30T01:22:59.572" v="3928" actId="47"/>
        <pc:sldMkLst>
          <pc:docMk/>
          <pc:sldMk cId="115036379" sldId="1370"/>
        </pc:sldMkLst>
      </pc:sldChg>
      <pc:sldChg chg="del">
        <pc:chgData name="Nguyen Huy Bang" userId="7e284667-879f-4063-8029-8dbcd85f6fb8" providerId="ADAL" clId="{0AE57271-4332-41A1-9E3E-1BB090E8DE3B}" dt="2024-08-30T01:23:00.334" v="3929" actId="47"/>
        <pc:sldMkLst>
          <pc:docMk/>
          <pc:sldMk cId="2062810459" sldId="1371"/>
        </pc:sldMkLst>
      </pc:sldChg>
      <pc:sldChg chg="del">
        <pc:chgData name="Nguyen Huy Bang" userId="7e284667-879f-4063-8029-8dbcd85f6fb8" providerId="ADAL" clId="{0AE57271-4332-41A1-9E3E-1BB090E8DE3B}" dt="2024-08-30T01:23:00.966" v="3930" actId="47"/>
        <pc:sldMkLst>
          <pc:docMk/>
          <pc:sldMk cId="2205367104" sldId="1372"/>
        </pc:sldMkLst>
      </pc:sldChg>
      <pc:sldChg chg="del">
        <pc:chgData name="Nguyen Huy Bang" userId="7e284667-879f-4063-8029-8dbcd85f6fb8" providerId="ADAL" clId="{0AE57271-4332-41A1-9E3E-1BB090E8DE3B}" dt="2024-08-30T01:25:06.631" v="3966" actId="47"/>
        <pc:sldMkLst>
          <pc:docMk/>
          <pc:sldMk cId="1339286261" sldId="1375"/>
        </pc:sldMkLst>
      </pc:sldChg>
      <pc:sldChg chg="del">
        <pc:chgData name="Nguyen Huy Bang" userId="7e284667-879f-4063-8029-8dbcd85f6fb8" providerId="ADAL" clId="{0AE57271-4332-41A1-9E3E-1BB090E8DE3B}" dt="2024-08-30T01:25:07.227" v="3967" actId="47"/>
        <pc:sldMkLst>
          <pc:docMk/>
          <pc:sldMk cId="2385122044" sldId="1377"/>
        </pc:sldMkLst>
      </pc:sldChg>
      <pc:sldChg chg="del">
        <pc:chgData name="Nguyen Huy Bang" userId="7e284667-879f-4063-8029-8dbcd85f6fb8" providerId="ADAL" clId="{0AE57271-4332-41A1-9E3E-1BB090E8DE3B}" dt="2024-08-30T01:25:03.992" v="3959" actId="47"/>
        <pc:sldMkLst>
          <pc:docMk/>
          <pc:sldMk cId="2238918302" sldId="1378"/>
        </pc:sldMkLst>
      </pc:sldChg>
      <pc:sldChg chg="del">
        <pc:chgData name="Nguyen Huy Bang" userId="7e284667-879f-4063-8029-8dbcd85f6fb8" providerId="ADAL" clId="{0AE57271-4332-41A1-9E3E-1BB090E8DE3B}" dt="2024-08-30T01:25:09.419" v="3970" actId="47"/>
        <pc:sldMkLst>
          <pc:docMk/>
          <pc:sldMk cId="1919725004" sldId="1379"/>
        </pc:sldMkLst>
      </pc:sldChg>
      <pc:sldChg chg="delSp modSp add mod">
        <pc:chgData name="Nguyen Huy Bang" userId="7e284667-879f-4063-8029-8dbcd85f6fb8" providerId="ADAL" clId="{0AE57271-4332-41A1-9E3E-1BB090E8DE3B}" dt="2024-08-30T02:50:43.676" v="4823" actId="20577"/>
        <pc:sldMkLst>
          <pc:docMk/>
          <pc:sldMk cId="673447714" sldId="1380"/>
        </pc:sldMkLst>
        <pc:spChg chg="mod">
          <ac:chgData name="Nguyen Huy Bang" userId="7e284667-879f-4063-8029-8dbcd85f6fb8" providerId="ADAL" clId="{0AE57271-4332-41A1-9E3E-1BB090E8DE3B}" dt="2024-08-30T02:50:43.676" v="4823" actId="20577"/>
          <ac:spMkLst>
            <pc:docMk/>
            <pc:sldMk cId="673447714" sldId="1380"/>
            <ac:spMk id="3" creationId="{DE9C626B-377C-27DB-00B8-63396A519528}"/>
          </ac:spMkLst>
        </pc:spChg>
        <pc:spChg chg="mod">
          <ac:chgData name="Nguyen Huy Bang" userId="7e284667-879f-4063-8029-8dbcd85f6fb8" providerId="ADAL" clId="{0AE57271-4332-41A1-9E3E-1BB090E8DE3B}" dt="2024-08-29T23:13:17.237" v="568" actId="1035"/>
          <ac:spMkLst>
            <pc:docMk/>
            <pc:sldMk cId="673447714" sldId="1380"/>
            <ac:spMk id="10" creationId="{DE9A5E39-1579-AA25-4208-AA26892B9C9C}"/>
          </ac:spMkLst>
        </pc:spChg>
        <pc:spChg chg="mod">
          <ac:chgData name="Nguyen Huy Bang" userId="7e284667-879f-4063-8029-8dbcd85f6fb8" providerId="ADAL" clId="{0AE57271-4332-41A1-9E3E-1BB090E8DE3B}" dt="2024-08-29T23:13:17.237" v="568" actId="1035"/>
          <ac:spMkLst>
            <pc:docMk/>
            <pc:sldMk cId="673447714" sldId="1380"/>
            <ac:spMk id="11" creationId="{461C1C95-3D92-D279-F2AB-6103A58F9584}"/>
          </ac:spMkLst>
        </pc:spChg>
        <pc:spChg chg="mod">
          <ac:chgData name="Nguyen Huy Bang" userId="7e284667-879f-4063-8029-8dbcd85f6fb8" providerId="ADAL" clId="{0AE57271-4332-41A1-9E3E-1BB090E8DE3B}" dt="2024-08-29T23:13:04.833" v="506" actId="6549"/>
          <ac:spMkLst>
            <pc:docMk/>
            <pc:sldMk cId="673447714" sldId="1380"/>
            <ac:spMk id="13" creationId="{FF4DA9F3-EC05-9F3A-6C42-771884876EC0}"/>
          </ac:spMkLst>
        </pc:spChg>
        <pc:spChg chg="mod">
          <ac:chgData name="Nguyen Huy Bang" userId="7e284667-879f-4063-8029-8dbcd85f6fb8" providerId="ADAL" clId="{0AE57271-4332-41A1-9E3E-1BB090E8DE3B}" dt="2024-08-29T23:13:17.237" v="568" actId="1035"/>
          <ac:spMkLst>
            <pc:docMk/>
            <pc:sldMk cId="673447714" sldId="1380"/>
            <ac:spMk id="17" creationId="{1C49CA16-0A1A-4209-B319-6B7F36785922}"/>
          </ac:spMkLst>
        </pc:spChg>
        <pc:spChg chg="mod">
          <ac:chgData name="Nguyen Huy Bang" userId="7e284667-879f-4063-8029-8dbcd85f6fb8" providerId="ADAL" clId="{0AE57271-4332-41A1-9E3E-1BB090E8DE3B}" dt="2024-08-29T23:13:17.237" v="568" actId="1035"/>
          <ac:spMkLst>
            <pc:docMk/>
            <pc:sldMk cId="673447714" sldId="1380"/>
            <ac:spMk id="18" creationId="{0CCB190A-347B-E3A5-006B-91C9AA81A4E4}"/>
          </ac:spMkLst>
        </pc:spChg>
        <pc:picChg chg="mod">
          <ac:chgData name="Nguyen Huy Bang" userId="7e284667-879f-4063-8029-8dbcd85f6fb8" providerId="ADAL" clId="{0AE57271-4332-41A1-9E3E-1BB090E8DE3B}" dt="2024-08-29T23:13:17.237" v="568" actId="1035"/>
          <ac:picMkLst>
            <pc:docMk/>
            <pc:sldMk cId="673447714" sldId="1380"/>
            <ac:picMk id="5" creationId="{5DD0E8DA-6B88-8787-3EE5-723C08E77349}"/>
          </ac:picMkLst>
        </pc:picChg>
        <pc:picChg chg="del">
          <ac:chgData name="Nguyen Huy Bang" userId="7e284667-879f-4063-8029-8dbcd85f6fb8" providerId="ADAL" clId="{0AE57271-4332-41A1-9E3E-1BB090E8DE3B}" dt="2024-08-29T23:12:42.322" v="497" actId="478"/>
          <ac:picMkLst>
            <pc:docMk/>
            <pc:sldMk cId="673447714" sldId="1380"/>
            <ac:picMk id="7" creationId="{DBEAEEE5-B743-9A22-E25D-40EC4DFB6DF8}"/>
          </ac:picMkLst>
        </pc:picChg>
      </pc:sldChg>
      <pc:sldChg chg="add del">
        <pc:chgData name="Nguyen Huy Bang" userId="7e284667-879f-4063-8029-8dbcd85f6fb8" providerId="ADAL" clId="{0AE57271-4332-41A1-9E3E-1BB090E8DE3B}" dt="2024-08-29T23:06:26.710" v="454" actId="2890"/>
        <pc:sldMkLst>
          <pc:docMk/>
          <pc:sldMk cId="2627319741" sldId="1380"/>
        </pc:sldMkLst>
      </pc:sldChg>
      <pc:sldChg chg="delSp modSp add mod ord modAnim">
        <pc:chgData name="Nguyen Huy Bang" userId="7e284667-879f-4063-8029-8dbcd85f6fb8" providerId="ADAL" clId="{0AE57271-4332-41A1-9E3E-1BB090E8DE3B}" dt="2024-08-30T02:52:33.502" v="4863" actId="20577"/>
        <pc:sldMkLst>
          <pc:docMk/>
          <pc:sldMk cId="1529811727" sldId="1381"/>
        </pc:sldMkLst>
        <pc:spChg chg="mod">
          <ac:chgData name="Nguyen Huy Bang" userId="7e284667-879f-4063-8029-8dbcd85f6fb8" providerId="ADAL" clId="{0AE57271-4332-41A1-9E3E-1BB090E8DE3B}" dt="2024-08-30T02:52:33.502" v="4863" actId="20577"/>
          <ac:spMkLst>
            <pc:docMk/>
            <pc:sldMk cId="1529811727" sldId="1381"/>
            <ac:spMk id="2" creationId="{CE9F2F54-5E41-5429-A6A2-366BAD1297A9}"/>
          </ac:spMkLst>
        </pc:spChg>
        <pc:spChg chg="mod">
          <ac:chgData name="Nguyen Huy Bang" userId="7e284667-879f-4063-8029-8dbcd85f6fb8" providerId="ADAL" clId="{0AE57271-4332-41A1-9E3E-1BB090E8DE3B}" dt="2024-08-30T00:11:55.307" v="663" actId="207"/>
          <ac:spMkLst>
            <pc:docMk/>
            <pc:sldMk cId="1529811727" sldId="1381"/>
            <ac:spMk id="3" creationId="{DE9C626B-377C-27DB-00B8-63396A519528}"/>
          </ac:spMkLst>
        </pc:spChg>
        <pc:spChg chg="del mod topLvl">
          <ac:chgData name="Nguyen Huy Bang" userId="7e284667-879f-4063-8029-8dbcd85f6fb8" providerId="ADAL" clId="{0AE57271-4332-41A1-9E3E-1BB090E8DE3B}" dt="2024-08-30T00:11:58.492" v="664" actId="478"/>
          <ac:spMkLst>
            <pc:docMk/>
            <pc:sldMk cId="1529811727" sldId="1381"/>
            <ac:spMk id="13" creationId="{FF4DA9F3-EC05-9F3A-6C42-771884876EC0}"/>
          </ac:spMkLst>
        </pc:spChg>
        <pc:grpChg chg="del mod">
          <ac:chgData name="Nguyen Huy Bang" userId="7e284667-879f-4063-8029-8dbcd85f6fb8" providerId="ADAL" clId="{0AE57271-4332-41A1-9E3E-1BB090E8DE3B}" dt="2024-08-30T00:11:58.492" v="664" actId="478"/>
          <ac:grpSpMkLst>
            <pc:docMk/>
            <pc:sldMk cId="1529811727" sldId="1381"/>
            <ac:grpSpMk id="8" creationId="{5CBD7A90-55D8-E390-BC35-F3BABDE6E381}"/>
          </ac:grpSpMkLst>
        </pc:grpChg>
        <pc:grpChg chg="del">
          <ac:chgData name="Nguyen Huy Bang" userId="7e284667-879f-4063-8029-8dbcd85f6fb8" providerId="ADAL" clId="{0AE57271-4332-41A1-9E3E-1BB090E8DE3B}" dt="2024-08-30T00:11:23.244" v="652" actId="478"/>
          <ac:grpSpMkLst>
            <pc:docMk/>
            <pc:sldMk cId="1529811727" sldId="1381"/>
            <ac:grpSpMk id="14" creationId="{3BD830DD-C260-F5C2-7738-7F7FF0DF19CA}"/>
          </ac:grpSpMkLst>
        </pc:grpChg>
        <pc:picChg chg="mod topLvl">
          <ac:chgData name="Nguyen Huy Bang" userId="7e284667-879f-4063-8029-8dbcd85f6fb8" providerId="ADAL" clId="{0AE57271-4332-41A1-9E3E-1BB090E8DE3B}" dt="2024-08-30T00:12:25.402" v="670" actId="2085"/>
          <ac:picMkLst>
            <pc:docMk/>
            <pc:sldMk cId="1529811727" sldId="1381"/>
            <ac:picMk id="12" creationId="{6F1F5686-64B1-1744-EB77-5923C9D8B8F3}"/>
          </ac:picMkLst>
        </pc:picChg>
      </pc:sldChg>
      <pc:sldChg chg="add del">
        <pc:chgData name="Nguyen Huy Bang" userId="7e284667-879f-4063-8029-8dbcd85f6fb8" providerId="ADAL" clId="{0AE57271-4332-41A1-9E3E-1BB090E8DE3B}" dt="2024-08-30T00:41:39.920" v="1634" actId="47"/>
        <pc:sldMkLst>
          <pc:docMk/>
          <pc:sldMk cId="3479622905" sldId="1382"/>
        </pc:sldMkLst>
      </pc:sldChg>
      <pc:sldChg chg="addSp delSp modSp add mod delAnim modAnim">
        <pc:chgData name="Nguyen Huy Bang" userId="7e284667-879f-4063-8029-8dbcd85f6fb8" providerId="ADAL" clId="{0AE57271-4332-41A1-9E3E-1BB090E8DE3B}" dt="2024-08-30T02:53:10.733" v="4891" actId="20577"/>
        <pc:sldMkLst>
          <pc:docMk/>
          <pc:sldMk cId="3025319799" sldId="1383"/>
        </pc:sldMkLst>
        <pc:spChg chg="mod">
          <ac:chgData name="Nguyen Huy Bang" userId="7e284667-879f-4063-8029-8dbcd85f6fb8" providerId="ADAL" clId="{0AE57271-4332-41A1-9E3E-1BB090E8DE3B}" dt="2024-08-30T00:38:22.500" v="1467"/>
          <ac:spMkLst>
            <pc:docMk/>
            <pc:sldMk cId="3025319799" sldId="1383"/>
            <ac:spMk id="3" creationId="{12E46F4A-A29B-D4D0-2F85-8F304171B2C4}"/>
          </ac:spMkLst>
        </pc:spChg>
        <pc:spChg chg="mod">
          <ac:chgData name="Nguyen Huy Bang" userId="7e284667-879f-4063-8029-8dbcd85f6fb8" providerId="ADAL" clId="{0AE57271-4332-41A1-9E3E-1BB090E8DE3B}" dt="2024-08-30T00:38:22.500" v="1467"/>
          <ac:spMkLst>
            <pc:docMk/>
            <pc:sldMk cId="3025319799" sldId="1383"/>
            <ac:spMk id="4" creationId="{061FC6C1-3ED7-5556-4DE2-C56AB42AF30B}"/>
          </ac:spMkLst>
        </pc:spChg>
        <pc:spChg chg="mod">
          <ac:chgData name="Nguyen Huy Bang" userId="7e284667-879f-4063-8029-8dbcd85f6fb8" providerId="ADAL" clId="{0AE57271-4332-41A1-9E3E-1BB090E8DE3B}" dt="2024-08-30T00:38:22.500" v="1467"/>
          <ac:spMkLst>
            <pc:docMk/>
            <pc:sldMk cId="3025319799" sldId="1383"/>
            <ac:spMk id="12" creationId="{90B47675-5A6D-B286-530F-E8B740D7E400}"/>
          </ac:spMkLst>
        </pc:spChg>
        <pc:spChg chg="mod">
          <ac:chgData name="Nguyen Huy Bang" userId="7e284667-879f-4063-8029-8dbcd85f6fb8" providerId="ADAL" clId="{0AE57271-4332-41A1-9E3E-1BB090E8DE3B}" dt="2024-08-30T00:38:22.500" v="1467"/>
          <ac:spMkLst>
            <pc:docMk/>
            <pc:sldMk cId="3025319799" sldId="1383"/>
            <ac:spMk id="19" creationId="{F5B1297D-FD76-85FF-D147-DC14A50D60B8}"/>
          </ac:spMkLst>
        </pc:spChg>
        <pc:spChg chg="mod">
          <ac:chgData name="Nguyen Huy Bang" userId="7e284667-879f-4063-8029-8dbcd85f6fb8" providerId="ADAL" clId="{0AE57271-4332-41A1-9E3E-1BB090E8DE3B}" dt="2024-08-30T02:53:10.733" v="4891" actId="20577"/>
          <ac:spMkLst>
            <pc:docMk/>
            <pc:sldMk cId="3025319799" sldId="1383"/>
            <ac:spMk id="22" creationId="{A7670227-424E-1B0A-F719-DD25EF25B3D4}"/>
          </ac:spMkLst>
        </pc:spChg>
        <pc:spChg chg="mod">
          <ac:chgData name="Nguyen Huy Bang" userId="7e284667-879f-4063-8029-8dbcd85f6fb8" providerId="ADAL" clId="{0AE57271-4332-41A1-9E3E-1BB090E8DE3B}" dt="2024-08-30T00:43:00.262" v="1650" actId="20577"/>
          <ac:spMkLst>
            <pc:docMk/>
            <pc:sldMk cId="3025319799" sldId="1383"/>
            <ac:spMk id="25" creationId="{EE167DDA-E40F-8B89-75F8-E39C4FCD086A}"/>
          </ac:spMkLst>
        </pc:spChg>
        <pc:spChg chg="mod">
          <ac:chgData name="Nguyen Huy Bang" userId="7e284667-879f-4063-8029-8dbcd85f6fb8" providerId="ADAL" clId="{0AE57271-4332-41A1-9E3E-1BB090E8DE3B}" dt="2024-08-30T00:38:22.500" v="1467"/>
          <ac:spMkLst>
            <pc:docMk/>
            <pc:sldMk cId="3025319799" sldId="1383"/>
            <ac:spMk id="28" creationId="{451F92DF-A1BE-6462-AF34-265B1070DF89}"/>
          </ac:spMkLst>
        </pc:spChg>
        <pc:spChg chg="mod">
          <ac:chgData name="Nguyen Huy Bang" userId="7e284667-879f-4063-8029-8dbcd85f6fb8" providerId="ADAL" clId="{0AE57271-4332-41A1-9E3E-1BB090E8DE3B}" dt="2024-08-30T00:38:22.500" v="1467"/>
          <ac:spMkLst>
            <pc:docMk/>
            <pc:sldMk cId="3025319799" sldId="1383"/>
            <ac:spMk id="29" creationId="{C8ADA13A-82BE-9BD5-B68F-1E71DD93E81B}"/>
          </ac:spMkLst>
        </pc:spChg>
        <pc:spChg chg="mod">
          <ac:chgData name="Nguyen Huy Bang" userId="7e284667-879f-4063-8029-8dbcd85f6fb8" providerId="ADAL" clId="{0AE57271-4332-41A1-9E3E-1BB090E8DE3B}" dt="2024-08-30T00:39:53.199" v="1526" actId="207"/>
          <ac:spMkLst>
            <pc:docMk/>
            <pc:sldMk cId="3025319799" sldId="1383"/>
            <ac:spMk id="31" creationId="{E9F3A753-2864-985D-D124-5DBAEA0B7A7F}"/>
          </ac:spMkLst>
        </pc:spChg>
        <pc:spChg chg="mod">
          <ac:chgData name="Nguyen Huy Bang" userId="7e284667-879f-4063-8029-8dbcd85f6fb8" providerId="ADAL" clId="{0AE57271-4332-41A1-9E3E-1BB090E8DE3B}" dt="2024-08-30T00:38:52.846" v="1521"/>
          <ac:spMkLst>
            <pc:docMk/>
            <pc:sldMk cId="3025319799" sldId="1383"/>
            <ac:spMk id="32" creationId="{4E9B5594-9E6D-3F73-D877-6D37CBDC1375}"/>
          </ac:spMkLst>
        </pc:spChg>
        <pc:spChg chg="mod">
          <ac:chgData name="Nguyen Huy Bang" userId="7e284667-879f-4063-8029-8dbcd85f6fb8" providerId="ADAL" clId="{0AE57271-4332-41A1-9E3E-1BB090E8DE3B}" dt="2024-08-30T00:38:52.846" v="1521"/>
          <ac:spMkLst>
            <pc:docMk/>
            <pc:sldMk cId="3025319799" sldId="1383"/>
            <ac:spMk id="34" creationId="{1993F077-74A5-A70C-F717-AB0784CEE2A8}"/>
          </ac:spMkLst>
        </pc:spChg>
        <pc:spChg chg="mod">
          <ac:chgData name="Nguyen Huy Bang" userId="7e284667-879f-4063-8029-8dbcd85f6fb8" providerId="ADAL" clId="{0AE57271-4332-41A1-9E3E-1BB090E8DE3B}" dt="2024-08-30T00:40:08.719" v="1536" actId="1038"/>
          <ac:spMkLst>
            <pc:docMk/>
            <pc:sldMk cId="3025319799" sldId="1383"/>
            <ac:spMk id="35" creationId="{0E447510-EDFF-9A5A-517C-059AB855DAA1}"/>
          </ac:spMkLst>
        </pc:spChg>
        <pc:spChg chg="mod">
          <ac:chgData name="Nguyen Huy Bang" userId="7e284667-879f-4063-8029-8dbcd85f6fb8" providerId="ADAL" clId="{0AE57271-4332-41A1-9E3E-1BB090E8DE3B}" dt="2024-08-30T00:39:40.219" v="1525" actId="207"/>
          <ac:spMkLst>
            <pc:docMk/>
            <pc:sldMk cId="3025319799" sldId="1383"/>
            <ac:spMk id="37" creationId="{11E68E08-3135-C146-EA55-1BE0E186F7E8}"/>
          </ac:spMkLst>
        </pc:spChg>
        <pc:spChg chg="mod">
          <ac:chgData name="Nguyen Huy Bang" userId="7e284667-879f-4063-8029-8dbcd85f6fb8" providerId="ADAL" clId="{0AE57271-4332-41A1-9E3E-1BB090E8DE3B}" dt="2024-08-30T00:39:40.219" v="1525" actId="207"/>
          <ac:spMkLst>
            <pc:docMk/>
            <pc:sldMk cId="3025319799" sldId="1383"/>
            <ac:spMk id="38" creationId="{4ED931C8-BADE-8F1C-FDD6-454A2A19DA22}"/>
          </ac:spMkLst>
        </pc:spChg>
        <pc:spChg chg="mod">
          <ac:chgData name="Nguyen Huy Bang" userId="7e284667-879f-4063-8029-8dbcd85f6fb8" providerId="ADAL" clId="{0AE57271-4332-41A1-9E3E-1BB090E8DE3B}" dt="2024-08-30T00:37:33.658" v="1463" actId="207"/>
          <ac:spMkLst>
            <pc:docMk/>
            <pc:sldMk cId="3025319799" sldId="1383"/>
            <ac:spMk id="39" creationId="{574C1C79-A9E7-9776-521E-54627553969B}"/>
          </ac:spMkLst>
        </pc:spChg>
        <pc:spChg chg="mod">
          <ac:chgData name="Nguyen Huy Bang" userId="7e284667-879f-4063-8029-8dbcd85f6fb8" providerId="ADAL" clId="{0AE57271-4332-41A1-9E3E-1BB090E8DE3B}" dt="2024-08-30T00:37:25.570" v="1462" actId="207"/>
          <ac:spMkLst>
            <pc:docMk/>
            <pc:sldMk cId="3025319799" sldId="1383"/>
            <ac:spMk id="41" creationId="{949F55B1-A2B9-87F2-9FC2-E642F2E280F9}"/>
          </ac:spMkLst>
        </pc:spChg>
        <pc:grpChg chg="add mod">
          <ac:chgData name="Nguyen Huy Bang" userId="7e284667-879f-4063-8029-8dbcd85f6fb8" providerId="ADAL" clId="{0AE57271-4332-41A1-9E3E-1BB090E8DE3B}" dt="2024-08-30T00:38:34.332" v="1519" actId="1036"/>
          <ac:grpSpMkLst>
            <pc:docMk/>
            <pc:sldMk cId="3025319799" sldId="1383"/>
            <ac:grpSpMk id="2" creationId="{11EFCEA0-53CD-B7F0-0FB9-35981297B383}"/>
          </ac:grpSpMkLst>
        </pc:grpChg>
        <pc:grpChg chg="del">
          <ac:chgData name="Nguyen Huy Bang" userId="7e284667-879f-4063-8029-8dbcd85f6fb8" providerId="ADAL" clId="{0AE57271-4332-41A1-9E3E-1BB090E8DE3B}" dt="2024-08-30T00:37:39.300" v="1464" actId="478"/>
          <ac:grpSpMkLst>
            <pc:docMk/>
            <pc:sldMk cId="3025319799" sldId="1383"/>
            <ac:grpSpMk id="7" creationId="{0DC05B05-71CA-27D2-A018-A722543C821E}"/>
          </ac:grpSpMkLst>
        </pc:grpChg>
        <pc:grpChg chg="add mod">
          <ac:chgData name="Nguyen Huy Bang" userId="7e284667-879f-4063-8029-8dbcd85f6fb8" providerId="ADAL" clId="{0AE57271-4332-41A1-9E3E-1BB090E8DE3B}" dt="2024-08-30T00:38:34.332" v="1519" actId="1036"/>
          <ac:grpSpMkLst>
            <pc:docMk/>
            <pc:sldMk cId="3025319799" sldId="1383"/>
            <ac:grpSpMk id="9" creationId="{B4F11449-2D5C-FB1B-CE7E-EB96F3F49834}"/>
          </ac:grpSpMkLst>
        </pc:grpChg>
        <pc:grpChg chg="del">
          <ac:chgData name="Nguyen Huy Bang" userId="7e284667-879f-4063-8029-8dbcd85f6fb8" providerId="ADAL" clId="{0AE57271-4332-41A1-9E3E-1BB090E8DE3B}" dt="2024-08-30T00:37:43.728" v="1466" actId="478"/>
          <ac:grpSpMkLst>
            <pc:docMk/>
            <pc:sldMk cId="3025319799" sldId="1383"/>
            <ac:grpSpMk id="11" creationId="{281B9C8B-3BCD-0031-CC6C-7EB47EA16964}"/>
          </ac:grpSpMkLst>
        </pc:grpChg>
        <pc:grpChg chg="del">
          <ac:chgData name="Nguyen Huy Bang" userId="7e284667-879f-4063-8029-8dbcd85f6fb8" providerId="ADAL" clId="{0AE57271-4332-41A1-9E3E-1BB090E8DE3B}" dt="2024-08-30T00:37:41.536" v="1465" actId="478"/>
          <ac:grpSpMkLst>
            <pc:docMk/>
            <pc:sldMk cId="3025319799" sldId="1383"/>
            <ac:grpSpMk id="15" creationId="{7CC65C84-2729-A1CD-F92F-05D192664263}"/>
          </ac:grpSpMkLst>
        </pc:grpChg>
        <pc:grpChg chg="add mod">
          <ac:chgData name="Nguyen Huy Bang" userId="7e284667-879f-4063-8029-8dbcd85f6fb8" providerId="ADAL" clId="{0AE57271-4332-41A1-9E3E-1BB090E8DE3B}" dt="2024-08-30T00:38:34.332" v="1519" actId="1036"/>
          <ac:grpSpMkLst>
            <pc:docMk/>
            <pc:sldMk cId="3025319799" sldId="1383"/>
            <ac:grpSpMk id="27" creationId="{977FF407-41F7-317B-E75A-AFEC14B07D3F}"/>
          </ac:grpSpMkLst>
        </pc:grpChg>
        <pc:grpChg chg="add mod">
          <ac:chgData name="Nguyen Huy Bang" userId="7e284667-879f-4063-8029-8dbcd85f6fb8" providerId="ADAL" clId="{0AE57271-4332-41A1-9E3E-1BB090E8DE3B}" dt="2024-08-30T00:38:52.846" v="1521"/>
          <ac:grpSpMkLst>
            <pc:docMk/>
            <pc:sldMk cId="3025319799" sldId="1383"/>
            <ac:grpSpMk id="30" creationId="{4324BC51-9BFF-3719-B855-023D8F92E335}"/>
          </ac:grpSpMkLst>
        </pc:grpChg>
        <pc:grpChg chg="add mod">
          <ac:chgData name="Nguyen Huy Bang" userId="7e284667-879f-4063-8029-8dbcd85f6fb8" providerId="ADAL" clId="{0AE57271-4332-41A1-9E3E-1BB090E8DE3B}" dt="2024-08-30T00:38:52.846" v="1521"/>
          <ac:grpSpMkLst>
            <pc:docMk/>
            <pc:sldMk cId="3025319799" sldId="1383"/>
            <ac:grpSpMk id="33" creationId="{E0266D3B-3C92-6EC8-8FA2-26D00BA4070B}"/>
          </ac:grpSpMkLst>
        </pc:grpChg>
        <pc:grpChg chg="add mod">
          <ac:chgData name="Nguyen Huy Bang" userId="7e284667-879f-4063-8029-8dbcd85f6fb8" providerId="ADAL" clId="{0AE57271-4332-41A1-9E3E-1BB090E8DE3B}" dt="2024-08-30T00:38:52.846" v="1521"/>
          <ac:grpSpMkLst>
            <pc:docMk/>
            <pc:sldMk cId="3025319799" sldId="1383"/>
            <ac:grpSpMk id="36" creationId="{E898C98F-C2D2-64A2-E7F1-E52D3E32D59E}"/>
          </ac:grpSpMkLst>
        </pc:grpChg>
      </pc:sldChg>
      <pc:sldChg chg="addSp delSp modSp add mod delAnim modAnim">
        <pc:chgData name="Nguyen Huy Bang" userId="7e284667-879f-4063-8029-8dbcd85f6fb8" providerId="ADAL" clId="{0AE57271-4332-41A1-9E3E-1BB090E8DE3B}" dt="2024-08-30T02:53:17.305" v="4898" actId="20577"/>
        <pc:sldMkLst>
          <pc:docMk/>
          <pc:sldMk cId="833484231" sldId="1384"/>
        </pc:sldMkLst>
        <pc:spChg chg="mod">
          <ac:chgData name="Nguyen Huy Bang" userId="7e284667-879f-4063-8029-8dbcd85f6fb8" providerId="ADAL" clId="{0AE57271-4332-41A1-9E3E-1BB090E8DE3B}" dt="2024-08-30T00:42:25.162" v="1638" actId="207"/>
          <ac:spMkLst>
            <pc:docMk/>
            <pc:sldMk cId="833484231" sldId="1384"/>
            <ac:spMk id="3" creationId="{00ECC769-C932-6B3C-BA66-688801477E3D}"/>
          </ac:spMkLst>
        </pc:spChg>
        <pc:spChg chg="mod">
          <ac:chgData name="Nguyen Huy Bang" userId="7e284667-879f-4063-8029-8dbcd85f6fb8" providerId="ADAL" clId="{0AE57271-4332-41A1-9E3E-1BB090E8DE3B}" dt="2024-08-30T00:41:13.092" v="1560"/>
          <ac:spMkLst>
            <pc:docMk/>
            <pc:sldMk cId="833484231" sldId="1384"/>
            <ac:spMk id="4" creationId="{1AF8D167-537E-176F-5089-CA545F2CF05F}"/>
          </ac:spMkLst>
        </pc:spChg>
        <pc:spChg chg="mod">
          <ac:chgData name="Nguyen Huy Bang" userId="7e284667-879f-4063-8029-8dbcd85f6fb8" providerId="ADAL" clId="{0AE57271-4332-41A1-9E3E-1BB090E8DE3B}" dt="2024-08-30T00:42:13.621" v="1637" actId="207"/>
          <ac:spMkLst>
            <pc:docMk/>
            <pc:sldMk cId="833484231" sldId="1384"/>
            <ac:spMk id="8" creationId="{E5EE0F32-E314-3591-5A25-E8BD88647F3F}"/>
          </ac:spMkLst>
        </pc:spChg>
        <pc:spChg chg="mod">
          <ac:chgData name="Nguyen Huy Bang" userId="7e284667-879f-4063-8029-8dbcd85f6fb8" providerId="ADAL" clId="{0AE57271-4332-41A1-9E3E-1BB090E8DE3B}" dt="2024-08-30T00:41:13.092" v="1560"/>
          <ac:spMkLst>
            <pc:docMk/>
            <pc:sldMk cId="833484231" sldId="1384"/>
            <ac:spMk id="9" creationId="{35258657-75A9-B086-B839-C0083EB7E5FB}"/>
          </ac:spMkLst>
        </pc:spChg>
        <pc:spChg chg="mod">
          <ac:chgData name="Nguyen Huy Bang" userId="7e284667-879f-4063-8029-8dbcd85f6fb8" providerId="ADAL" clId="{0AE57271-4332-41A1-9E3E-1BB090E8DE3B}" dt="2024-08-30T00:42:31.397" v="1639" actId="207"/>
          <ac:spMkLst>
            <pc:docMk/>
            <pc:sldMk cId="833484231" sldId="1384"/>
            <ac:spMk id="11" creationId="{ADC45C7C-9FF2-E2EC-6C25-891FDE3E3F87}"/>
          </ac:spMkLst>
        </pc:spChg>
        <pc:spChg chg="mod">
          <ac:chgData name="Nguyen Huy Bang" userId="7e284667-879f-4063-8029-8dbcd85f6fb8" providerId="ADAL" clId="{0AE57271-4332-41A1-9E3E-1BB090E8DE3B}" dt="2024-08-30T00:42:31.397" v="1639" actId="207"/>
          <ac:spMkLst>
            <pc:docMk/>
            <pc:sldMk cId="833484231" sldId="1384"/>
            <ac:spMk id="12" creationId="{AB32E377-612C-B529-68BA-D1215ACDDD81}"/>
          </ac:spMkLst>
        </pc:spChg>
        <pc:spChg chg="mod">
          <ac:chgData name="Nguyen Huy Bang" userId="7e284667-879f-4063-8029-8dbcd85f6fb8" providerId="ADAL" clId="{0AE57271-4332-41A1-9E3E-1BB090E8DE3B}" dt="2024-08-30T02:53:17.305" v="4898" actId="20577"/>
          <ac:spMkLst>
            <pc:docMk/>
            <pc:sldMk cId="833484231" sldId="1384"/>
            <ac:spMk id="22" creationId="{A7670227-424E-1B0A-F719-DD25EF25B3D4}"/>
          </ac:spMkLst>
        </pc:spChg>
        <pc:spChg chg="mod">
          <ac:chgData name="Nguyen Huy Bang" userId="7e284667-879f-4063-8029-8dbcd85f6fb8" providerId="ADAL" clId="{0AE57271-4332-41A1-9E3E-1BB090E8DE3B}" dt="2024-08-30T00:43:11.920" v="1656" actId="20577"/>
          <ac:spMkLst>
            <pc:docMk/>
            <pc:sldMk cId="833484231" sldId="1384"/>
            <ac:spMk id="25" creationId="{EE167DDA-E40F-8B89-75F8-E39C4FCD086A}"/>
          </ac:spMkLst>
        </pc:spChg>
        <pc:spChg chg="del topLvl">
          <ac:chgData name="Nguyen Huy Bang" userId="7e284667-879f-4063-8029-8dbcd85f6fb8" providerId="ADAL" clId="{0AE57271-4332-41A1-9E3E-1BB090E8DE3B}" dt="2024-08-30T00:40:59.787" v="1559" actId="478"/>
          <ac:spMkLst>
            <pc:docMk/>
            <pc:sldMk cId="833484231" sldId="1384"/>
            <ac:spMk id="34" creationId="{1993F077-74A5-A70C-F717-AB0784CEE2A8}"/>
          </ac:spMkLst>
        </pc:spChg>
        <pc:spChg chg="del topLvl">
          <ac:chgData name="Nguyen Huy Bang" userId="7e284667-879f-4063-8029-8dbcd85f6fb8" providerId="ADAL" clId="{0AE57271-4332-41A1-9E3E-1BB090E8DE3B}" dt="2024-08-30T00:40:57.600" v="1557" actId="478"/>
          <ac:spMkLst>
            <pc:docMk/>
            <pc:sldMk cId="833484231" sldId="1384"/>
            <ac:spMk id="35" creationId="{0E447510-EDFF-9A5A-517C-059AB855DAA1}"/>
          </ac:spMkLst>
        </pc:spChg>
        <pc:spChg chg="mod">
          <ac:chgData name="Nguyen Huy Bang" userId="7e284667-879f-4063-8029-8dbcd85f6fb8" providerId="ADAL" clId="{0AE57271-4332-41A1-9E3E-1BB090E8DE3B}" dt="2024-08-30T01:21:10.786" v="3784" actId="404"/>
          <ac:spMkLst>
            <pc:docMk/>
            <pc:sldMk cId="833484231" sldId="1384"/>
            <ac:spMk id="40" creationId="{87AABF91-CF1E-DAA7-0856-F9473E255082}"/>
          </ac:spMkLst>
        </pc:spChg>
        <pc:spChg chg="mod">
          <ac:chgData name="Nguyen Huy Bang" userId="7e284667-879f-4063-8029-8dbcd85f6fb8" providerId="ADAL" clId="{0AE57271-4332-41A1-9E3E-1BB090E8DE3B}" dt="2024-08-30T00:42:02.402" v="1635" actId="207"/>
          <ac:spMkLst>
            <pc:docMk/>
            <pc:sldMk cId="833484231" sldId="1384"/>
            <ac:spMk id="41" creationId="{949F55B1-A2B9-87F2-9FC2-E642F2E280F9}"/>
          </ac:spMkLst>
        </pc:spChg>
        <pc:grpChg chg="add mod">
          <ac:chgData name="Nguyen Huy Bang" userId="7e284667-879f-4063-8029-8dbcd85f6fb8" providerId="ADAL" clId="{0AE57271-4332-41A1-9E3E-1BB090E8DE3B}" dt="2024-08-30T00:41:23.486" v="1632" actId="1035"/>
          <ac:grpSpMkLst>
            <pc:docMk/>
            <pc:sldMk cId="833484231" sldId="1384"/>
            <ac:grpSpMk id="2" creationId="{0BDBAFDD-EC4B-808F-25A3-3E3E4F09F03E}"/>
          </ac:grpSpMkLst>
        </pc:grpChg>
        <pc:grpChg chg="add mod">
          <ac:chgData name="Nguyen Huy Bang" userId="7e284667-879f-4063-8029-8dbcd85f6fb8" providerId="ADAL" clId="{0AE57271-4332-41A1-9E3E-1BB090E8DE3B}" dt="2024-08-30T00:41:23.486" v="1632" actId="1035"/>
          <ac:grpSpMkLst>
            <pc:docMk/>
            <pc:sldMk cId="833484231" sldId="1384"/>
            <ac:grpSpMk id="7" creationId="{091B793F-402E-D972-2FEF-7C479AD9CD2C}"/>
          </ac:grpSpMkLst>
        </pc:grpChg>
        <pc:grpChg chg="add mod">
          <ac:chgData name="Nguyen Huy Bang" userId="7e284667-879f-4063-8029-8dbcd85f6fb8" providerId="ADAL" clId="{0AE57271-4332-41A1-9E3E-1BB090E8DE3B}" dt="2024-08-30T00:41:23.486" v="1632" actId="1035"/>
          <ac:grpSpMkLst>
            <pc:docMk/>
            <pc:sldMk cId="833484231" sldId="1384"/>
            <ac:grpSpMk id="10" creationId="{F020C23E-E629-2841-DDBD-FF9AC63BD0E6}"/>
          </ac:grpSpMkLst>
        </pc:grpChg>
        <pc:grpChg chg="del">
          <ac:chgData name="Nguyen Huy Bang" userId="7e284667-879f-4063-8029-8dbcd85f6fb8" providerId="ADAL" clId="{0AE57271-4332-41A1-9E3E-1BB090E8DE3B}" dt="2024-08-30T00:40:54.709" v="1556" actId="478"/>
          <ac:grpSpMkLst>
            <pc:docMk/>
            <pc:sldMk cId="833484231" sldId="1384"/>
            <ac:grpSpMk id="30" creationId="{4324BC51-9BFF-3719-B855-023D8F92E335}"/>
          </ac:grpSpMkLst>
        </pc:grpChg>
        <pc:grpChg chg="del">
          <ac:chgData name="Nguyen Huy Bang" userId="7e284667-879f-4063-8029-8dbcd85f6fb8" providerId="ADAL" clId="{0AE57271-4332-41A1-9E3E-1BB090E8DE3B}" dt="2024-08-30T00:40:57.600" v="1557" actId="478"/>
          <ac:grpSpMkLst>
            <pc:docMk/>
            <pc:sldMk cId="833484231" sldId="1384"/>
            <ac:grpSpMk id="33" creationId="{E0266D3B-3C92-6EC8-8FA2-26D00BA4070B}"/>
          </ac:grpSpMkLst>
        </pc:grpChg>
        <pc:grpChg chg="del">
          <ac:chgData name="Nguyen Huy Bang" userId="7e284667-879f-4063-8029-8dbcd85f6fb8" providerId="ADAL" clId="{0AE57271-4332-41A1-9E3E-1BB090E8DE3B}" dt="2024-08-30T00:40:58.776" v="1558" actId="478"/>
          <ac:grpSpMkLst>
            <pc:docMk/>
            <pc:sldMk cId="833484231" sldId="1384"/>
            <ac:grpSpMk id="36" creationId="{E898C98F-C2D2-64A2-E7F1-E52D3E32D59E}"/>
          </ac:grpSpMkLst>
        </pc:grpChg>
      </pc:sldChg>
      <pc:sldChg chg="add del">
        <pc:chgData name="Nguyen Huy Bang" userId="7e284667-879f-4063-8029-8dbcd85f6fb8" providerId="ADAL" clId="{0AE57271-4332-41A1-9E3E-1BB090E8DE3B}" dt="2024-08-30T01:22:53.284" v="3919" actId="47"/>
        <pc:sldMkLst>
          <pc:docMk/>
          <pc:sldMk cId="242352946" sldId="1385"/>
        </pc:sldMkLst>
      </pc:sldChg>
      <pc:sldChg chg="addSp delSp modSp add mod">
        <pc:chgData name="Nguyen Huy Bang" userId="7e284667-879f-4063-8029-8dbcd85f6fb8" providerId="ADAL" clId="{0AE57271-4332-41A1-9E3E-1BB090E8DE3B}" dt="2024-08-30T02:55:47.666" v="4957" actId="6549"/>
        <pc:sldMkLst>
          <pc:docMk/>
          <pc:sldMk cId="3566959416" sldId="1386"/>
        </pc:sldMkLst>
        <pc:spChg chg="add del mod">
          <ac:chgData name="Nguyen Huy Bang" userId="7e284667-879f-4063-8029-8dbcd85f6fb8" providerId="ADAL" clId="{0AE57271-4332-41A1-9E3E-1BB090E8DE3B}" dt="2024-08-30T01:26:09.629" v="3979" actId="478"/>
          <ac:spMkLst>
            <pc:docMk/>
            <pc:sldMk cId="3566959416" sldId="1386"/>
            <ac:spMk id="3" creationId="{50DAD16B-B419-FD4A-4807-789704950559}"/>
          </ac:spMkLst>
        </pc:spChg>
        <pc:spChg chg="add del mod">
          <ac:chgData name="Nguyen Huy Bang" userId="7e284667-879f-4063-8029-8dbcd85f6fb8" providerId="ADAL" clId="{0AE57271-4332-41A1-9E3E-1BB090E8DE3B}" dt="2024-08-30T01:26:45.571" v="4036" actId="478"/>
          <ac:spMkLst>
            <pc:docMk/>
            <pc:sldMk cId="3566959416" sldId="1386"/>
            <ac:spMk id="5" creationId="{233F99D1-D50B-02CA-9E1F-EC3D76E8D66D}"/>
          </ac:spMkLst>
        </pc:spChg>
        <pc:spChg chg="add mod">
          <ac:chgData name="Nguyen Huy Bang" userId="7e284667-879f-4063-8029-8dbcd85f6fb8" providerId="ADAL" clId="{0AE57271-4332-41A1-9E3E-1BB090E8DE3B}" dt="2024-08-30T01:27:13.557" v="4058" actId="207"/>
          <ac:spMkLst>
            <pc:docMk/>
            <pc:sldMk cId="3566959416" sldId="1386"/>
            <ac:spMk id="6" creationId="{7BF46156-BF5B-DDD1-117C-0A08E25C83B2}"/>
          </ac:spMkLst>
        </pc:spChg>
        <pc:spChg chg="add mod">
          <ac:chgData name="Nguyen Huy Bang" userId="7e284667-879f-4063-8029-8dbcd85f6fb8" providerId="ADAL" clId="{0AE57271-4332-41A1-9E3E-1BB090E8DE3B}" dt="2024-08-30T01:28:15.191" v="4162" actId="20577"/>
          <ac:spMkLst>
            <pc:docMk/>
            <pc:sldMk cId="3566959416" sldId="1386"/>
            <ac:spMk id="7" creationId="{65061E58-6DCD-78F6-01F2-681838C309D0}"/>
          </ac:spMkLst>
        </pc:spChg>
        <pc:spChg chg="mod">
          <ac:chgData name="Nguyen Huy Bang" userId="7e284667-879f-4063-8029-8dbcd85f6fb8" providerId="ADAL" clId="{0AE57271-4332-41A1-9E3E-1BB090E8DE3B}" dt="2024-08-30T02:54:38.083" v="4918" actId="207"/>
          <ac:spMkLst>
            <pc:docMk/>
            <pc:sldMk cId="3566959416" sldId="1386"/>
            <ac:spMk id="11" creationId="{F7A23062-A942-5DA2-DEBE-C6B24296700C}"/>
          </ac:spMkLst>
        </pc:spChg>
        <pc:spChg chg="mod">
          <ac:chgData name="Nguyen Huy Bang" userId="7e284667-879f-4063-8029-8dbcd85f6fb8" providerId="ADAL" clId="{0AE57271-4332-41A1-9E3E-1BB090E8DE3B}" dt="2024-08-30T02:55:47.666" v="4957" actId="6549"/>
          <ac:spMkLst>
            <pc:docMk/>
            <pc:sldMk cId="3566959416" sldId="1386"/>
            <ac:spMk id="34" creationId="{7824A926-606C-E9AA-A9C4-029D8DD0F573}"/>
          </ac:spMkLst>
        </pc:spChg>
        <pc:grpChg chg="del">
          <ac:chgData name="Nguyen Huy Bang" userId="7e284667-879f-4063-8029-8dbcd85f6fb8" providerId="ADAL" clId="{0AE57271-4332-41A1-9E3E-1BB090E8DE3B}" dt="2024-08-30T01:15:00.768" v="3469" actId="478"/>
          <ac:grpSpMkLst>
            <pc:docMk/>
            <pc:sldMk cId="3566959416" sldId="1386"/>
            <ac:grpSpMk id="72" creationId="{6FFF73F7-F297-3103-67DC-48909E79226C}"/>
          </ac:grpSpMkLst>
        </pc:grpChg>
        <pc:cxnChg chg="mod">
          <ac:chgData name="Nguyen Huy Bang" userId="7e284667-879f-4063-8029-8dbcd85f6fb8" providerId="ADAL" clId="{0AE57271-4332-41A1-9E3E-1BB090E8DE3B}" dt="2024-08-30T01:15:00.768" v="3469" actId="478"/>
          <ac:cxnSpMkLst>
            <pc:docMk/>
            <pc:sldMk cId="3566959416" sldId="1386"/>
            <ac:cxnSpMk id="36" creationId="{DD2BEBB1-8B39-7284-66BC-57867E26F6D3}"/>
          </ac:cxnSpMkLst>
        </pc:cxnChg>
        <pc:cxnChg chg="mod">
          <ac:chgData name="Nguyen Huy Bang" userId="7e284667-879f-4063-8029-8dbcd85f6fb8" providerId="ADAL" clId="{0AE57271-4332-41A1-9E3E-1BB090E8DE3B}" dt="2024-08-30T01:15:00.768" v="3469" actId="478"/>
          <ac:cxnSpMkLst>
            <pc:docMk/>
            <pc:sldMk cId="3566959416" sldId="1386"/>
            <ac:cxnSpMk id="37" creationId="{EB527B83-A6FB-80B1-7606-CB2228B2192A}"/>
          </ac:cxnSpMkLst>
        </pc:cxnChg>
        <pc:cxnChg chg="mod">
          <ac:chgData name="Nguyen Huy Bang" userId="7e284667-879f-4063-8029-8dbcd85f6fb8" providerId="ADAL" clId="{0AE57271-4332-41A1-9E3E-1BB090E8DE3B}" dt="2024-08-30T01:15:00.768" v="3469" actId="478"/>
          <ac:cxnSpMkLst>
            <pc:docMk/>
            <pc:sldMk cId="3566959416" sldId="1386"/>
            <ac:cxnSpMk id="49" creationId="{D24AEE9E-54B4-9241-21BA-B240A8AC7450}"/>
          </ac:cxnSpMkLst>
        </pc:cxnChg>
      </pc:sldChg>
      <pc:sldChg chg="add del">
        <pc:chgData name="Nguyen Huy Bang" userId="7e284667-879f-4063-8029-8dbcd85f6fb8" providerId="ADAL" clId="{0AE57271-4332-41A1-9E3E-1BB090E8DE3B}" dt="2024-08-30T01:13:59.373" v="3430" actId="47"/>
        <pc:sldMkLst>
          <pc:docMk/>
          <pc:sldMk cId="4001277344" sldId="1386"/>
        </pc:sldMkLst>
      </pc:sldChg>
      <pc:sldChg chg="addSp delSp modSp add mod">
        <pc:chgData name="Nguyen Huy Bang" userId="7e284667-879f-4063-8029-8dbcd85f6fb8" providerId="ADAL" clId="{0AE57271-4332-41A1-9E3E-1BB090E8DE3B}" dt="2024-08-30T02:56:21.894" v="4963" actId="6549"/>
        <pc:sldMkLst>
          <pc:docMk/>
          <pc:sldMk cId="608674008" sldId="1387"/>
        </pc:sldMkLst>
        <pc:spChg chg="mod">
          <ac:chgData name="Nguyen Huy Bang" userId="7e284667-879f-4063-8029-8dbcd85f6fb8" providerId="ADAL" clId="{0AE57271-4332-41A1-9E3E-1BB090E8DE3B}" dt="2024-08-30T01:24:08.311" v="3948" actId="1076"/>
          <ac:spMkLst>
            <pc:docMk/>
            <pc:sldMk cId="608674008" sldId="1387"/>
            <ac:spMk id="2" creationId="{12A40466-52F2-528E-635C-E2BB4D8A9357}"/>
          </ac:spMkLst>
        </pc:spChg>
        <pc:spChg chg="del">
          <ac:chgData name="Nguyen Huy Bang" userId="7e284667-879f-4063-8029-8dbcd85f6fb8" providerId="ADAL" clId="{0AE57271-4332-41A1-9E3E-1BB090E8DE3B}" dt="2024-08-30T01:22:23.713" v="3916" actId="478"/>
          <ac:spMkLst>
            <pc:docMk/>
            <pc:sldMk cId="608674008" sldId="1387"/>
            <ac:spMk id="3" creationId="{50DAD16B-B419-FD4A-4807-789704950559}"/>
          </ac:spMkLst>
        </pc:spChg>
        <pc:spChg chg="del">
          <ac:chgData name="Nguyen Huy Bang" userId="7e284667-879f-4063-8029-8dbcd85f6fb8" providerId="ADAL" clId="{0AE57271-4332-41A1-9E3E-1BB090E8DE3B}" dt="2024-08-30T01:22:41.774" v="3917" actId="478"/>
          <ac:spMkLst>
            <pc:docMk/>
            <pc:sldMk cId="608674008" sldId="1387"/>
            <ac:spMk id="5" creationId="{233F99D1-D50B-02CA-9E1F-EC3D76E8D66D}"/>
          </ac:spMkLst>
        </pc:spChg>
        <pc:spChg chg="add del mod">
          <ac:chgData name="Nguyen Huy Bang" userId="7e284667-879f-4063-8029-8dbcd85f6fb8" providerId="ADAL" clId="{0AE57271-4332-41A1-9E3E-1BB090E8DE3B}" dt="2024-08-30T01:23:40.298" v="3942" actId="478"/>
          <ac:spMkLst>
            <pc:docMk/>
            <pc:sldMk cId="608674008" sldId="1387"/>
            <ac:spMk id="6" creationId="{63DC05F1-A920-F490-DFB8-9933F5D65DE4}"/>
          </ac:spMkLst>
        </pc:spChg>
        <pc:spChg chg="add del mod">
          <ac:chgData name="Nguyen Huy Bang" userId="7e284667-879f-4063-8029-8dbcd85f6fb8" providerId="ADAL" clId="{0AE57271-4332-41A1-9E3E-1BB090E8DE3B}" dt="2024-08-30T01:24:28.436" v="3950" actId="478"/>
          <ac:spMkLst>
            <pc:docMk/>
            <pc:sldMk cId="608674008" sldId="1387"/>
            <ac:spMk id="8" creationId="{1894140B-B37E-7898-481C-41DF399472B3}"/>
          </ac:spMkLst>
        </pc:spChg>
        <pc:spChg chg="mod">
          <ac:chgData name="Nguyen Huy Bang" userId="7e284667-879f-4063-8029-8dbcd85f6fb8" providerId="ADAL" clId="{0AE57271-4332-41A1-9E3E-1BB090E8DE3B}" dt="2024-08-30T02:54:48.969" v="4920" actId="207"/>
          <ac:spMkLst>
            <pc:docMk/>
            <pc:sldMk cId="608674008" sldId="1387"/>
            <ac:spMk id="11" creationId="{F7A23062-A942-5DA2-DEBE-C6B24296700C}"/>
          </ac:spMkLst>
        </pc:spChg>
        <pc:spChg chg="mod">
          <ac:chgData name="Nguyen Huy Bang" userId="7e284667-879f-4063-8029-8dbcd85f6fb8" providerId="ADAL" clId="{0AE57271-4332-41A1-9E3E-1BB090E8DE3B}" dt="2024-08-30T01:23:42.548" v="3943"/>
          <ac:spMkLst>
            <pc:docMk/>
            <pc:sldMk cId="608674008" sldId="1387"/>
            <ac:spMk id="13" creationId="{21B6FA35-06C7-CB54-7903-1127C1BCCF48}"/>
          </ac:spMkLst>
        </pc:spChg>
        <pc:spChg chg="mod">
          <ac:chgData name="Nguyen Huy Bang" userId="7e284667-879f-4063-8029-8dbcd85f6fb8" providerId="ADAL" clId="{0AE57271-4332-41A1-9E3E-1BB090E8DE3B}" dt="2024-08-30T01:23:42.548" v="3943"/>
          <ac:spMkLst>
            <pc:docMk/>
            <pc:sldMk cId="608674008" sldId="1387"/>
            <ac:spMk id="17" creationId="{9E18CB16-4BA1-07FE-0881-EAB7754D9936}"/>
          </ac:spMkLst>
        </pc:spChg>
        <pc:spChg chg="mod">
          <ac:chgData name="Nguyen Huy Bang" userId="7e284667-879f-4063-8029-8dbcd85f6fb8" providerId="ADAL" clId="{0AE57271-4332-41A1-9E3E-1BB090E8DE3B}" dt="2024-08-30T01:23:42.548" v="3943"/>
          <ac:spMkLst>
            <pc:docMk/>
            <pc:sldMk cId="608674008" sldId="1387"/>
            <ac:spMk id="18" creationId="{F8E8D84D-7A95-1090-547A-6018F50C5B57}"/>
          </ac:spMkLst>
        </pc:spChg>
        <pc:spChg chg="mod">
          <ac:chgData name="Nguyen Huy Bang" userId="7e284667-879f-4063-8029-8dbcd85f6fb8" providerId="ADAL" clId="{0AE57271-4332-41A1-9E3E-1BB090E8DE3B}" dt="2024-08-30T01:23:42.548" v="3943"/>
          <ac:spMkLst>
            <pc:docMk/>
            <pc:sldMk cId="608674008" sldId="1387"/>
            <ac:spMk id="19" creationId="{70315C4C-E6A4-7E89-3614-EAEB9262877C}"/>
          </ac:spMkLst>
        </pc:spChg>
        <pc:spChg chg="mod">
          <ac:chgData name="Nguyen Huy Bang" userId="7e284667-879f-4063-8029-8dbcd85f6fb8" providerId="ADAL" clId="{0AE57271-4332-41A1-9E3E-1BB090E8DE3B}" dt="2024-08-30T01:23:42.548" v="3943"/>
          <ac:spMkLst>
            <pc:docMk/>
            <pc:sldMk cId="608674008" sldId="1387"/>
            <ac:spMk id="20" creationId="{5E805907-6A74-51F1-08EF-1B76D19E48CD}"/>
          </ac:spMkLst>
        </pc:spChg>
        <pc:spChg chg="mod">
          <ac:chgData name="Nguyen Huy Bang" userId="7e284667-879f-4063-8029-8dbcd85f6fb8" providerId="ADAL" clId="{0AE57271-4332-41A1-9E3E-1BB090E8DE3B}" dt="2024-08-30T01:23:42.548" v="3943"/>
          <ac:spMkLst>
            <pc:docMk/>
            <pc:sldMk cId="608674008" sldId="1387"/>
            <ac:spMk id="21" creationId="{B0E902F4-3201-16AE-53EB-7888D05733D2}"/>
          </ac:spMkLst>
        </pc:spChg>
        <pc:spChg chg="mod">
          <ac:chgData name="Nguyen Huy Bang" userId="7e284667-879f-4063-8029-8dbcd85f6fb8" providerId="ADAL" clId="{0AE57271-4332-41A1-9E3E-1BB090E8DE3B}" dt="2024-08-30T01:23:42.548" v="3943"/>
          <ac:spMkLst>
            <pc:docMk/>
            <pc:sldMk cId="608674008" sldId="1387"/>
            <ac:spMk id="22" creationId="{80529181-BC46-85E1-1B7C-73C1687DECB9}"/>
          </ac:spMkLst>
        </pc:spChg>
        <pc:spChg chg="mod">
          <ac:chgData name="Nguyen Huy Bang" userId="7e284667-879f-4063-8029-8dbcd85f6fb8" providerId="ADAL" clId="{0AE57271-4332-41A1-9E3E-1BB090E8DE3B}" dt="2024-08-30T01:23:42.548" v="3943"/>
          <ac:spMkLst>
            <pc:docMk/>
            <pc:sldMk cId="608674008" sldId="1387"/>
            <ac:spMk id="23" creationId="{25749372-7F7B-7DC2-3CB4-EE1D3F530951}"/>
          </ac:spMkLst>
        </pc:spChg>
        <pc:spChg chg="mod">
          <ac:chgData name="Nguyen Huy Bang" userId="7e284667-879f-4063-8029-8dbcd85f6fb8" providerId="ADAL" clId="{0AE57271-4332-41A1-9E3E-1BB090E8DE3B}" dt="2024-08-30T01:23:42.548" v="3943"/>
          <ac:spMkLst>
            <pc:docMk/>
            <pc:sldMk cId="608674008" sldId="1387"/>
            <ac:spMk id="24" creationId="{00B053D2-A3A4-AFD8-4628-408FBF2CCB8B}"/>
          </ac:spMkLst>
        </pc:spChg>
        <pc:spChg chg="add del mod">
          <ac:chgData name="Nguyen Huy Bang" userId="7e284667-879f-4063-8029-8dbcd85f6fb8" providerId="ADAL" clId="{0AE57271-4332-41A1-9E3E-1BB090E8DE3B}" dt="2024-08-30T01:24:32.206" v="3951" actId="478"/>
          <ac:spMkLst>
            <pc:docMk/>
            <pc:sldMk cId="608674008" sldId="1387"/>
            <ac:spMk id="25" creationId="{27493856-DE81-21E7-9EB5-89E019A02492}"/>
          </ac:spMkLst>
        </pc:spChg>
        <pc:spChg chg="mod">
          <ac:chgData name="Nguyen Huy Bang" userId="7e284667-879f-4063-8029-8dbcd85f6fb8" providerId="ADAL" clId="{0AE57271-4332-41A1-9E3E-1BB090E8DE3B}" dt="2024-08-30T02:56:21.894" v="4963" actId="6549"/>
          <ac:spMkLst>
            <pc:docMk/>
            <pc:sldMk cId="608674008" sldId="1387"/>
            <ac:spMk id="34" creationId="{7824A926-606C-E9AA-A9C4-029D8DD0F573}"/>
          </ac:spMkLst>
        </pc:spChg>
        <pc:grpChg chg="add mod">
          <ac:chgData name="Nguyen Huy Bang" userId="7e284667-879f-4063-8029-8dbcd85f6fb8" providerId="ADAL" clId="{0AE57271-4332-41A1-9E3E-1BB090E8DE3B}" dt="2024-08-30T01:23:58.042" v="3945" actId="1076"/>
          <ac:grpSpMkLst>
            <pc:docMk/>
            <pc:sldMk cId="608674008" sldId="1387"/>
            <ac:grpSpMk id="12" creationId="{30F9B11B-B9FC-5D6A-F5E6-BDFEA295EF83}"/>
          </ac:grpSpMkLst>
        </pc:grpChg>
        <pc:grpChg chg="mod">
          <ac:chgData name="Nguyen Huy Bang" userId="7e284667-879f-4063-8029-8dbcd85f6fb8" providerId="ADAL" clId="{0AE57271-4332-41A1-9E3E-1BB090E8DE3B}" dt="2024-08-30T01:23:42.548" v="3943"/>
          <ac:grpSpMkLst>
            <pc:docMk/>
            <pc:sldMk cId="608674008" sldId="1387"/>
            <ac:grpSpMk id="14" creationId="{45E04803-58D1-F612-00EF-C993948340BB}"/>
          </ac:grpSpMkLst>
        </pc:grpChg>
        <pc:grpChg chg="mod">
          <ac:chgData name="Nguyen Huy Bang" userId="7e284667-879f-4063-8029-8dbcd85f6fb8" providerId="ADAL" clId="{0AE57271-4332-41A1-9E3E-1BB090E8DE3B}" dt="2024-08-30T01:23:42.548" v="3943"/>
          <ac:grpSpMkLst>
            <pc:docMk/>
            <pc:sldMk cId="608674008" sldId="1387"/>
            <ac:grpSpMk id="15" creationId="{61940920-0ACC-8C5E-676B-5BED183C8ABC}"/>
          </ac:grpSpMkLst>
        </pc:grpChg>
        <pc:grpChg chg="mod">
          <ac:chgData name="Nguyen Huy Bang" userId="7e284667-879f-4063-8029-8dbcd85f6fb8" providerId="ADAL" clId="{0AE57271-4332-41A1-9E3E-1BB090E8DE3B}" dt="2024-08-30T01:23:42.548" v="3943"/>
          <ac:grpSpMkLst>
            <pc:docMk/>
            <pc:sldMk cId="608674008" sldId="1387"/>
            <ac:grpSpMk id="16" creationId="{0C02249A-53DD-7C02-8DCB-879122E4EB19}"/>
          </ac:grpSpMkLst>
        </pc:grpChg>
        <pc:picChg chg="add mod">
          <ac:chgData name="Nguyen Huy Bang" userId="7e284667-879f-4063-8029-8dbcd85f6fb8" providerId="ADAL" clId="{0AE57271-4332-41A1-9E3E-1BB090E8DE3B}" dt="2024-08-30T01:24:55.954" v="3955" actId="1076"/>
          <ac:picMkLst>
            <pc:docMk/>
            <pc:sldMk cId="608674008" sldId="1387"/>
            <ac:picMk id="7" creationId="{F55D9607-F4FC-5D42-D56F-C33B47ADC1B6}"/>
          </ac:picMkLst>
        </pc:picChg>
      </pc:sldChg>
      <pc:sldMasterChg chg="delSldLayout">
        <pc:chgData name="Nguyen Huy Bang" userId="7e284667-879f-4063-8029-8dbcd85f6fb8" providerId="ADAL" clId="{0AE57271-4332-41A1-9E3E-1BB090E8DE3B}" dt="2024-08-30T01:23:07.476" v="3940" actId="47"/>
        <pc:sldMasterMkLst>
          <pc:docMk/>
          <pc:sldMasterMk cId="2647586695" sldId="2147483674"/>
        </pc:sldMasterMkLst>
        <pc:sldLayoutChg chg="del">
          <pc:chgData name="Nguyen Huy Bang" userId="7e284667-879f-4063-8029-8dbcd85f6fb8" providerId="ADAL" clId="{0AE57271-4332-41A1-9E3E-1BB090E8DE3B}" dt="2024-08-30T01:23:07.476" v="3940" actId="47"/>
          <pc:sldLayoutMkLst>
            <pc:docMk/>
            <pc:sldMasterMk cId="2647586695" sldId="2147483674"/>
            <pc:sldLayoutMk cId="4003401774" sldId="2147483702"/>
          </pc:sldLayoutMkLst>
        </pc:sldLayoutChg>
      </pc:sldMasterChg>
      <pc:sldMasterChg chg="del delSldLayout">
        <pc:chgData name="Nguyen Huy Bang" userId="7e284667-879f-4063-8029-8dbcd85f6fb8" providerId="ADAL" clId="{0AE57271-4332-41A1-9E3E-1BB090E8DE3B}" dt="2024-08-30T01:25:02.935" v="3957" actId="47"/>
        <pc:sldMasterMkLst>
          <pc:docMk/>
          <pc:sldMasterMk cId="472847017" sldId="2147483689"/>
        </pc:sldMasterMkLst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1012801297" sldId="2147483690"/>
          </pc:sldLayoutMkLst>
        </pc:sldLayoutChg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690398058" sldId="2147483691"/>
          </pc:sldLayoutMkLst>
        </pc:sldLayoutChg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3428940694" sldId="2147483692"/>
          </pc:sldLayoutMkLst>
        </pc:sldLayoutChg>
        <pc:sldLayoutChg chg="del">
          <pc:chgData name="Nguyen Huy Bang" userId="7e284667-879f-4063-8029-8dbcd85f6fb8" providerId="ADAL" clId="{0AE57271-4332-41A1-9E3E-1BB090E8DE3B}" dt="2024-08-30T01:23:11.425" v="3941" actId="47"/>
          <pc:sldLayoutMkLst>
            <pc:docMk/>
            <pc:sldMasterMk cId="472847017" sldId="2147483689"/>
            <pc:sldLayoutMk cId="1717140399" sldId="2147483694"/>
          </pc:sldLayoutMkLst>
        </pc:sldLayoutChg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997086725" sldId="2147483695"/>
          </pc:sldLayoutMkLst>
        </pc:sldLayoutChg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907095621" sldId="2147483696"/>
          </pc:sldLayoutMkLst>
        </pc:sldLayoutChg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2968756411" sldId="2147483697"/>
          </pc:sldLayoutMkLst>
        </pc:sldLayoutChg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3174929987" sldId="2147483698"/>
          </pc:sldLayoutMkLst>
        </pc:sldLayoutChg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1377564081" sldId="2147483699"/>
          </pc:sldLayoutMkLst>
        </pc:sldLayoutChg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2150031019" sldId="2147483700"/>
          </pc:sldLayoutMkLst>
        </pc:sldLayoutChg>
        <pc:sldLayoutChg chg="del">
          <pc:chgData name="Nguyen Huy Bang" userId="7e284667-879f-4063-8029-8dbcd85f6fb8" providerId="ADAL" clId="{0AE57271-4332-41A1-9E3E-1BB090E8DE3B}" dt="2024-08-30T01:25:02.935" v="3957" actId="47"/>
          <pc:sldLayoutMkLst>
            <pc:docMk/>
            <pc:sldMasterMk cId="472847017" sldId="2147483689"/>
            <pc:sldLayoutMk cId="1131823992" sldId="2147483701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08:43:11.377"/>
    </inkml:context>
    <inkml:brush xml:id="br0">
      <inkml:brushProperty name="width" value="0.14111" units="cm"/>
      <inkml:brushProperty name="height" value="0.14111" units="cm"/>
      <inkml:brushProperty name="color" value="#008C3A"/>
    </inkml:brush>
  </inkml:definitions>
  <inkml:trace contextRef="#ctx0" brushRef="#br0">1454 107 24575,'-14'0'0,"0"1"0,-1 1 0,1 0 0,0 1 0,0 1 0,0 0 0,1 0 0,-1 2 0,1 0 0,-13 8 0,-48 18 0,46-21 0,-29 17 0,48-24 0,1 0 0,-1-1 0,0 0 0,0 0 0,-1-1 0,1 0 0,0-1 0,-11 1 0,-81-4 0,50 0 0,-26 0 0,-125 4 0,193 0 0,0 0 0,0 1 0,1 0 0,-1 0 0,1 0 0,0 1 0,0 1 0,0 0 0,0 0 0,1 0 0,-13 13 0,-34 21 0,25-22 0,0 1 0,2 1 0,-35 33 0,31-24 0,1 1 0,-51 65 0,72-82 0,1 1 0,1 0 0,0 0 0,0 0 0,2 1 0,-1 0 0,2 0 0,0 0 0,0 0 0,2 1 0,-3 29 0,5-44 0,-4 44 0,3-42 0,1 1 0,-1-1 0,0 0 0,-1 1 0,1-1 0,0 0 0,-1 0 0,1 0 0,-1 0 0,1 0 0,-1 0 0,0 0 0,0-1 0,0 1 0,-3 1 0,1 0 0,0 0 0,0 1 0,0 0 0,0 0 0,1 0 0,0 0 0,-1 0 0,1 0 0,1 1 0,-1 0 0,1-1 0,0 1 0,0 0 0,0 0 0,1 0 0,-1 1 0,0 9 0,0 8 0,1 0 0,3 45 0,1-22 0,-2 482 0,-1-290 0,2-211 0,2 1 0,1-1 0,1 0 0,1-1 0,18 44 0,-7-19 0,-4-12 0,-4-13 0,8 38 0,-8-18 0,-2 2 0,-3-1 0,1 55 0,-9-3 0,5 129 0,-1-222 0,0 0 0,1-1 0,0 1 0,0-1 0,0 1 0,0-1 0,1 0 0,0 0 0,4 6 0,-3-5 0,0-1 0,-1 1 0,0 0 0,0 0 0,0 1 0,2 11 0,8 38 0,-7-30 0,-1 0 0,4 52 0,-8 671 0,-3-350 0,2 666 0,0-1057 0,1 0 0,0 0 0,0 0 0,1-1 0,0 1 0,0 0 0,0-1 0,1 0 0,1 1 0,-1-1 0,1-1 0,0 1 0,1 0 0,-1-1 0,1 0 0,1 0 0,-1 0 0,11 7 0,7 5 0,2-1 0,1-1 0,44 20 0,-9-4 0,-39-22 0,0-1 0,0-1 0,1-1 0,0-1 0,0-1 0,33 3 0,-18-2 0,49 13 0,-70-15 0,0-1 0,0 0 0,0-2 0,24 0 0,-23-1 0,0 1 0,0 1 0,26 5 0,-32-3 0,1 1 0,-2 1 0,1 0 0,0 0 0,19 15 0,-21-13 0,1-1 0,0 0 0,0 0 0,1-2 0,0 1 0,16 4 0,136 24 0,-145-30 0,0 0 0,0 2 0,32 14 0,28 8 0,205 36 0,-229-57 0,-1-2 0,1-3 0,63-5 0,-21 1 0,648 2 0,-734 0 0,0 0 0,0-1 0,0 0 0,19-5 0,-27 5 0,0 0 0,0 0 0,-1 0 0,1 0 0,0 0 0,-1-1 0,1 1 0,-1-1 0,1 0 0,-1 0 0,0 0 0,0 0 0,0 0 0,0 0 0,0-1 0,-1 1 0,1-1 0,-1 1 0,1-1 0,-1 1 0,0-1 0,0 0 0,1-3 0,1-13 0,-1 0 0,0 1 0,-2-22 0,0 18 0,6-42 0,1 12 0,-5 35 0,0-1 0,1 0 0,1 1 0,1-1 0,0 1 0,1 0 0,12-23 0,-10 27 0,-2 0 0,1-1 0,-2 0 0,0 0 0,0 0 0,-2 0 0,0-1 0,0 1 0,-1-1 0,-1 0 0,-1 0 0,-1-17 0,-2-557 0,4 385 0,-2 193 0,0 1 0,0 0 0,-1-1 0,0 1 0,-1 0 0,0 0 0,-5-10 0,-37-67 0,32 65 0,-4-14 0,-19-51 0,27 62 0,0 9 0,0 0 0,0 0 0,-2 1 0,0 1 0,0 0 0,-17-15 0,-1-4 0,-2-5 0,23 27 0,0-1 0,-1 1 0,0 1 0,-1 0 0,0 0 0,-1 1 0,0 1 0,0-1 0,-1 2 0,-16-9 0,26 15 0,-7-2 0,-1 0 0,1-1 0,-1 0 0,1-1 0,0 0 0,1 0 0,-1-1 0,1 0 0,0 0 0,1-1 0,-11-10 0,4 0 0,1 0 0,1 0 0,0-2 0,1 1 0,1-1 0,0-1 0,-9-30 0,9 13 0,-6-47 0,2 3 0,9 52 0,2 0 0,0-1 0,4-53 0,-2-34 0,-3 88 0,-2 0 0,-9-29 0,9 36 0,-14-40 0,13 43 0,0-1 0,2 0 0,0 0 0,-2-30 0,5 23 0,2-1 0,0 0 0,8-45 0,-6 61 0,1 0 0,1-1 0,0 1 0,0 0 0,1 1 0,1-1 0,0 1 0,1 0 0,0 1 0,10-13 0,-10 15 0,60-65 0,-58 65 0,0 0 0,1 0 0,-1 1 0,2 0 0,20-10 0,-25 14 0,-1-1 0,0 1 0,0-1 0,0 0 0,-1 0 0,1 0 0,-1 0 0,0-1 0,0 0 0,-1 0 0,5-7 0,21-26 0,-8 19 0,2 1 0,29-19 0,-26 19 0,35-30 0,-53 41 0,2 1 0,-1 0 0,1 0 0,-1 1 0,1 1 0,1-1 0,-1 2 0,1-1 0,0 1 0,13-1 0,-9 1 0,0-1 0,0-1 0,-1 0 0,21-10 0,-11 1 0,-7 3 0,1 2 0,-1 0 0,23-7 0,-28 11 0,1 0 0,0-1 0,-1 0 0,0-1 0,-1 0 0,0-1 0,0 0 0,0-1 0,13-15 0,6-10 0,39-59 0,-10 12 0,-49 69 0,0 0 0,-1-1 0,-1 0 0,0 0 0,-1-1 0,0 0 0,-1 0 0,-1-1 0,0 1 0,-1-1 0,0 0 0,-1-1 0,-1 1 0,0-25 0,-5-315 0,3 348 0,0 1 0,0 0 0,-1-1 0,0 1 0,0 0 0,-1 0 0,0 0 0,0 0 0,0 0 0,0 0 0,-1 0 0,0 1 0,0 0 0,-7-8 0,3 5 0,0 2 0,0-1 0,-1 1 0,0 0 0,0 1 0,0-1 0,-1 2 0,-14-7 0,10 4 0,0-1 0,0 0 0,1-1 0,1 0 0,0-1 0,0-1 0,0 1 0,-8-14 0,-24-22 0,-25-15 0,35 32 0,-48-52 0,18 17 0,40 42 0,-21-25 0,29 31 0,-2 1 0,0 1 0,0 1 0,-1 1 0,-1 0 0,0 1 0,-24-10 0,-1-1 0,7 7 0,31 13 0,0 0 0,0 0 0,0-1 0,1 1 0,-1-1 0,1-1 0,-10-6 0,-10-10 0,-35-23 0,-4-2 0,57 40 0,0 0 0,0 1 0,0 0 0,-1 0 0,0 0 0,1 1 0,-1 1 0,-1-1 0,-13-1 0,-4 1 0,-48 0 0,49 4 0,0-2 0,-30-5 0,-35-7 0,-31-7 0,78 12 0,32 7 0,1-1 0,0 0 0,0 0 0,-1-1 0,1 0 0,-16-9 0,2-1 0,0-2 0,-1 2 0,-1 1 0,0 0 0,-36-9 0,38 15 0,0 0 0,-41-6 0,55 11 0,0 1 0,0 0 0,0 1 0,0 0 0,0 1 0,0-1 0,-13 6 0,-150 50-1365,147-50-5461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08:47:02.9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1 639 24575,'15'0'0,"0"-2"0,1 0 0,-1 0 0,0-2 0,26-9 0,72-36 0,-80 33 0,6-3 0,0 2 0,0 2 0,2 1 0,74-15 0,-52 21 0,-14 2 0,-1-1 0,86-26 0,-103 21 0,-19 7 0,0 0 0,0 1 0,0 0 0,1 1 0,23-2 0,-4 4 0,-17 1 0,0-1 0,0 0 0,0-1 0,0 0 0,0-1 0,-1-1 0,1-1 0,17-7 0,-6 2 0,0 0 0,0 3 0,0 0 0,1 1 0,0 2 0,1 0 0,39 1 0,643 3 0,-321 2 0,-378-3 0,0 1 0,0-1 0,-1-1 0,1 0 0,0-1 0,-1 1 0,0-2 0,20-9 0,-14 7 0,1 1 0,0 0 0,0 1 0,0 1 0,1 1 0,-1 0 0,1 1 0,20 2 0,-15-1 0,1 0 0,-1-2 0,38-8 0,-35 2 0,0-1 0,32-16 0,-43 18 0,90-33 0,-67 27 0,61-30 0,-82 33 0,1 1 0,0 1 0,0 1 0,1 0 0,0 1 0,0 1 0,1 1 0,-1 0 0,30 0 0,-11 4-84,-22 1-129,0-1-1,-1 0 1,1-1-1,0-1 1,20-5-1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08:46:46.5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1034 24575,'1436'0'0,"-1396"-2"0,59-10 0,29-2 0,-74 12 0,0-3 0,0-3 0,-1-1 0,92-30 0,-104 23 0,-27 10 0,1 0 0,0 1 0,0 1 0,24-4 0,138-21 0,-152 24 0,1-1 0,24-10 0,-22 7 0,32-7 0,79-11 0,-114 21 0,47-15 0,-51 13 0,0 2 0,0 0 0,37-4 0,43 10 0,-78 2 0,0-2 0,-1 0 0,1-2 0,0 0 0,24-6 0,-5 0 0,0 1 0,0 3 0,1 1 0,76 6 0,-31-1 0,1131-2 0,-1191 2 0,-1 0 0,31 8 0,-28-4 0,46 2 0,300-7 0,-177-3 0,-185 1 0,0-1 0,0 0 0,0-1 0,0-1 0,-1 0 0,0-1 0,22-11 0,-16 7 0,1 1 0,30-8 0,-40 14 0,1-1 0,-1 0 0,0 0 0,0-1 0,0 0 0,0 0 0,-1-1 0,0-1 0,0 0 0,0 0 0,-1-1 0,0 0 0,0 0 0,0 0 0,6-11 0,12-17 0,-10 12 0,1 1 0,0 0 0,2 2 0,27-25 0,-22 26 0,-8 5 0,33-21 0,-43 30 0,1 0 0,-1 0 0,-1-1 0,1 0 0,-1 0 0,0 0 0,0-1 0,-1 1 0,1-1 0,4-12 0,-5 11 0,0-1 0,1 1 0,0 1 0,1-1 0,-1 1 0,1 0 0,11-10 0,-16 16 0,17-12 0,-1-1 0,28-31 0,-39 39 0,1 0 0,-1 0 0,1 0 0,0 1 0,1 0 0,0 1 0,-1-1 0,1 1 0,1 1 0,8-3 0,15-4 0,45-7 0,-19 5 0,32-7-1365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3T08:51:12.0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13823 2640 24575,'-15'-2'0,"-1"1"0,1-2 0,0 0 0,0-1 0,-28-10 0,25 7 0,-1 1 0,0 1 0,-24-3 0,-29 3 0,-97 6 0,54 2 0,-361-4 0,427-1 0,-52-9 0,-27-1 0,-161 10 0,265 0 0,0-2 0,0-1 0,-26-8 0,-35-6 0,-143-7 0,172 19 0,-1 3 0,-86 4 0,61 1 0,-45 6 0,-240 44 0,117-11 0,226-37 0,-1 1 0,1 1 0,0 1 0,-33 14 0,-49 14 0,31-10 0,42-15 0,1-1 0,-63 6 0,47-8 0,-38 2 0,-164-5 0,131-5 0,-307 2 0,390-2 0,-57-9 0,-15-2 0,-390 10 0,256 5 0,153-3 0,-99 3 0,90 11 0,63-7 0,-57 2 0,-1026-9 0,1075 3 0,-69 12 0,42-3 0,-90 17 0,27-4 0,86-17 0,-13 3 0,-79 2 0,94-9 0,0 3 0,0 1 0,-63 19 0,-58 10 0,65-23 0,-155 2 0,234-14 0,0 1 0,0 0 0,0 2 0,0 1 0,-33 11 0,54-15 0,-30 6 0,1 0 0,-1-2 0,-56 2 0,-99-8 0,74-2 0,99 3 0,-71 0 0,-128-16 0,60 5 0,-2 0 0,31-1 0,-237 6 0,201 8 0,127-4 0,-58-10 0,56 6 0,-47-1 0,-601 5 0,326 4 0,262-3 0,-108 3 0,194-1 0,0 1 0,0 0 0,1 1 0,-1-1 0,1 1 0,0 1 0,0-1 0,0 1 0,-12 9 0,-21 11 0,23-15 0,-145 75 0,98-38 0,52-36 0,-1 0 0,0-1 0,0 0 0,-1-1 0,-16 7 0,9-8 0,0 2 0,1 0 0,-1 1 0,2 1 0,0 1 0,0 1 0,1 1 0,1 0 0,-25 26 0,-16 26 0,-67 72 0,-39 16 0,81-79 0,-111 130 0,141-135 0,32-41 0,0 0 0,-52 50 0,46-54 0,1 2 0,2 1 0,-25 37 0,40-50 0,0 0 0,1 1 0,1 0 0,0 0 0,2 0 0,0 1 0,0 0 0,2 0 0,-2 21 0,1 23 0,5 80 0,1-49 0,-3 11 0,3 114 0,2-188 0,1-1 0,1 0 0,1 0 0,2-1 0,14 31 0,-16-38 0,-1 0 0,-2 0 0,6 42 0,-8-42 0,0-1 0,2 0 0,1 0 0,12 34 0,-10-38 0,4 9 0,0 1 0,12 47 0,-17-52 0,0 0 0,2 0 0,10 19 0,-10-24 0,-1 0 0,-1 0 0,0 1 0,-1 0 0,-1 0 0,3 19 0,-6-22 0,0 0 0,1 0 0,1 0 0,1 0 0,0 0 0,0-1 0,7 14 0,-2-6 0,-2 0 0,-1 1 0,0 0 0,3 29 0,-5-23 0,2 0 0,10 29 0,3-8 0,-8-24 0,-2 1 0,0 0 0,-2 1 0,-1 0 0,6 50 0,-11-41 0,2 1 0,2-1 0,1 0 0,14 42 0,-12-45 0,-2 2 0,4 45 0,-3-12 0,-6-59 0,6 42 0,2 0 0,17 54 0,43 188 0,-56-227 0,11 48 0,30 181 0,-23 148 0,-32 745 0,-1-1152 0,-2 0 0,-1 0 0,-15 52 0,1-8 0,-22 59 0,30-109 0,2 0 0,0 1 0,2 0 0,1 1 0,-1 35 0,6-50 0,-1-1 0,0 1 0,-1 0 0,-1-1 0,-1 0 0,0 0 0,-1 0 0,0 0 0,-2-1 0,-14 23 0,16-26 0,0 0 0,1 0 0,0 1 0,1-1 0,0 1 0,1 0 0,-2 13 0,2 8 0,0 43 0,2-25 0,-2-25 0,-1 0 0,-1 0 0,-1 0 0,-17 41 0,-2 9 0,-14 48 0,-14 51 0,50-162 0,-6 23 0,2 0 0,2 0 0,-2 49 0,6-24 0,0-27 0,1 1 0,1-1 0,7 36 0,-2-51 0,1 0 0,1 0 0,1-1 0,0 0 0,1-1 0,1 1 0,15 17 0,32 53 0,-20-25 0,2-3 0,4-1 0,64 68 0,-46-55 0,-23-17 0,-29-38 0,24 27 0,34 39 0,22 22 0,-51-57 0,-29-35 0,0-1 0,21 20 0,3 2 0,0 2 0,43 61 0,-70-87 0,9 13 0,-2 1 0,0 1 0,-2 0 0,-1 1 0,-1 0 0,9 40 0,-7-4 0,-11-49 0,1 0 0,0-1 0,1 1 0,1-1 0,0 0 0,1 0 0,0 0 0,7 12 0,-5-14 0,5 6 0,-2 1 0,0 0 0,0 1 0,13 37 0,15 42 0,-24-64 0,14 44 0,-13-33 0,2-1 0,1-1 0,27 42 0,9 21 0,33 102 0,-78-188 0,1 0 0,1-1 0,25 33 0,49 47 0,-79-90 0,23 22 0,1 0 0,1-1 0,1-2 0,61 39 0,-63-47 0,1-2 0,0-1 0,2-1 0,-1-2 0,2-1 0,0-2 0,0-1 0,1-2 0,68 7 0,1297 18-4746,-1054-40 4687,423-65 0,-562 36-371,55-6 3430,-202 33-2409,0-2 0,84-28 1,60-14-72,-85 38-520,-65 9 0,68-16 0,249-83 0,-295 86 0,138-19 0,-129 26 0,97-26 0,-115 19 0,322-87 0,-343 98 0,1 1 0,76-3 0,93 12 0,40-2 0,-240-1 0,0-1 0,0 0 0,0-2 0,20-7 0,-19 6 0,1 0 0,35-6 0,14 7 0,107 5 0,-80 1 0,1727 0 0,-1621 12 0,-17 1 0,-83-11 0,-1 5 0,169 35 0,-25-5 0,-69-14 0,27 0 0,-100-14 0,106 4 0,-17-3 0,-73-1 0,-69-8 0,0 2 0,0 2 0,-1 2 0,61 19 0,-58-10 0,1-1 0,77 12 0,-100-22 0,0 1 0,47 18 0,-49-15 0,0-1 0,0-2 0,38 7 0,10-8 0,-50-5 0,0 1 0,0 1 0,-1 1 0,37 11 0,-55-14 0,24 10 0,0-1 0,0-2 0,1-1 0,0-1 0,38 3 0,114 3 0,77 1 0,-202-12 0,745-3 0,-749 1 0,0-3 0,0-2 0,-1-2 0,0-3 0,0-1 0,56-23 0,-81 27 0,1 0 0,-1 2 0,31-3 0,-22 4 0,37-11 0,-62 12 0,0 0 0,1 0 0,-1-1 0,-1 0 0,1-1 0,-1 0 0,12-9 0,-9 6 0,1 0 0,0 1 0,1 0 0,0 2 0,27-10 0,34-15 0,164-70 0,-153 68 0,-57 22 0,-18 7 0,0 0 0,0-1 0,0-1 0,15-10 0,-1 0 0,0 1 0,0 1 0,50-19 0,88-20 0,-93 33 0,-30 6 0,-14 5 0,1 1 0,38-6 0,231-37 0,-239 40 0,-1-3 0,0-2 0,66-28 0,-85 30 0,41-19 0,-47 19 0,66-20 0,-76 28 0,0-1 0,0-1 0,-1-1 0,0-1 0,-1 0 0,0-2 0,-1 0 0,0-1 0,-1-1 0,29-28 0,113-103 0,-148 133 0,0-1 0,-1 0 0,0-1 0,-1 0 0,14-24 0,45-61 0,-61 89 0,-1-1 0,1 1 0,12-11 0,-11 12 0,-1-1 0,0 0 0,11-17 0,26-40 0,-34 53 0,-1 0 0,0 0 0,-1-1 0,-1-1 0,10-24 0,7-29 0,-14 43 0,-2-1 0,7-29 0,9-37 0,-16 65 0,-1 1 0,-2-2 0,5-40 0,-10-126 0,-3 92 0,0 78 0,0 0 0,-9-34 0,6 31 0,-4-47 0,8 36 0,2 20 0,-1 0 0,-1 1 0,-1-1 0,-1 1 0,-1-1 0,0 1 0,-9-24 0,5 26 0,-1 1 0,-18-26 0,19 31 0,1 0 0,0 0 0,1-1 0,1 1 0,-1-1 0,2-1 0,-1 1 0,-3-18 0,6 9 0,2 0 0,0 0 0,1 0 0,1 1 0,5-22 0,-3 20 0,-2-1 0,0 0 0,-1-41 0,-4 52 0,1 0 0,-1 1 0,-1-1 0,0 1 0,-1 0 0,0 0 0,-9-13 0,-11-22 0,17 29 0,-3-6 0,1 0 0,0-1 0,2 0 0,1-1 0,0 0 0,-3-33 0,6 29 0,-1 0 0,-1 0 0,-16-45 0,21 70 0,-2-12 0,0 0 0,0 0 0,0-18 0,3 22 0,0 1 0,-1 0 0,-1 0 0,0 0 0,0 0 0,-1 1 0,0-1 0,-1 0 0,-5-9 0,3 9 0,1 0 0,0 0 0,1-1 0,0 0 0,1 0 0,0 0 0,1 0 0,-2-21 0,2-9 0,5-47 0,-1 23 0,-2 63 0,2-49 0,-3 1 0,-16-97 0,10 93 0,2-1 0,2 1 0,5-69 0,1 19 0,-1-29 0,-5-147 0,-10 164 0,-2-51 0,15 135 0,1 11 0,-1 0 0,0 0 0,-2 0 0,-1 0 0,-1 0 0,0 1 0,-8-21 0,5 21 0,1-1 0,1 0 0,1-1 0,1 1 0,0-31 0,0 5 0,-10-18 0,9 48 0,1 0 0,-3-21 0,5-23 0,2 41 0,-1 1 0,-1 0 0,-1 0 0,-1-1 0,-7-27 0,1 17 0,1 0 0,1-1 0,-4-53 0,8-93 0,2 29 0,-1 112 0,-2 0 0,-1 0 0,-15-53 0,-2 42 0,18 41 0,0-1 0,1 0 0,-1 0 0,1 0 0,1-1 0,-4-14 0,-25-200 0,4 34 0,0 39 0,25 128 0,-2 0 0,0-1 0,-1 1 0,-2 1 0,0-1 0,-18-35 0,20 44 0,0 0 0,0-1 0,2 1 0,-1-1 0,2 0 0,0 0 0,0 1 0,1-24 0,1 19 0,-1 1 0,-1-1 0,-1 0 0,-6-22 0,-10-18 0,2 0 0,-12-80 0,19 79 0,3 12 0,-4-80 0,11 123 0,1-47 0,-3 0 0,-1 1 0,-14-64 0,14 103 0,-1-1 0,0 1 0,-1 0 0,0 0 0,-1 1 0,-8-12 0,8 12 0,-1-1 0,1-1 0,0 1 0,1-1 0,-3-11 0,0-4 0,-1 0 0,0 1 0,-2 1 0,-20-35 0,5 20 0,14 23 0,-17-35 0,-78-142 0,79 143 0,19 37 0,1-2 0,-10-20 0,9 15 0,-1 1 0,0 1 0,-27-34 0,-12-20 0,-58-84 0,-60-48 0,130 163 0,-62-51 0,62 59 0,-298-303 0,91 104 0,238 227 0,-47-50 0,40 40 0,-1 0 0,-1 1 0,-30-22 0,26 21 0,-31-29 0,3 3 0,13 11 0,25 21 0,-1 0 0,-1 0 0,-17-11 0,-59-41 0,72 48 0,-1 1 0,0 0 0,-1 1 0,-1 1 0,0 0 0,0 2 0,-35-12 0,33 13 0,0 0 0,-27-15 0,-2 1 0,-38-21 0,59 26 0,-61-21 0,8 13 0,-44-16 0,105 34 0,1 0 0,-1 2 0,-1 0 0,-34-2 0,-29-5 0,36 3 0,-50-1 0,-2-1 0,-2-6 0,35 5 0,-95-4 0,144 16 0,0 1 0,1 0 0,-1 2 0,1 0 0,0 1 0,0 0 0,0 1 0,1 1 0,-21 12 0,-43 17 0,30-20 0,-1-1 0,-1-3 0,-81 10 0,128-21 0,1-1 0,-1 1 0,0-1 0,1 0 0,-1 0 0,1-1 0,-1 1 0,1-1 0,-1 0 0,-5-2 0,8 1 0,-1 1 0,1-1 0,0 1 0,0-1 0,0 0 0,0 1 0,0-1 0,0 0 0,0-1 0,1 1 0,-1 0 0,1 0 0,0-1 0,-1 1 0,1 0 0,0-1 0,0 1 0,0-6 0,-5-20 0,3 0 0,0-1 0,2 1 0,1-1 0,4-30 0,-2 6 0,7-49 0,4 1 0,31-116 0,-24 127 0,58-159 0,-66 215 0,13-55 0,5-18 0,39-63 0,-45 104 0,-17 44 0,16-35 0,-2 10 0,-16 33 0,1 0 0,1 0 0,12-18 0,-12 21 0,0 0 0,0 0 0,-2-1 0,1 1 0,-2-1 0,1 0 0,4-24 0,-5 9 0,-2 0 0,-1-46 0,-4-22 0,4-155 0,4 211 0,2 1 0,1 0 0,2 0 0,20-49 0,-24 68 0,-1-1 0,-1 1 0,0-1 0,-2 0 0,0-23 0,0 14 0,6-40 0,5-10-1365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2E17939-7A8E-4ACF-971B-3D8217D69381}" type="datetimeFigureOut">
              <a:rPr lang="vi-VN" smtClean="0"/>
              <a:t>30/08/2024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8F18741-9146-44A5-9501-B11687B2A9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07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06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725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231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676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388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78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056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685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2044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571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55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764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937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782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31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8741-9146-44A5-9501-B11687B2A9C7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87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87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41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>
          <a:extLst>
            <a:ext uri="{FF2B5EF4-FFF2-40B4-BE49-F238E27FC236}">
              <a16:creationId xmlns:a16="http://schemas.microsoft.com/office/drawing/2014/main" id="{3B561839-5C46-5765-030C-B9A14AD2B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>
            <a:extLst>
              <a:ext uri="{FF2B5EF4-FFF2-40B4-BE49-F238E27FC236}">
                <a16:creationId xmlns:a16="http://schemas.microsoft.com/office/drawing/2014/main" id="{F64B7BB5-910F-82D1-AC35-254BA31517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>
            <a:extLst>
              <a:ext uri="{FF2B5EF4-FFF2-40B4-BE49-F238E27FC236}">
                <a16:creationId xmlns:a16="http://schemas.microsoft.com/office/drawing/2014/main" id="{E080E8CD-6E71-C8C5-70A3-E0BB11A7EE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082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38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24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7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5F7F-1D22-4B65-90A2-C1D1A469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211EF-E638-4EAA-9AB2-70E08BD3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B31899D-0CF7-AE9E-A817-4335F11211D4}"/>
              </a:ext>
            </a:extLst>
          </p:cNvPr>
          <p:cNvSpPr txBox="1">
            <a:spLocks/>
          </p:cNvSpPr>
          <p:nvPr userDrawn="1"/>
        </p:nvSpPr>
        <p:spPr>
          <a:xfrm>
            <a:off x="0" y="6429029"/>
            <a:ext cx="12192000" cy="427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vi-VN" sz="1800" b="0" dirty="0">
              <a:solidFill>
                <a:schemeClr val="bg1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A1F724-2CA3-2D08-E125-10030BC1175F}"/>
              </a:ext>
            </a:extLst>
          </p:cNvPr>
          <p:cNvCxnSpPr/>
          <p:nvPr userDrawn="1"/>
        </p:nvCxnSpPr>
        <p:spPr>
          <a:xfrm>
            <a:off x="0" y="642902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7861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9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0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9BD8-9467-4C82-B599-3F170F30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255"/>
            <a:ext cx="10515600" cy="798785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2B6F-2177-449F-BF16-D3C0A24B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2"/>
            <a:ext cx="10515600" cy="4705516"/>
          </a:xfrm>
        </p:spPr>
        <p:txBody>
          <a:bodyPr>
            <a:normAutofit/>
          </a:bodyPr>
          <a:lstStyle>
            <a:lvl1pPr marL="2286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8FB85-9F8B-48E8-A683-9AD2790A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FD09-F671-4FCF-9634-052F9C05FE7F}" type="datetimeFigureOut">
              <a:rPr lang="vi-VN" smtClean="0"/>
              <a:t>30/08/2024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1186-9886-4F32-8A6F-CDFA2B91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03B5-5EBD-4E8B-987C-7751D1C6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707486-5B84-48DC-82B0-7E009644AB92}"/>
              </a:ext>
            </a:extLst>
          </p:cNvPr>
          <p:cNvCxnSpPr/>
          <p:nvPr userDrawn="1"/>
        </p:nvCxnSpPr>
        <p:spPr>
          <a:xfrm>
            <a:off x="1608079" y="1240225"/>
            <a:ext cx="893116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0692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algn="ctr"/>
            <a:r>
              <a:rPr lang="en-US" sz="2667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667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42799442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915"/>
            <a:ext cx="10972800" cy="780685"/>
          </a:xfrm>
        </p:spPr>
        <p:txBody>
          <a:bodyPr>
            <a:normAutofit/>
          </a:bodyPr>
          <a:lstStyle>
            <a:lvl1pPr>
              <a:defRPr sz="3733" b="1">
                <a:solidFill>
                  <a:srgbClr val="002060"/>
                </a:solidFill>
                <a:latin typeface="UTM Swiss Condense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5402"/>
            <a:ext cx="10972800" cy="5041661"/>
          </a:xfrm>
        </p:spPr>
        <p:txBody>
          <a:bodyPr>
            <a:normAutofit/>
          </a:bodyPr>
          <a:lstStyle>
            <a:lvl1pPr marL="457189" indent="-457189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1pPr>
            <a:lvl2pPr marL="990575" indent="-380990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2pPr>
            <a:lvl3pPr marL="1523962" indent="-304792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3pPr>
            <a:lvl4pPr marL="2133547" indent="-304792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4pPr>
            <a:lvl5pPr marL="2743131" indent="-304792" algn="just">
              <a:spcBef>
                <a:spcPts val="800"/>
              </a:spcBef>
              <a:spcAft>
                <a:spcPts val="8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667">
                <a:latin typeface="UTM Swiss Condens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F94F40-5D41-B49B-1BB7-44C4A63613B2}"/>
              </a:ext>
            </a:extLst>
          </p:cNvPr>
          <p:cNvCxnSpPr/>
          <p:nvPr userDrawn="1"/>
        </p:nvCxnSpPr>
        <p:spPr>
          <a:xfrm>
            <a:off x="1727200" y="1110535"/>
            <a:ext cx="8737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9E6FF34-B899-93CB-B980-98CA74D3FAA2}"/>
              </a:ext>
            </a:extLst>
          </p:cNvPr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268639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7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B7BB-5479-4587-A867-2D46DE2A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55F1-E58A-4FF5-B4C6-5F68C807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C010-F07C-434F-B059-3A54ACD9D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FD09-F671-4FCF-9634-052F9C05FE7F}" type="datetimeFigureOut">
              <a:rPr lang="vi-VN" smtClean="0"/>
              <a:t>30/08/2024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CE13-F443-493A-85F8-847147639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62CFF-552F-4D74-97ED-5F2ED1CEA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45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87" r:id="rId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2" name="组合 13"/>
          <p:cNvGrpSpPr/>
          <p:nvPr userDrawn="1"/>
        </p:nvGrpSpPr>
        <p:grpSpPr>
          <a:xfrm>
            <a:off x="0" y="6783917"/>
            <a:ext cx="12192000" cy="74083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2" cstate="email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88545" y="6250583"/>
            <a:ext cx="1666868" cy="406032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4054027" y="6500748"/>
            <a:ext cx="36274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5000"/>
              </a:lnSpc>
              <a:defRPr/>
            </a:pPr>
            <a:fld id="{F350CB96-EF0E-44F1-90D2-2D2DCEB1810F}" type="slidenum">
              <a:rPr lang="de-DE" altLang="zh-CN" sz="1200" b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en-GB" altLang="zh-CN" sz="1200" b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9685" y="6482929"/>
            <a:ext cx="3541183" cy="161289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3151" y="236293"/>
            <a:ext cx="4360333" cy="121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85883"/>
      </p:ext>
    </p:extLst>
  </p:cSld>
  <p:clrMap bg1="lt1" tx1="dk1" bg2="lt2" tx2="dk2" accent1="accent1" accent2="accent2" accent3="accent3" accent4="accent4" accent5="accent5" accent6="accent6" hlink="hlink" folHlink="folHlink"/>
  <p:transition spd="med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57189" indent="-457189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667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990575" indent="-38099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133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2133547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7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743131" indent="-304792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213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5D4A-E0C1-4B44-832B-7C848BC3070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0.png"/><Relationship Id="rId5" Type="http://schemas.openxmlformats.org/officeDocument/2006/relationships/customXml" Target="../ink/ink1.xml"/><Relationship Id="rId10" Type="http://schemas.openxmlformats.org/officeDocument/2006/relationships/image" Target="../media/image220.png"/><Relationship Id="rId4" Type="http://schemas.openxmlformats.org/officeDocument/2006/relationships/image" Target="../media/image22.pn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customXml" Target="../ink/ink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c.carleton.edu/integrate/programs/workforceprep/competencies_and_LO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c.carleton.edu/integrate/programs/workforceprep/competencies_and_LO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1DC9E7-4988-654A-0461-F7D85AED4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7"/>
          <a:stretch/>
        </p:blipFill>
        <p:spPr>
          <a:xfrm>
            <a:off x="0" y="-406400"/>
            <a:ext cx="12192000" cy="1459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503722-5EB3-C31A-4439-843CE7F2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0" y="111665"/>
            <a:ext cx="2155702" cy="85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2EDFE4-E763-A0EB-AAB5-DCB304D502B2}"/>
              </a:ext>
            </a:extLst>
          </p:cNvPr>
          <p:cNvSpPr txBox="1"/>
          <p:nvPr/>
        </p:nvSpPr>
        <p:spPr>
          <a:xfrm>
            <a:off x="-12510" y="2097866"/>
            <a:ext cx="1199751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49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HỢP TÁC NGHIÊN CỨU THÁO GỠ CÁC ĐIỂM NGHẼN </a:t>
            </a:r>
          </a:p>
          <a:p>
            <a:pPr algn="ctr">
              <a:spcBef>
                <a:spcPts val="1800"/>
              </a:spcBef>
            </a:pPr>
            <a:r>
              <a:rPr lang="en-US" sz="49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VỀ PHÁT TRIỂN CHƯƠNG TRÌNH ĐÀO TẠO GIÁO VIÊN HIỆN NAY </a:t>
            </a:r>
          </a:p>
          <a:p>
            <a:pPr algn="ctr">
              <a:spcBef>
                <a:spcPts val="600"/>
              </a:spcBef>
            </a:pPr>
            <a:endParaRPr lang="en-US" sz="49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9" descr="http://aun-qa.org/views/front/images/AUN-QA-LOGO-2019.png">
            <a:extLst>
              <a:ext uri="{FF2B5EF4-FFF2-40B4-BE49-F238E27FC236}">
                <a16:creationId xmlns:a16="http://schemas.microsoft.com/office/drawing/2014/main" id="{00ACFE51-4177-C6E5-B7D6-F4AFA2F36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49" y="156160"/>
            <a:ext cx="1894481" cy="7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605B41D-3BCA-3303-1250-AE72B8706D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1691" r="23271" b="19899"/>
          <a:stretch/>
        </p:blipFill>
        <p:spPr>
          <a:xfrm>
            <a:off x="6853309" y="107368"/>
            <a:ext cx="1577189" cy="7709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1F6730-C734-6F44-52BA-281C048271AA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err="1">
                <a:latin typeface="Bahnschrift SemiBold Condensed" panose="020B0502040204020203" pitchFamily="34" charset="0"/>
              </a:rPr>
              <a:t>Vĩnh</a:t>
            </a:r>
            <a:r>
              <a:rPr lang="en-US" sz="2000" dirty="0">
                <a:latin typeface="Bahnschrift SemiBold Condensed" panose="020B0502040204020203" pitchFamily="34" charset="0"/>
              </a:rPr>
              <a:t> </a:t>
            </a:r>
            <a:r>
              <a:rPr lang="en-US" sz="2000" dirty="0" err="1">
                <a:latin typeface="Bahnschrift SemiBold Condensed" panose="020B0502040204020203" pitchFamily="34" charset="0"/>
              </a:rPr>
              <a:t>Phúc</a:t>
            </a:r>
            <a:r>
              <a:rPr lang="vi-VN" sz="2000" dirty="0">
                <a:latin typeface="Bahnschrift SemiBold Condensed" panose="020B0502040204020203" pitchFamily="34" charset="0"/>
              </a:rPr>
              <a:t>, </a:t>
            </a:r>
            <a:r>
              <a:rPr lang="en-US" sz="2000" dirty="0">
                <a:latin typeface="Bahnschrift SemiBold Condensed" panose="020B0502040204020203" pitchFamily="34" charset="0"/>
              </a:rPr>
              <a:t>30 </a:t>
            </a:r>
            <a:r>
              <a:rPr lang="vi-VN" sz="2000" dirty="0">
                <a:latin typeface="Bahnschrift SemiBold Condensed" panose="020B0502040204020203" pitchFamily="34" charset="0"/>
              </a:rPr>
              <a:t>tháng </a:t>
            </a:r>
            <a:r>
              <a:rPr lang="en-US" sz="2000" dirty="0">
                <a:latin typeface="Bahnschrift SemiBold Condensed" panose="020B0502040204020203" pitchFamily="34" charset="0"/>
              </a:rPr>
              <a:t>8</a:t>
            </a:r>
            <a:r>
              <a:rPr lang="vi-VN" sz="2000" dirty="0">
                <a:latin typeface="Bahnschrift SemiBold Condensed" panose="020B0502040204020203" pitchFamily="34" charset="0"/>
              </a:rPr>
              <a:t> năm 202</a:t>
            </a:r>
            <a:r>
              <a:rPr lang="en-GB" sz="2000" dirty="0">
                <a:latin typeface="Bahnschrift SemiBold Condensed" panose="020B0502040204020203" pitchFamily="34" charset="0"/>
              </a:rPr>
              <a:t>4</a:t>
            </a:r>
            <a:endParaRPr lang="vi-VN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51FB-4593-CEC7-EB15-DAB4A378DEED}"/>
              </a:ext>
            </a:extLst>
          </p:cNvPr>
          <p:cNvSpPr txBox="1">
            <a:spLocks/>
          </p:cNvSpPr>
          <p:nvPr/>
        </p:nvSpPr>
        <p:spPr>
          <a:xfrm>
            <a:off x="206992" y="4432634"/>
            <a:ext cx="11803038" cy="1063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latin typeface="Bahnschrift SemiBold Condensed" panose="020B0502040204020203" pitchFamily="34" charset="0"/>
              </a:rPr>
              <a:t>GS.TS. </a:t>
            </a:r>
            <a:r>
              <a:rPr lang="en-US" sz="2900" dirty="0" err="1">
                <a:latin typeface="Bahnschrift SemiBold Condensed" panose="020B0502040204020203" pitchFamily="34" charset="0"/>
              </a:rPr>
              <a:t>Nguyễn</a:t>
            </a:r>
            <a:r>
              <a:rPr lang="en-US" sz="2900" dirty="0">
                <a:latin typeface="Bahnschrift SemiBold Condensed" panose="020B0502040204020203" pitchFamily="34" charset="0"/>
              </a:rPr>
              <a:t> Huy </a:t>
            </a:r>
            <a:r>
              <a:rPr lang="en-US" sz="2900" dirty="0" err="1">
                <a:latin typeface="Bahnschrift SemiBold Condensed" panose="020B0502040204020203" pitchFamily="34" charset="0"/>
              </a:rPr>
              <a:t>Bằng</a:t>
            </a:r>
            <a:endParaRPr lang="en-US" sz="29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F4DA9F3-EC05-9F3A-6C42-771884876EC0}"/>
              </a:ext>
            </a:extLst>
          </p:cNvPr>
          <p:cNvSpPr txBox="1"/>
          <p:nvPr/>
        </p:nvSpPr>
        <p:spPr>
          <a:xfrm>
            <a:off x="68824" y="787401"/>
            <a:ext cx="44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Khung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GV </a:t>
            </a:r>
            <a:r>
              <a:rPr lang="en-US" sz="25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Đông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Nam Á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Southeast Asia Teachers Competency Framework (SEA-TCF) </a:t>
            </a:r>
            <a:endParaRPr lang="vi-VN" sz="1700" dirty="0">
              <a:latin typeface="Bahnschrift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1.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lý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 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(2) – Tiếp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cận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lực</a:t>
            </a:r>
            <a:endParaRPr lang="vi-VN" sz="33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613D15-F271-6D44-1D59-6EE03E423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173" y="825548"/>
            <a:ext cx="6061546" cy="5433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D8947-BB06-2406-FCF5-05134C2336BD}"/>
                  </a:ext>
                </a:extLst>
              </p14:cNvPr>
              <p14:cNvContentPartPr/>
              <p14:nvPr/>
            </p14:nvContentPartPr>
            <p14:xfrm>
              <a:off x="7283225" y="1023461"/>
              <a:ext cx="1311120" cy="2154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D8947-BB06-2406-FCF5-05134C2336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8025" y="998261"/>
                <a:ext cx="1361880" cy="220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0C28FE6-0391-E0CD-C5BE-7908F1E52358}"/>
              </a:ext>
            </a:extLst>
          </p:cNvPr>
          <p:cNvGrpSpPr/>
          <p:nvPr/>
        </p:nvGrpSpPr>
        <p:grpSpPr>
          <a:xfrm>
            <a:off x="1489140" y="4666301"/>
            <a:ext cx="3364388" cy="861774"/>
            <a:chOff x="1489140" y="4666301"/>
            <a:chExt cx="3364388" cy="8617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9606C9-002D-7FA3-C810-F889D8D559B4}"/>
                    </a:ext>
                  </a:extLst>
                </p14:cNvPr>
                <p14:cNvContentPartPr/>
                <p14:nvPr/>
              </p14:nvContentPartPr>
              <p14:xfrm>
                <a:off x="3539168" y="4666301"/>
                <a:ext cx="1314360" cy="230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9606C9-002D-7FA3-C810-F889D8D559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03528" y="4630301"/>
                  <a:ext cx="1386000" cy="3020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60D678-5E64-562F-6CA8-58DD3A486DFE}"/>
                </a:ext>
              </a:extLst>
            </p:cNvPr>
            <p:cNvSpPr txBox="1"/>
            <p:nvPr/>
          </p:nvSpPr>
          <p:spPr>
            <a:xfrm>
              <a:off x="1489140" y="4666301"/>
              <a:ext cx="20500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Các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biểu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hiện/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thành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tố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năng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lực</a:t>
              </a:r>
              <a:endPara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D045B8-E790-3E59-A0C2-313F7FC6BF6D}"/>
              </a:ext>
            </a:extLst>
          </p:cNvPr>
          <p:cNvGrpSpPr/>
          <p:nvPr/>
        </p:nvGrpSpPr>
        <p:grpSpPr>
          <a:xfrm>
            <a:off x="1796643" y="2990308"/>
            <a:ext cx="4330224" cy="558683"/>
            <a:chOff x="1796643" y="2990308"/>
            <a:chExt cx="4330224" cy="5586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4D8A329-8D7E-B8E0-8192-3B4E4F3A4A91}"/>
                    </a:ext>
                  </a:extLst>
                </p14:cNvPr>
                <p14:cNvContentPartPr/>
                <p14:nvPr/>
              </p14:nvContentPartPr>
              <p14:xfrm>
                <a:off x="3706587" y="2990308"/>
                <a:ext cx="2420280" cy="37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4D8A329-8D7E-B8E0-8192-3B4E4F3A4A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70587" y="2954308"/>
                  <a:ext cx="2491920" cy="4442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8936AC-84B8-3C02-E5DC-E94375A7FD56}"/>
                </a:ext>
              </a:extLst>
            </p:cNvPr>
            <p:cNvSpPr txBox="1"/>
            <p:nvPr/>
          </p:nvSpPr>
          <p:spPr>
            <a:xfrm>
              <a:off x="1796643" y="3071937"/>
              <a:ext cx="205002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Năng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lực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cốt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lõi</a:t>
              </a:r>
              <a:endPara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9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F4DA9F3-EC05-9F3A-6C42-771884876EC0}"/>
              </a:ext>
            </a:extLst>
          </p:cNvPr>
          <p:cNvSpPr txBox="1"/>
          <p:nvPr/>
        </p:nvSpPr>
        <p:spPr>
          <a:xfrm>
            <a:off x="68824" y="787401"/>
            <a:ext cx="483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Khung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GV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Nam Á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Southeast Asia Teachers Competency Framework (SEA-TCF) </a:t>
            </a:r>
            <a:endParaRPr lang="vi-VN" sz="1700" dirty="0">
              <a:latin typeface="Bahnschrift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1.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lý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 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(2) – Tiếp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cận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lực</a:t>
            </a:r>
            <a:endParaRPr lang="vi-VN" sz="33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672237-229E-C887-9603-512623A14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5" y="1360946"/>
            <a:ext cx="11774349" cy="481399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632670-1167-6EA8-95CC-FB89024D3164}"/>
              </a:ext>
            </a:extLst>
          </p:cNvPr>
          <p:cNvGrpSpPr/>
          <p:nvPr/>
        </p:nvGrpSpPr>
        <p:grpSpPr>
          <a:xfrm>
            <a:off x="5514488" y="729562"/>
            <a:ext cx="6825960" cy="5799738"/>
            <a:chOff x="5514488" y="729562"/>
            <a:chExt cx="6825960" cy="57997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47E929-2C6B-E6F9-952A-81878357314A}"/>
                    </a:ext>
                  </a:extLst>
                </p14:cNvPr>
                <p14:cNvContentPartPr/>
                <p14:nvPr/>
              </p14:nvContentPartPr>
              <p14:xfrm>
                <a:off x="5514488" y="1253291"/>
                <a:ext cx="6825960" cy="527600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47E929-2C6B-E6F9-952A-8187835731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78848" y="1217652"/>
                  <a:ext cx="6897600" cy="534764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5203E9-30EF-3901-7FDE-D14FE0C2757F}"/>
                </a:ext>
              </a:extLst>
            </p:cNvPr>
            <p:cNvSpPr txBox="1"/>
            <p:nvPr/>
          </p:nvSpPr>
          <p:spPr>
            <a:xfrm>
              <a:off x="9325918" y="729562"/>
              <a:ext cx="27382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Đo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lường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được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(CĐR)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2</a:t>
            </a:r>
            <a:r>
              <a:rPr lang="vi-VN" sz="29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9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9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 </a:t>
            </a:r>
            <a:r>
              <a:rPr lang="en-US" sz="29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1172 CTĐT </a:t>
            </a:r>
            <a:r>
              <a:rPr lang="en-US" sz="29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cả</a:t>
            </a:r>
            <a:r>
              <a:rPr lang="en-US" sz="29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nước (2/2024)</a:t>
            </a:r>
            <a:endParaRPr lang="vi-VN" sz="29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D8CAB-B597-BB88-0D79-AE88FD345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24" y="781370"/>
            <a:ext cx="11687470" cy="543855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FF8C01-E3CE-A420-9147-3D733E5FC352}"/>
              </a:ext>
            </a:extLst>
          </p:cNvPr>
          <p:cNvSpPr/>
          <p:nvPr/>
        </p:nvSpPr>
        <p:spPr>
          <a:xfrm>
            <a:off x="2261418" y="1967746"/>
            <a:ext cx="1406013" cy="2949677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4DFB36-820C-1DBF-4A09-F736ADB51AC4}"/>
              </a:ext>
            </a:extLst>
          </p:cNvPr>
          <p:cNvSpPr/>
          <p:nvPr/>
        </p:nvSpPr>
        <p:spPr>
          <a:xfrm>
            <a:off x="3898489" y="1951703"/>
            <a:ext cx="1406013" cy="2949677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836BF-CE1F-B2E8-3CA0-B880BA546446}"/>
              </a:ext>
            </a:extLst>
          </p:cNvPr>
          <p:cNvSpPr txBox="1"/>
          <p:nvPr/>
        </p:nvSpPr>
        <p:spPr>
          <a:xfrm>
            <a:off x="2340075" y="1163017"/>
            <a:ext cx="1327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CĐR đáp </a:t>
            </a:r>
            <a:r>
              <a:rPr lang="en-US" sz="21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1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yêu cầu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0A372D-9440-104B-1A29-E1309F0A9B9F}"/>
              </a:ext>
            </a:extLst>
          </p:cNvPr>
          <p:cNvSpPr txBox="1"/>
          <p:nvPr/>
        </p:nvSpPr>
        <p:spPr>
          <a:xfrm>
            <a:off x="3908326" y="1197433"/>
            <a:ext cx="1406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Đề cương </a:t>
            </a:r>
            <a:r>
              <a:rPr lang="en-US" sz="21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đầy</a:t>
            </a:r>
            <a:r>
              <a:rPr lang="en-US" sz="21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đủ</a:t>
            </a:r>
            <a:r>
              <a:rPr lang="en-US" sz="21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1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1581416515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Phát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triển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 CTDDT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theo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 CĐR: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điểm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nghẽn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và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itchFamily="34" charset="0"/>
                </a:rPr>
                <a:t> giải pháp 8/2024</a:t>
              </a:r>
              <a:endPara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E167DDA-E40F-8B89-75F8-E39C4FCD086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2</a:t>
            </a:r>
            <a:r>
              <a:rPr lang="vi-VN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(1)- </a:t>
            </a:r>
            <a:r>
              <a:rPr lang="en-US" sz="32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dựng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FED32E2-84D3-28E3-0AA3-544E2F6E8A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81" y="-82845"/>
            <a:ext cx="760474" cy="7604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DC05B05-71CA-27D2-A018-A722543C821E}"/>
              </a:ext>
            </a:extLst>
          </p:cNvPr>
          <p:cNvGrpSpPr/>
          <p:nvPr/>
        </p:nvGrpSpPr>
        <p:grpSpPr>
          <a:xfrm>
            <a:off x="388695" y="4897914"/>
            <a:ext cx="4074966" cy="1559231"/>
            <a:chOff x="533400" y="2952750"/>
            <a:chExt cx="2971800" cy="152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BD659F-2314-5989-4ED1-680325B48197}"/>
                </a:ext>
              </a:extLst>
            </p:cNvPr>
            <p:cNvSpPr txBox="1"/>
            <p:nvPr/>
          </p:nvSpPr>
          <p:spPr>
            <a:xfrm>
              <a:off x="589936" y="3015555"/>
              <a:ext cx="2912480" cy="1353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nghẽn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1: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Mục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nghề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nghiệp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chưa rõ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ràng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764E3F0-3BC3-B565-5170-F331928E0678}"/>
                </a:ext>
              </a:extLst>
            </p:cNvPr>
            <p:cNvSpPr/>
            <p:nvPr/>
          </p:nvSpPr>
          <p:spPr>
            <a:xfrm>
              <a:off x="533400" y="2952750"/>
              <a:ext cx="29718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1B9C8B-3BCD-0031-CC6C-7EB47EA16964}"/>
              </a:ext>
            </a:extLst>
          </p:cNvPr>
          <p:cNvGrpSpPr/>
          <p:nvPr/>
        </p:nvGrpSpPr>
        <p:grpSpPr>
          <a:xfrm>
            <a:off x="6261290" y="4876356"/>
            <a:ext cx="5642737" cy="1559230"/>
            <a:chOff x="609600" y="2952750"/>
            <a:chExt cx="2895600" cy="1524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0C00F2-5385-E704-EDA8-5FE4C3F13E46}"/>
                </a:ext>
              </a:extLst>
            </p:cNvPr>
            <p:cNvSpPr txBox="1"/>
            <p:nvPr/>
          </p:nvSpPr>
          <p:spPr>
            <a:xfrm>
              <a:off x="645738" y="3013343"/>
              <a:ext cx="2851887" cy="133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189" marR="0" lvl="0" indent="-457189" algn="l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Thiếu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mô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hình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mô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hình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năng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lực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nghề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nghiệp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endParaRPr>
            </a:p>
            <a:p>
              <a:pPr marL="457189" marR="0" lvl="0" indent="-457189" algn="l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Chưa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thiết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lập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được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mối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quan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hệ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giữa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năng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lực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với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các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chuẩn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đầu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ra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;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2614F3-7EBC-3160-0407-A038ADF210FD}"/>
                </a:ext>
              </a:extLst>
            </p:cNvPr>
            <p:cNvSpPr/>
            <p:nvPr/>
          </p:nvSpPr>
          <p:spPr>
            <a:xfrm>
              <a:off x="609600" y="2952750"/>
              <a:ext cx="28956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C65C84-2729-A1CD-F92F-05D192664263}"/>
              </a:ext>
            </a:extLst>
          </p:cNvPr>
          <p:cNvGrpSpPr/>
          <p:nvPr/>
        </p:nvGrpSpPr>
        <p:grpSpPr>
          <a:xfrm>
            <a:off x="4331190" y="5053120"/>
            <a:ext cx="1949478" cy="758482"/>
            <a:chOff x="3382766" y="3265630"/>
            <a:chExt cx="1616242" cy="56886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1D051E93-A73E-1D57-767B-C3C43E0FE7AF}"/>
                </a:ext>
              </a:extLst>
            </p:cNvPr>
            <p:cNvSpPr/>
            <p:nvPr/>
          </p:nvSpPr>
          <p:spPr>
            <a:xfrm>
              <a:off x="3522532" y="3525873"/>
              <a:ext cx="1430468" cy="30861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A83402-10BE-1BEB-2C2C-6822CDBEEEF7}"/>
                </a:ext>
              </a:extLst>
            </p:cNvPr>
            <p:cNvSpPr txBox="1"/>
            <p:nvPr/>
          </p:nvSpPr>
          <p:spPr>
            <a:xfrm>
              <a:off x="3382766" y="3265630"/>
              <a:ext cx="1616242" cy="357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Nguyên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nhân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?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1B78C3-5BC1-7DF1-BED1-1259B723A6B9}"/>
              </a:ext>
            </a:extLst>
          </p:cNvPr>
          <p:cNvGrpSpPr/>
          <p:nvPr/>
        </p:nvGrpSpPr>
        <p:grpSpPr>
          <a:xfrm>
            <a:off x="1963291" y="633856"/>
            <a:ext cx="7981736" cy="4108101"/>
            <a:chOff x="4149379" y="1486168"/>
            <a:chExt cx="5553957" cy="34066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DDDBE2-64C8-7EA6-9C10-EC9401935909}"/>
                </a:ext>
              </a:extLst>
            </p:cNvPr>
            <p:cNvGrpSpPr/>
            <p:nvPr/>
          </p:nvGrpSpPr>
          <p:grpSpPr>
            <a:xfrm>
              <a:off x="4149379" y="1640176"/>
              <a:ext cx="5553957" cy="3167045"/>
              <a:chOff x="5345184" y="2028335"/>
              <a:chExt cx="8381019" cy="4977992"/>
            </a:xfrm>
          </p:grpSpPr>
          <p:pic>
            <p:nvPicPr>
              <p:cNvPr id="26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C9562EEE-93C4-CB42-5AB2-FAAFE0748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4C1C79-A9E7-9776-521E-54627553969B}"/>
                  </a:ext>
                </a:extLst>
              </p:cNvPr>
              <p:cNvSpPr txBox="1"/>
              <p:nvPr/>
            </p:nvSpPr>
            <p:spPr>
              <a:xfrm>
                <a:off x="8353858" y="2028335"/>
                <a:ext cx="2309951" cy="62180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1. </a:t>
                </a:r>
                <a:r>
                  <a:rPr lang="en-US" sz="2500" b="1" dirty="0" err="1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Xây</a:t>
                </a:r>
                <a:r>
                  <a:rPr lang="en-US" sz="2500" b="1" dirty="0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dựng</a:t>
                </a:r>
                <a:r>
                  <a:rPr lang="en-US" sz="2500" b="1" dirty="0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AABF91-CF1E-DAA7-0856-F9473E255082}"/>
                  </a:ext>
                </a:extLst>
              </p:cNvPr>
              <p:cNvSpPr txBox="1"/>
              <p:nvPr/>
            </p:nvSpPr>
            <p:spPr>
              <a:xfrm>
                <a:off x="7376306" y="6384518"/>
                <a:ext cx="4282809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3.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Đánh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giá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9F55B1-A2B9-87F2-9FC2-E642F2E280F9}"/>
                  </a:ext>
                </a:extLst>
              </p:cNvPr>
              <p:cNvSpPr txBox="1"/>
              <p:nvPr/>
            </p:nvSpPr>
            <p:spPr>
              <a:xfrm>
                <a:off x="11486059" y="4125506"/>
                <a:ext cx="2240144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2.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Triển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khai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01263A-7F7C-D7FB-E5BA-90A124C962E3}"/>
                  </a:ext>
                </a:extLst>
              </p:cNvPr>
              <p:cNvSpPr txBox="1"/>
              <p:nvPr/>
            </p:nvSpPr>
            <p:spPr>
              <a:xfrm>
                <a:off x="5345184" y="4161162"/>
                <a:ext cx="2238060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4.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Cải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tiến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2D695621-CE2B-6F3D-F835-601B5C1D2A5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B028E21-0BDF-7B8B-3739-76AC2F1F741A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5" name="Arrow: Left 44">
                <a:extLst>
                  <a:ext uri="{FF2B5EF4-FFF2-40B4-BE49-F238E27FC236}">
                    <a16:creationId xmlns:a16="http://schemas.microsoft.com/office/drawing/2014/main" id="{189DF6EF-BB41-94C6-E3D9-7305A2A64693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6" name="Arrow: Up 45">
                <a:extLst>
                  <a:ext uri="{FF2B5EF4-FFF2-40B4-BE49-F238E27FC236}">
                    <a16:creationId xmlns:a16="http://schemas.microsoft.com/office/drawing/2014/main" id="{0241C2CD-1316-F05A-3357-22ECC02AB015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921790-9460-472D-D07E-987D4B5AC326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71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nghị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CLB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Hiệu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trưởng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các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trường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SP 8/2024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E167DDA-E40F-8B89-75F8-E39C4FCD086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2</a:t>
            </a:r>
            <a:r>
              <a:rPr lang="vi-VN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(2) - </a:t>
            </a:r>
            <a:r>
              <a:rPr lang="en-US" sz="32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khai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FED32E2-84D3-28E3-0AA3-544E2F6E8A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81" y="-82845"/>
            <a:ext cx="760474" cy="7604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61B78C3-5BC1-7DF1-BED1-1259B723A6B9}"/>
              </a:ext>
            </a:extLst>
          </p:cNvPr>
          <p:cNvGrpSpPr/>
          <p:nvPr/>
        </p:nvGrpSpPr>
        <p:grpSpPr>
          <a:xfrm>
            <a:off x="1963291" y="633856"/>
            <a:ext cx="7981736" cy="4108101"/>
            <a:chOff x="4149379" y="1486168"/>
            <a:chExt cx="5553957" cy="34066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DDDBE2-64C8-7EA6-9C10-EC9401935909}"/>
                </a:ext>
              </a:extLst>
            </p:cNvPr>
            <p:cNvGrpSpPr/>
            <p:nvPr/>
          </p:nvGrpSpPr>
          <p:grpSpPr>
            <a:xfrm>
              <a:off x="4149379" y="1640176"/>
              <a:ext cx="5553957" cy="3167045"/>
              <a:chOff x="5345184" y="2028335"/>
              <a:chExt cx="8381019" cy="4977992"/>
            </a:xfrm>
          </p:grpSpPr>
          <p:pic>
            <p:nvPicPr>
              <p:cNvPr id="26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C9562EEE-93C4-CB42-5AB2-FAAFE0748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4C1C79-A9E7-9776-521E-54627553969B}"/>
                  </a:ext>
                </a:extLst>
              </p:cNvPr>
              <p:cNvSpPr txBox="1"/>
              <p:nvPr/>
            </p:nvSpPr>
            <p:spPr>
              <a:xfrm>
                <a:off x="8353858" y="2028335"/>
                <a:ext cx="2309951" cy="62180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1.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Xây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dựng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AABF91-CF1E-DAA7-0856-F9473E255082}"/>
                  </a:ext>
                </a:extLst>
              </p:cNvPr>
              <p:cNvSpPr txBox="1"/>
              <p:nvPr/>
            </p:nvSpPr>
            <p:spPr>
              <a:xfrm>
                <a:off x="7376306" y="6384518"/>
                <a:ext cx="4282809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3.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Đánh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giá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9F55B1-A2B9-87F2-9FC2-E642F2E280F9}"/>
                  </a:ext>
                </a:extLst>
              </p:cNvPr>
              <p:cNvSpPr txBox="1"/>
              <p:nvPr/>
            </p:nvSpPr>
            <p:spPr>
              <a:xfrm>
                <a:off x="11486059" y="4125506"/>
                <a:ext cx="2240144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2. </a:t>
                </a:r>
                <a:r>
                  <a:rPr lang="en-US" sz="2500" b="1" dirty="0" err="1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Triển</a:t>
                </a:r>
                <a:r>
                  <a:rPr lang="en-US" sz="2500" b="1" dirty="0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khai</a:t>
                </a:r>
                <a:r>
                  <a:rPr lang="en-US" sz="2500" b="1" dirty="0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01263A-7F7C-D7FB-E5BA-90A124C962E3}"/>
                  </a:ext>
                </a:extLst>
              </p:cNvPr>
              <p:cNvSpPr txBox="1"/>
              <p:nvPr/>
            </p:nvSpPr>
            <p:spPr>
              <a:xfrm>
                <a:off x="5345184" y="4161162"/>
                <a:ext cx="2238060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4.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Cải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tiến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2D695621-CE2B-6F3D-F835-601B5C1D2A5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B028E21-0BDF-7B8B-3739-76AC2F1F741A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5" name="Arrow: Left 44">
                <a:extLst>
                  <a:ext uri="{FF2B5EF4-FFF2-40B4-BE49-F238E27FC236}">
                    <a16:creationId xmlns:a16="http://schemas.microsoft.com/office/drawing/2014/main" id="{189DF6EF-BB41-94C6-E3D9-7305A2A64693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6" name="Arrow: Up 45">
                <a:extLst>
                  <a:ext uri="{FF2B5EF4-FFF2-40B4-BE49-F238E27FC236}">
                    <a16:creationId xmlns:a16="http://schemas.microsoft.com/office/drawing/2014/main" id="{0241C2CD-1316-F05A-3357-22ECC02AB015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921790-9460-472D-D07E-987D4B5AC326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24BC51-9BFF-3719-B855-023D8F92E335}"/>
              </a:ext>
            </a:extLst>
          </p:cNvPr>
          <p:cNvGrpSpPr/>
          <p:nvPr/>
        </p:nvGrpSpPr>
        <p:grpSpPr>
          <a:xfrm>
            <a:off x="435895" y="4900553"/>
            <a:ext cx="4081356" cy="1533905"/>
            <a:chOff x="533400" y="971550"/>
            <a:chExt cx="2971800" cy="162105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9F3A753-2864-985D-D124-5DBAEA0B7A7F}"/>
                </a:ext>
              </a:extLst>
            </p:cNvPr>
            <p:cNvSpPr txBox="1"/>
            <p:nvPr/>
          </p:nvSpPr>
          <p:spPr>
            <a:xfrm>
              <a:off x="533400" y="1128921"/>
              <a:ext cx="2950485" cy="1463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nghẽn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2: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Đóng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góp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PLO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rõ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ràng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E9B5594-9E6D-3F73-D877-6D37CBDC1375}"/>
                </a:ext>
              </a:extLst>
            </p:cNvPr>
            <p:cNvSpPr/>
            <p:nvPr/>
          </p:nvSpPr>
          <p:spPr>
            <a:xfrm>
              <a:off x="533400" y="971550"/>
              <a:ext cx="29718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266D3B-3C92-6EC8-8FA2-26D00BA4070B}"/>
              </a:ext>
            </a:extLst>
          </p:cNvPr>
          <p:cNvGrpSpPr/>
          <p:nvPr/>
        </p:nvGrpSpPr>
        <p:grpSpPr>
          <a:xfrm>
            <a:off x="4303888" y="5081759"/>
            <a:ext cx="2154990" cy="700429"/>
            <a:chOff x="3406288" y="1299180"/>
            <a:chExt cx="1768642" cy="525319"/>
          </a:xfrm>
        </p:grpSpPr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1993F077-74A5-A70C-F717-AB0784CEE2A8}"/>
                </a:ext>
              </a:extLst>
            </p:cNvPr>
            <p:cNvSpPr/>
            <p:nvPr/>
          </p:nvSpPr>
          <p:spPr>
            <a:xfrm>
              <a:off x="3581400" y="1555511"/>
              <a:ext cx="1445110" cy="268988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447510-EDFF-9A5A-517C-059AB855DAA1}"/>
                </a:ext>
              </a:extLst>
            </p:cNvPr>
            <p:cNvSpPr txBox="1"/>
            <p:nvPr/>
          </p:nvSpPr>
          <p:spPr>
            <a:xfrm>
              <a:off x="3406288" y="1299180"/>
              <a:ext cx="1768642" cy="357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Nguyên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nhân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?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98C98F-C2D2-64A2-E7F1-E52D3E32D59E}"/>
              </a:ext>
            </a:extLst>
          </p:cNvPr>
          <p:cNvGrpSpPr/>
          <p:nvPr/>
        </p:nvGrpSpPr>
        <p:grpSpPr>
          <a:xfrm>
            <a:off x="6346861" y="4766180"/>
            <a:ext cx="5594860" cy="1614950"/>
            <a:chOff x="609600" y="2952750"/>
            <a:chExt cx="2895600" cy="15240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E68E08-3135-C146-EA55-1BE0E186F7E8}"/>
                </a:ext>
              </a:extLst>
            </p:cNvPr>
            <p:cNvSpPr txBox="1"/>
            <p:nvPr/>
          </p:nvSpPr>
          <p:spPr>
            <a:xfrm>
              <a:off x="618593" y="3022573"/>
              <a:ext cx="2859460" cy="1419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189" marR="0" lvl="0" indent="-457189" algn="l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Thiếu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phân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nhiệm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PLO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CLO;</a:t>
              </a:r>
            </a:p>
            <a:p>
              <a:pPr marL="457189" marR="0" lvl="0" indent="-457189" algn="l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“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giữa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CĐR-ND&amp;PPDH-KTĐG”;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ED931C8-BADE-8F1C-FDD6-454A2A19DA22}"/>
                </a:ext>
              </a:extLst>
            </p:cNvPr>
            <p:cNvSpPr/>
            <p:nvPr/>
          </p:nvSpPr>
          <p:spPr>
            <a:xfrm>
              <a:off x="609600" y="2952750"/>
              <a:ext cx="28956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3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E536-AD70-E3C3-91C6-E545C2D0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6CDC5-47B9-E4B2-2F4B-D50AD80FAC2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36B656-6988-C6CE-8265-12D240FF4241}"/>
              </a:ext>
            </a:extLst>
          </p:cNvPr>
          <p:cNvGrpSpPr/>
          <p:nvPr/>
        </p:nvGrpSpPr>
        <p:grpSpPr>
          <a:xfrm>
            <a:off x="36946" y="6448419"/>
            <a:ext cx="12155055" cy="381000"/>
            <a:chOff x="0" y="4857750"/>
            <a:chExt cx="9116291" cy="2857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85434C-C344-4AA1-2D81-C81DC822DD9B}"/>
                </a:ext>
              </a:extLst>
            </p:cNvPr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91">
              <a:extLst>
                <a:ext uri="{FF2B5EF4-FFF2-40B4-BE49-F238E27FC236}">
                  <a16:creationId xmlns:a16="http://schemas.microsoft.com/office/drawing/2014/main" id="{A7670227-424E-1B0A-F719-DD25EF25B3D4}"/>
                </a:ext>
              </a:extLst>
            </p:cNvPr>
            <p:cNvSpPr txBox="1"/>
            <p:nvPr/>
          </p:nvSpPr>
          <p:spPr>
            <a:xfrm>
              <a:off x="0" y="4881318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nghị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CLB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Hiệu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trưởng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các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trường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SP 8/2024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E167DDA-E40F-8B89-75F8-E39C4FCD086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2</a:t>
            </a:r>
            <a:r>
              <a:rPr lang="vi-VN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(3) 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FED32E2-84D3-28E3-0AA3-544E2F6E8A1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81" y="-82845"/>
            <a:ext cx="760474" cy="76047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61B78C3-5BC1-7DF1-BED1-1259B723A6B9}"/>
              </a:ext>
            </a:extLst>
          </p:cNvPr>
          <p:cNvGrpSpPr/>
          <p:nvPr/>
        </p:nvGrpSpPr>
        <p:grpSpPr>
          <a:xfrm>
            <a:off x="1963291" y="633856"/>
            <a:ext cx="7981736" cy="4108101"/>
            <a:chOff x="4149379" y="1486168"/>
            <a:chExt cx="5553957" cy="34066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DDDBE2-64C8-7EA6-9C10-EC9401935909}"/>
                </a:ext>
              </a:extLst>
            </p:cNvPr>
            <p:cNvGrpSpPr/>
            <p:nvPr/>
          </p:nvGrpSpPr>
          <p:grpSpPr>
            <a:xfrm>
              <a:off x="4149379" y="1640176"/>
              <a:ext cx="5553957" cy="3205329"/>
              <a:chOff x="5345184" y="2028335"/>
              <a:chExt cx="8381019" cy="5038167"/>
            </a:xfrm>
          </p:grpSpPr>
          <p:pic>
            <p:nvPicPr>
              <p:cNvPr id="26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C9562EEE-93C4-CB42-5AB2-FAAFE0748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4C1C79-A9E7-9776-521E-54627553969B}"/>
                  </a:ext>
                </a:extLst>
              </p:cNvPr>
              <p:cNvSpPr txBox="1"/>
              <p:nvPr/>
            </p:nvSpPr>
            <p:spPr>
              <a:xfrm>
                <a:off x="8353858" y="2028335"/>
                <a:ext cx="2309951" cy="62180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1.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Xây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dựng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7AABF91-CF1E-DAA7-0856-F9473E255082}"/>
                  </a:ext>
                </a:extLst>
              </p:cNvPr>
              <p:cNvSpPr txBox="1"/>
              <p:nvPr/>
            </p:nvSpPr>
            <p:spPr>
              <a:xfrm>
                <a:off x="7376306" y="6384518"/>
                <a:ext cx="4282809" cy="6819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3.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Đánh</a:t>
                </a:r>
                <a:r>
                  <a:rPr lang="en-US" sz="2800" b="1" dirty="0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giá</a:t>
                </a:r>
                <a:r>
                  <a:rPr lang="en-US" sz="2800" b="1" dirty="0">
                    <a:solidFill>
                      <a:srgbClr val="0000FF"/>
                    </a:solidFill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9F55B1-A2B9-87F2-9FC2-E642F2E280F9}"/>
                  </a:ext>
                </a:extLst>
              </p:cNvPr>
              <p:cNvSpPr txBox="1"/>
              <p:nvPr/>
            </p:nvSpPr>
            <p:spPr>
              <a:xfrm>
                <a:off x="11486059" y="4125506"/>
                <a:ext cx="2240144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2.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Triển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khai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01263A-7F7C-D7FB-E5BA-90A124C962E3}"/>
                  </a:ext>
                </a:extLst>
              </p:cNvPr>
              <p:cNvSpPr txBox="1"/>
              <p:nvPr/>
            </p:nvSpPr>
            <p:spPr>
              <a:xfrm>
                <a:off x="5345184" y="4161162"/>
                <a:ext cx="2238060" cy="62180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latin typeface="Bahnschrift Condensed" panose="020B0502040204020203" pitchFamily="34" charset="0"/>
                  </a:rPr>
                  <a:t>4.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Cải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latin typeface="Bahnschrift Condensed" panose="020B0502040204020203" pitchFamily="34" charset="0"/>
                  </a:rPr>
                  <a:t>tiến</a:t>
                </a:r>
                <a:r>
                  <a:rPr lang="en-US" sz="2500" b="1" dirty="0"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2D695621-CE2B-6F3D-F835-601B5C1D2A5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B028E21-0BDF-7B8B-3739-76AC2F1F741A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5" name="Arrow: Left 44">
                <a:extLst>
                  <a:ext uri="{FF2B5EF4-FFF2-40B4-BE49-F238E27FC236}">
                    <a16:creationId xmlns:a16="http://schemas.microsoft.com/office/drawing/2014/main" id="{189DF6EF-BB41-94C6-E3D9-7305A2A64693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6" name="Arrow: Up 45">
                <a:extLst>
                  <a:ext uri="{FF2B5EF4-FFF2-40B4-BE49-F238E27FC236}">
                    <a16:creationId xmlns:a16="http://schemas.microsoft.com/office/drawing/2014/main" id="{0241C2CD-1316-F05A-3357-22ECC02AB015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921790-9460-472D-D07E-987D4B5AC326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BDBAFDD-EC4B-808F-25A3-3E3E4F09F03E}"/>
              </a:ext>
            </a:extLst>
          </p:cNvPr>
          <p:cNvGrpSpPr/>
          <p:nvPr/>
        </p:nvGrpSpPr>
        <p:grpSpPr>
          <a:xfrm>
            <a:off x="423104" y="4831722"/>
            <a:ext cx="4074966" cy="1559231"/>
            <a:chOff x="533400" y="2952750"/>
            <a:chExt cx="2971800" cy="1524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ECC769-C932-6B3C-BA66-688801477E3D}"/>
                </a:ext>
              </a:extLst>
            </p:cNvPr>
            <p:cNvSpPr txBox="1"/>
            <p:nvPr/>
          </p:nvSpPr>
          <p:spPr>
            <a:xfrm>
              <a:off x="589936" y="3015555"/>
              <a:ext cx="2912480" cy="1353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nghẽn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3: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Chưa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đượcmức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CĐR (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dù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CĐR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“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tiên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”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F8D167-537E-176F-5089-CA545F2CF05F}"/>
                </a:ext>
              </a:extLst>
            </p:cNvPr>
            <p:cNvSpPr/>
            <p:nvPr/>
          </p:nvSpPr>
          <p:spPr>
            <a:xfrm>
              <a:off x="533400" y="2952750"/>
              <a:ext cx="29718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1B793F-402E-D972-2FEF-7C479AD9CD2C}"/>
              </a:ext>
            </a:extLst>
          </p:cNvPr>
          <p:cNvGrpSpPr/>
          <p:nvPr/>
        </p:nvGrpSpPr>
        <p:grpSpPr>
          <a:xfrm>
            <a:off x="6295699" y="4821890"/>
            <a:ext cx="5642737" cy="1559231"/>
            <a:chOff x="609600" y="2952750"/>
            <a:chExt cx="2895600" cy="152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EE0F32-E314-3591-5A25-E8BD88647F3F}"/>
                </a:ext>
              </a:extLst>
            </p:cNvPr>
            <p:cNvSpPr txBox="1"/>
            <p:nvPr/>
          </p:nvSpPr>
          <p:spPr>
            <a:xfrm>
              <a:off x="645739" y="3013343"/>
              <a:ext cx="2767008" cy="14289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189" marR="0" lvl="0" indent="-457189" algn="l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Thiếu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chuẩn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đầu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ra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endParaRPr>
            </a:p>
            <a:p>
              <a:pPr marL="457189" marR="0" lvl="0" indent="-457189" algn="l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Thiếu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giá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tập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PLO;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5258657-75A9-B086-B839-C0083EB7E5FB}"/>
                </a:ext>
              </a:extLst>
            </p:cNvPr>
            <p:cNvSpPr/>
            <p:nvPr/>
          </p:nvSpPr>
          <p:spPr>
            <a:xfrm>
              <a:off x="609600" y="2952750"/>
              <a:ext cx="2895600" cy="1524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20C23E-E629-2841-DDBD-FF9AC63BD0E6}"/>
              </a:ext>
            </a:extLst>
          </p:cNvPr>
          <p:cNvGrpSpPr/>
          <p:nvPr/>
        </p:nvGrpSpPr>
        <p:grpSpPr>
          <a:xfrm>
            <a:off x="4355767" y="5018312"/>
            <a:ext cx="1949478" cy="778147"/>
            <a:chOff x="3374615" y="3280379"/>
            <a:chExt cx="1616242" cy="583609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DC45C7C-9FF2-E2EC-6C25-891FDE3E3F87}"/>
                </a:ext>
              </a:extLst>
            </p:cNvPr>
            <p:cNvSpPr/>
            <p:nvPr/>
          </p:nvSpPr>
          <p:spPr>
            <a:xfrm>
              <a:off x="3522532" y="3555371"/>
              <a:ext cx="1430468" cy="30861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32E377-612C-B529-68BA-D1215ACDDD81}"/>
                </a:ext>
              </a:extLst>
            </p:cNvPr>
            <p:cNvSpPr txBox="1"/>
            <p:nvPr/>
          </p:nvSpPr>
          <p:spPr>
            <a:xfrm>
              <a:off x="3374615" y="3280379"/>
              <a:ext cx="1616242" cy="357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Nguyên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nhân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?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4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2</a:t>
            </a:r>
            <a:r>
              <a:rPr lang="vi-VN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(3) 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endParaRPr lang="vi-VN" sz="31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093CD51-3E61-E76E-6C56-AE2C40112B11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846C9-32ED-E98D-992D-F8AC59055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40" y="891881"/>
            <a:ext cx="11366090" cy="36604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82F0B0-318F-F7CC-F6E4-8798223E6178}"/>
              </a:ext>
            </a:extLst>
          </p:cNvPr>
          <p:cNvSpPr txBox="1">
            <a:spLocks/>
          </p:cNvSpPr>
          <p:nvPr/>
        </p:nvSpPr>
        <p:spPr>
          <a:xfrm>
            <a:off x="430160" y="4796307"/>
            <a:ext cx="11458848" cy="142214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500" b="1" u="sng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5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b, </a:t>
            </a:r>
            <a:r>
              <a:rPr lang="vi-VN" sz="25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Khoản </a:t>
            </a:r>
            <a:r>
              <a:rPr lang="en-US" sz="25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7</a:t>
            </a:r>
            <a:r>
              <a:rPr lang="vi-VN" sz="25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Điều </a:t>
            </a:r>
            <a:r>
              <a:rPr lang="en-US" sz="25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7 </a:t>
            </a:r>
            <a:r>
              <a:rPr lang="en-US" sz="2500" b="1" dirty="0">
                <a:latin typeface="Bahnschrift Condensed" panose="020B0502040204020203" pitchFamily="34" charset="0"/>
              </a:rPr>
              <a:t>: </a:t>
            </a:r>
          </a:p>
          <a:p>
            <a:pPr marL="45720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2500" dirty="0">
                <a:latin typeface="Bahnschrift Condensed" panose="020B0502040204020203" pitchFamily="34" charset="0"/>
              </a:rPr>
              <a:t>“</a:t>
            </a:r>
            <a:r>
              <a:rPr lang="en-US" sz="2500" dirty="0" err="1">
                <a:latin typeface="Bahnschrift Condensed" panose="020B0502040204020203" pitchFamily="34" charset="0"/>
              </a:rPr>
              <a:t>Trách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nhiệm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của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các</a:t>
            </a:r>
            <a:r>
              <a:rPr lang="en-US" sz="2500" dirty="0">
                <a:latin typeface="Bahnschrift Condensed" panose="020B0502040204020203" pitchFamily="34" charset="0"/>
              </a:rPr>
              <a:t> CSGD:</a:t>
            </a:r>
            <a:r>
              <a:rPr lang="vi-VN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Triển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khai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việc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lượng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và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các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minh</a:t>
            </a:r>
            <a:r>
              <a:rPr lang="en-US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kèm</a:t>
            </a:r>
            <a:r>
              <a:rPr lang="en-US" sz="2500" dirty="0"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latin typeface="Bahnschrift Condensed" panose="020B0502040204020203" pitchFamily="34" charset="0"/>
              </a:rPr>
              <a:t>theo</a:t>
            </a:r>
            <a:r>
              <a:rPr lang="en-US" sz="2500" dirty="0">
                <a:latin typeface="Bahnschrift Condensed" panose="020B0502040204020203" pitchFamily="34" charset="0"/>
              </a:rPr>
              <a:t>”</a:t>
            </a:r>
            <a:r>
              <a:rPr lang="vi-VN" sz="2500" dirty="0">
                <a:latin typeface="Bahnschrift Condensed" panose="020B0502040204020203" pitchFamily="34" charset="0"/>
              </a:rPr>
              <a:t>.</a:t>
            </a:r>
            <a:endParaRPr lang="en-US" sz="25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716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2</a:t>
            </a:r>
            <a:r>
              <a:rPr lang="vi-VN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(3) -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endParaRPr lang="vi-VN" sz="31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495A32-D3C2-D4D5-C6F4-FF92BD3D7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65" y="863633"/>
            <a:ext cx="11458848" cy="343306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A57E04-C3DB-ACBD-A002-6820C38D7A9E}"/>
              </a:ext>
            </a:extLst>
          </p:cNvPr>
          <p:cNvSpPr txBox="1">
            <a:spLocks/>
          </p:cNvSpPr>
          <p:nvPr/>
        </p:nvSpPr>
        <p:spPr>
          <a:xfrm>
            <a:off x="447365" y="4533069"/>
            <a:ext cx="11458848" cy="175936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vi-VN" sz="2500" b="1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Khoản 2, Điều 9 </a:t>
            </a:r>
            <a:r>
              <a:rPr lang="en-US" sz="2500" b="1" dirty="0">
                <a:latin typeface="Bahnschrift Condensed" panose="020B0502040204020203" pitchFamily="34" charset="0"/>
              </a:rPr>
              <a:t>: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500" dirty="0">
                <a:latin typeface="Bahnschrift Condensed" panose="020B0502040204020203" pitchFamily="34" charset="0"/>
              </a:rPr>
              <a:t>“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Đánh giá kết quả học tập </a:t>
            </a:r>
            <a:r>
              <a:rPr lang="vi-VN" sz="2500" dirty="0">
                <a:latin typeface="Bahnschrift Condensed" panose="020B0502040204020203" pitchFamily="34" charset="0"/>
              </a:rPr>
              <a:t>của người học phải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dựa trên chuẩn đầu ra</a:t>
            </a:r>
            <a:r>
              <a:rPr lang="vi-VN" sz="2500" dirty="0">
                <a:latin typeface="Bahnschrift Condensed" panose="020B0502040204020203" pitchFamily="34" charset="0"/>
              </a:rPr>
              <a:t>, phải làm rõ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mức độ đạt được </a:t>
            </a:r>
            <a:r>
              <a:rPr lang="vi-VN" sz="2500" dirty="0">
                <a:latin typeface="Bahnschrift Condensed" panose="020B0502040204020203" pitchFamily="34" charset="0"/>
              </a:rPr>
              <a:t>của người học theo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các cấp độ tư duy</a:t>
            </a:r>
            <a:r>
              <a:rPr lang="vi-VN" sz="2500" dirty="0">
                <a:latin typeface="Bahnschrift Condensed" panose="020B0502040204020203" pitchFamily="34" charset="0"/>
              </a:rPr>
              <a:t> quy định trong chuẩn đầu ra của mỗi học phần, mỗi thành phần và chương trình đào tạo</a:t>
            </a:r>
            <a:r>
              <a:rPr lang="en-US" sz="2500" dirty="0">
                <a:latin typeface="Bahnschrift Condensed" panose="020B0502040204020203" pitchFamily="34" charset="0"/>
              </a:rPr>
              <a:t>”</a:t>
            </a:r>
            <a:r>
              <a:rPr lang="vi-VN" sz="2500" dirty="0">
                <a:latin typeface="Bahnschrift Condensed" panose="020B0502040204020203" pitchFamily="34" charset="0"/>
              </a:rPr>
              <a:t>.</a:t>
            </a:r>
            <a:endParaRPr lang="en-US" sz="25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26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2</a:t>
            </a:r>
            <a:r>
              <a:rPr lang="vi-VN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nghẽn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(3) -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endParaRPr lang="vi-VN" sz="31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7BFD6-1BAE-648C-B1E6-DF86308A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4" y="998917"/>
            <a:ext cx="11592232" cy="31491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4B0275-53FD-0E84-8A4F-FB42ACCF1630}"/>
              </a:ext>
            </a:extLst>
          </p:cNvPr>
          <p:cNvSpPr txBox="1">
            <a:spLocks/>
          </p:cNvSpPr>
          <p:nvPr/>
        </p:nvSpPr>
        <p:spPr>
          <a:xfrm>
            <a:off x="319548" y="4470305"/>
            <a:ext cx="11592231" cy="1733846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95000"/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UTM Swiss Condense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5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Điểm a, Khoản 1, Điều 14 </a:t>
            </a:r>
            <a:r>
              <a:rPr lang="en-US" sz="25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Công nhận tốt nghiệp và cấp bằng tốt nghiệp</a:t>
            </a:r>
            <a:r>
              <a:rPr lang="vi-VN" sz="2500" dirty="0">
                <a:latin typeface="Bahnschrift Condensed" panose="020B0502040204020203" pitchFamily="34" charset="0"/>
              </a:rPr>
              <a:t>: </a:t>
            </a:r>
            <a:r>
              <a:rPr lang="en-US" sz="2500" dirty="0">
                <a:latin typeface="Bahnschrift Condensed" panose="020B0502040204020203" pitchFamily="34" charset="0"/>
              </a:rPr>
              <a:t>“</a:t>
            </a:r>
            <a:r>
              <a:rPr lang="vi-VN" sz="2500" dirty="0">
                <a:latin typeface="Bahnschrift Condensed" panose="020B0502040204020203" pitchFamily="34" charset="0"/>
              </a:rPr>
              <a:t>Tích lũy đủ học phần, số tín chỉ và hoàn thành các nội dung bắt buộc khác theo yêu cầu của chương trình đào tạo, </a:t>
            </a:r>
            <a:r>
              <a:rPr lang="vi-VN" sz="25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đạt chuẩn đầu ra</a:t>
            </a:r>
            <a:r>
              <a:rPr lang="vi-VN" sz="25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vi-VN" sz="2500" dirty="0">
                <a:latin typeface="Bahnschrift Condensed" panose="020B0502040204020203" pitchFamily="34" charset="0"/>
              </a:rPr>
              <a:t>của chương trình đào tạo</a:t>
            </a:r>
            <a:r>
              <a:rPr lang="en-US" sz="2500" dirty="0">
                <a:latin typeface="Bahnschrift Condensed" panose="020B0502040204020203" pitchFamily="34" charset="0"/>
              </a:rPr>
              <a:t>”</a:t>
            </a:r>
            <a:endParaRPr lang="vi-VN" sz="25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1284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62530"/>
            <a:ext cx="12192000" cy="29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ADDB86-FE37-710B-BA38-B085894637B7}"/>
              </a:ext>
            </a:extLst>
          </p:cNvPr>
          <p:cNvCxnSpPr>
            <a:cxnSpLocks/>
          </p:cNvCxnSpPr>
          <p:nvPr/>
        </p:nvCxnSpPr>
        <p:spPr>
          <a:xfrm>
            <a:off x="0" y="609603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4BCE98-2444-E56A-F583-AD3E146A72B8}"/>
              </a:ext>
            </a:extLst>
          </p:cNvPr>
          <p:cNvSpPr txBox="1"/>
          <p:nvPr/>
        </p:nvSpPr>
        <p:spPr>
          <a:xfrm>
            <a:off x="20320" y="6562530"/>
            <a:ext cx="12171680" cy="30777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400" dirty="0">
                <a:latin typeface="Bahnschrift SemiBold Condensed" panose="020B0502040204020203" pitchFamily="34" charset="0"/>
              </a:rPr>
              <a:t>Hội </a:t>
            </a:r>
            <a:r>
              <a:rPr lang="en-US" sz="14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400" dirty="0">
                <a:latin typeface="Bahnschrift SemiBold Condensed" panose="020B0502040204020203" pitchFamily="34" charset="0"/>
              </a:rPr>
              <a:t> CLB </a:t>
            </a:r>
            <a:r>
              <a:rPr lang="en-US" sz="14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400" dirty="0"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400" dirty="0"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400" dirty="0">
                <a:latin typeface="Bahnschrift SemiBold Condensed" panose="020B0502040204020203" pitchFamily="34" charset="0"/>
              </a:rPr>
              <a:t> </a:t>
            </a:r>
            <a:r>
              <a:rPr lang="en-US" sz="14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400" dirty="0">
                <a:latin typeface="Bahnschrift SemiBold Condensed" panose="020B0502040204020203" pitchFamily="34" charset="0"/>
              </a:rPr>
              <a:t> SP 8/2024</a:t>
            </a:r>
            <a:endParaRPr lang="vi-VN" sz="1400" dirty="0">
              <a:latin typeface="Bahnschrift SemiBold Condensed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E51B46-B01F-3317-C9E3-97D73F716C40}"/>
              </a:ext>
            </a:extLst>
          </p:cNvPr>
          <p:cNvSpPr/>
          <p:nvPr/>
        </p:nvSpPr>
        <p:spPr>
          <a:xfrm>
            <a:off x="277090" y="2904832"/>
            <a:ext cx="11711708" cy="2048169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marR="0" lvl="0" indent="-342891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Phát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triển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CTĐT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theo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bộ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chuẩn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khác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nhau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đang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là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xu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thế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;</a:t>
            </a:r>
          </a:p>
          <a:p>
            <a:pPr marL="342891" marR="0" lvl="0" indent="-342891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Đội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ngũ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giảng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viên,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nhân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viên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Nhà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trường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rất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vất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vả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; </a:t>
            </a:r>
          </a:p>
          <a:p>
            <a:pPr marL="342891" marR="0" lvl="0" indent="-342891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Chi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phí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quản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trị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chất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lượng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khá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cao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;</a:t>
            </a:r>
          </a:p>
          <a:p>
            <a:pPr marL="342891" marR="0" lvl="0" indent="-342891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Bộ GD&amp;ĐT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đang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dự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thảo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bộ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chuẩn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kiểm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định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mới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: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tương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đồng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với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AUN-QA4.0,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tăng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chu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kỳ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hiệu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lực</a:t>
            </a:r>
            <a:r>
              <a:rPr kumimoji="0" lang="en-US" sz="25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;</a:t>
            </a:r>
          </a:p>
        </p:txBody>
      </p:sp>
      <p:pic>
        <p:nvPicPr>
          <p:cNvPr id="4" name="Picture 9" descr="http://aun-qa.org/views/front/images/AUN-QA-LOGO-2019.png">
            <a:extLst>
              <a:ext uri="{FF2B5EF4-FFF2-40B4-BE49-F238E27FC236}">
                <a16:creationId xmlns:a16="http://schemas.microsoft.com/office/drawing/2014/main" id="{C343B06A-401C-4649-F5EB-B26AEF9D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34" y="1063187"/>
            <a:ext cx="3318724" cy="1451413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E89F446-832F-FD80-B30A-06808B1CF2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1691" r="23271" b="19899"/>
          <a:stretch/>
        </p:blipFill>
        <p:spPr>
          <a:xfrm>
            <a:off x="7843219" y="1076052"/>
            <a:ext cx="2382399" cy="143854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2A829C-F679-2C99-F766-8AAD00937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523" y="1076052"/>
            <a:ext cx="1506243" cy="143854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32479F-E90D-2124-7B6D-5411FC5FE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681" y="1063185"/>
            <a:ext cx="1438547" cy="143854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1026" name="Picture 2" descr="Tổng hợp logo bộ giáo dục và đào tạo chất lượng cao đang hot nhất 2023">
            <a:extLst>
              <a:ext uri="{FF2B5EF4-FFF2-40B4-BE49-F238E27FC236}">
                <a16:creationId xmlns:a16="http://schemas.microsoft.com/office/drawing/2014/main" id="{0681F1CB-EC90-6771-E9A0-47F8E284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9" y="1092720"/>
            <a:ext cx="2021444" cy="14218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69AA1-9351-FCC9-57EE-14A28B7114E2}"/>
              </a:ext>
            </a:extLst>
          </p:cNvPr>
          <p:cNvGrpSpPr/>
          <p:nvPr/>
        </p:nvGrpSpPr>
        <p:grpSpPr>
          <a:xfrm>
            <a:off x="272478" y="4966859"/>
            <a:ext cx="11711708" cy="1510141"/>
            <a:chOff x="272477" y="4775198"/>
            <a:chExt cx="11711708" cy="151014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C7A036-C57A-F1CF-604B-D8F9BB8B15F8}"/>
                </a:ext>
              </a:extLst>
            </p:cNvPr>
            <p:cNvSpPr/>
            <p:nvPr/>
          </p:nvSpPr>
          <p:spPr>
            <a:xfrm>
              <a:off x="272477" y="5340382"/>
              <a:ext cx="11711708" cy="944957"/>
            </a:xfrm>
            <a:prstGeom prst="rect">
              <a:avLst/>
            </a:prstGeom>
            <a:grpFill/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BỘ CHUẨN BẢO ĐẢM CHẤT LƯỢNG CTĐT: 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VU-PQA 1.0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9C394854-4045-00D7-A7CF-C7CF11318A6B}"/>
                </a:ext>
              </a:extLst>
            </p:cNvPr>
            <p:cNvSpPr/>
            <p:nvPr/>
          </p:nvSpPr>
          <p:spPr>
            <a:xfrm>
              <a:off x="5624941" y="4775198"/>
              <a:ext cx="1163785" cy="498765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4A5E9E4-407E-17AF-7EB1-E21D1E0062DE}"/>
              </a:ext>
            </a:extLst>
          </p:cNvPr>
          <p:cNvSpPr txBox="1">
            <a:spLocks/>
          </p:cNvSpPr>
          <p:nvPr/>
        </p:nvSpPr>
        <p:spPr>
          <a:xfrm>
            <a:off x="0" y="6032"/>
            <a:ext cx="12192000" cy="64171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3</a:t>
            </a:r>
            <a:r>
              <a:rPr lang="vi-VN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CTĐT </a:t>
            </a:r>
            <a:r>
              <a:rPr lang="en-US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ĐH Vinh:</a:t>
            </a:r>
            <a:r>
              <a:rPr lang="en-US" sz="3200" dirty="0">
                <a:latin typeface="Bahnschrift Condensed" panose="020B050204020402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Bộ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BĐCL CTĐT 1.0 (VU.PQA 1.0)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79C58AB-B88F-B324-F746-C726F3EF189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defTabSz="1219170"/>
            <a:r>
              <a:rPr lang="en-US" sz="3500" dirty="0">
                <a:latin typeface="Bahnschrift Condensed" panose="020B0502040204020203" pitchFamily="34" charset="0"/>
              </a:rPr>
              <a:t> NỘI DUNG</a:t>
            </a:r>
            <a:endParaRPr lang="vi-VN" sz="35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78900" y="1435136"/>
            <a:ext cx="8738259" cy="641715"/>
            <a:chOff x="1618873" y="1269279"/>
            <a:chExt cx="9586286" cy="607786"/>
          </a:xfrm>
        </p:grpSpPr>
        <p:sp>
          <p:nvSpPr>
            <p:cNvPr id="14" name="Rounded Rectangle 13"/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3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1.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Nguyên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lý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về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phát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triển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CTĐT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14E5C3-0A70-DFC4-DA94-5E48332415F3}"/>
              </a:ext>
            </a:extLst>
          </p:cNvPr>
          <p:cNvGrpSpPr/>
          <p:nvPr/>
        </p:nvGrpSpPr>
        <p:grpSpPr>
          <a:xfrm>
            <a:off x="1983820" y="2529928"/>
            <a:ext cx="8728425" cy="641715"/>
            <a:chOff x="1618873" y="1269279"/>
            <a:chExt cx="9586286" cy="607786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664FB150-7D63-C2A2-002A-0000CD45394F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3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0" name="Rounded Rectangle 14">
              <a:extLst>
                <a:ext uri="{FF2B5EF4-FFF2-40B4-BE49-F238E27FC236}">
                  <a16:creationId xmlns:a16="http://schemas.microsoft.com/office/drawing/2014/main" id="{7CDD46D6-B36E-0850-1F95-A49A3C26EB56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2.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Một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số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điểm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nghẽn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về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phát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triển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CTĐT hiện nay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DC745-9D24-7D0F-E173-E17313CA5AC3}"/>
              </a:ext>
            </a:extLst>
          </p:cNvPr>
          <p:cNvGrpSpPr/>
          <p:nvPr/>
        </p:nvGrpSpPr>
        <p:grpSpPr>
          <a:xfrm>
            <a:off x="1998571" y="3599374"/>
            <a:ext cx="8713675" cy="641715"/>
            <a:chOff x="1618873" y="1269279"/>
            <a:chExt cx="9586286" cy="607786"/>
          </a:xfrm>
        </p:grpSpPr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ED09E3AE-3532-1C08-DB02-05522E681621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3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891CCEF-FD4F-ED5F-541F-BE60BEF57D6F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3.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Kinh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nghiệm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về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phát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triển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CTĐT ở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Trường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ĐH Vinh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25784-F02C-6247-FB5F-C799FBB6159C}"/>
              </a:ext>
            </a:extLst>
          </p:cNvPr>
          <p:cNvGrpSpPr/>
          <p:nvPr/>
        </p:nvGrpSpPr>
        <p:grpSpPr>
          <a:xfrm>
            <a:off x="1983821" y="4741056"/>
            <a:ext cx="8728426" cy="641715"/>
            <a:chOff x="1618873" y="1269279"/>
            <a:chExt cx="9586286" cy="607786"/>
          </a:xfrm>
        </p:grpSpPr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141D1E71-489D-A12B-B0E8-0E2AD943F126}"/>
                </a:ext>
              </a:extLst>
            </p:cNvPr>
            <p:cNvSpPr/>
            <p:nvPr/>
          </p:nvSpPr>
          <p:spPr>
            <a:xfrm>
              <a:off x="1618873" y="1269279"/>
              <a:ext cx="9586286" cy="60778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300" b="1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384A7899-262D-8908-16C2-CA3D3F9C200F}"/>
                </a:ext>
              </a:extLst>
            </p:cNvPr>
            <p:cNvSpPr/>
            <p:nvPr/>
          </p:nvSpPr>
          <p:spPr>
            <a:xfrm>
              <a:off x="1713831" y="1324579"/>
              <a:ext cx="9365413" cy="48158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4. Đề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xuất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hợp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tác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nghiên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cứu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về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phát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3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triển</a:t>
              </a:r>
              <a:r>
                <a:rPr lang="en-US" sz="33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CTĐT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5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28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28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Mô</a:t>
              </a:r>
              <a:r>
                <a:rPr lang="en-US" sz="28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phát</a:t>
              </a:r>
              <a:r>
                <a:rPr lang="en-US" sz="28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triển</a:t>
              </a:r>
              <a:r>
                <a:rPr lang="en-US" sz="28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CTĐT </a:t>
              </a:r>
              <a:r>
                <a:rPr lang="en-US" sz="28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Trường</a:t>
              </a:r>
              <a:r>
                <a:rPr lang="en-US" sz="28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ĐH Vinh:</a:t>
              </a:r>
              <a:r>
                <a:rPr lang="en-US" sz="2800" dirty="0">
                  <a:latin typeface="Bahnschrift Condensed" panose="020B0502040204020203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Bộ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chuẩn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SemiBold Condensed" panose="020B0502040204020203" pitchFamily="34" charset="0"/>
                  <a:ea typeface="+mj-ea"/>
                  <a:cs typeface="Bai Jamjuree" panose="00000500000000000000" pitchFamily="2" charset="-34"/>
                </a:rPr>
                <a:t> BĐCL CTĐT 1.0 (VU.PQA 1.0)</a:t>
              </a:r>
              <a:endParaRPr lang="en-US" sz="3100" b="1" dirty="0">
                <a:solidFill>
                  <a:srgbClr val="FFFF00"/>
                </a:solidFill>
                <a:latin typeface="Bahnschrift SemiBold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6B66910-F15F-E4B6-09A3-1DA763001A16}"/>
              </a:ext>
            </a:extLst>
          </p:cNvPr>
          <p:cNvGrpSpPr/>
          <p:nvPr/>
        </p:nvGrpSpPr>
        <p:grpSpPr>
          <a:xfrm>
            <a:off x="0" y="790598"/>
            <a:ext cx="4165600" cy="5483201"/>
            <a:chOff x="152400" y="742950"/>
            <a:chExt cx="2703159" cy="38862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A82F506-BBA4-DDB8-73E8-D6E884FA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742950"/>
              <a:ext cx="2703159" cy="38862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ECB060-74B7-0EBB-C8A8-A315E5762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504951"/>
              <a:ext cx="2703159" cy="11811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B363F5-F9B7-6AB2-0522-FA1A8C734B5C}"/>
              </a:ext>
            </a:extLst>
          </p:cNvPr>
          <p:cNvGrpSpPr/>
          <p:nvPr/>
        </p:nvGrpSpPr>
        <p:grpSpPr>
          <a:xfrm>
            <a:off x="4204971" y="790598"/>
            <a:ext cx="7952067" cy="5483201"/>
            <a:chOff x="3153728" y="819150"/>
            <a:chExt cx="6066472" cy="38862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B2F8B96-6397-EE72-3790-32ACE4F8B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728" y="819150"/>
              <a:ext cx="6066472" cy="38862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00E7E4-A970-2DBF-C0C9-6474FFB1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70412" y="1949040"/>
              <a:ext cx="1492388" cy="546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927711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62D7-BEC1-1B18-2FEC-07260EB59B63}"/>
              </a:ext>
            </a:extLst>
          </p:cNvPr>
          <p:cNvSpPr txBox="1">
            <a:spLocks/>
          </p:cNvSpPr>
          <p:nvPr/>
        </p:nvSpPr>
        <p:spPr>
          <a:xfrm>
            <a:off x="5459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FF0DA-5416-230D-43D0-4EBA17A91501}"/>
              </a:ext>
            </a:extLst>
          </p:cNvPr>
          <p:cNvGrpSpPr/>
          <p:nvPr/>
        </p:nvGrpSpPr>
        <p:grpSpPr>
          <a:xfrm>
            <a:off x="78512" y="55415"/>
            <a:ext cx="11892388" cy="692730"/>
            <a:chOff x="78512" y="55415"/>
            <a:chExt cx="11892388" cy="8649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01CCB2-2399-4871-7C75-FF1F4EAB556E}"/>
                </a:ext>
              </a:extLst>
            </p:cNvPr>
            <p:cNvSpPr/>
            <p:nvPr/>
          </p:nvSpPr>
          <p:spPr>
            <a:xfrm>
              <a:off x="679444" y="71482"/>
              <a:ext cx="11291456" cy="8489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j-ea"/>
                  <a:cs typeface="Bai Jamjuree" panose="00000500000000000000" pitchFamily="2" charset="-34"/>
                </a:rPr>
                <a:t>  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3</a:t>
              </a:r>
              <a:r>
                <a:rPr lang="vi-VN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. </a:t>
              </a:r>
              <a:r>
                <a:rPr lang="en-US" sz="31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Mô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1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hình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1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phát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1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triển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CTĐT </a:t>
              </a:r>
              <a:r>
                <a:rPr lang="en-US" sz="31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của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31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Trường</a:t>
              </a:r>
              <a:r>
                <a:rPr lang="en-US" sz="31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ĐH Vinh:</a:t>
              </a:r>
              <a:r>
                <a:rPr lang="en-US" sz="3100" dirty="0">
                  <a:latin typeface="Bahnschrift Condensed" panose="020B0502040204020203" pitchFamily="34" charset="0"/>
                </a:rPr>
                <a:t> 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j-ea"/>
                  <a:cs typeface="Bai Jamjuree" panose="00000500000000000000" pitchFamily="2" charset="-34"/>
                </a:rPr>
                <a:t>Bộ </a:t>
              </a:r>
              <a:r>
                <a:rPr kumimoji="0" lang="en-US" sz="3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j-ea"/>
                  <a:cs typeface="Bai Jamjuree" panose="00000500000000000000" pitchFamily="2" charset="-34"/>
                </a:rPr>
                <a:t>chuẩn</a:t>
              </a:r>
              <a:r>
                <a:rPr kumimoji="0" 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j-ea"/>
                  <a:cs typeface="Bai Jamjuree" panose="00000500000000000000" pitchFamily="2" charset="-34"/>
                </a:rPr>
                <a:t> BĐCL CTĐT 1.0 (VU.PQA 1.0)</a:t>
              </a:r>
              <a:endParaRPr lang="en-US" sz="3100" b="1" dirty="0">
                <a:solidFill>
                  <a:srgbClr val="FFFF00"/>
                </a:solidFill>
                <a:latin typeface="Bahnschrift Condensed" panose="020B0502040204020203" pitchFamily="34" charset="0"/>
                <a:cs typeface="Bai Jamjuree" panose="00000500000000000000" pitchFamily="2" charset="-34"/>
              </a:endParaRP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E656150F-12C0-22F8-4D61-08A4E0AF0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2" y="55415"/>
              <a:ext cx="720439" cy="8489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16EBEF-C2D3-D188-FD3F-719E544F6408}"/>
                </a:ext>
              </a:extLst>
            </p:cNvPr>
            <p:cNvCxnSpPr/>
            <p:nvPr/>
          </p:nvCxnSpPr>
          <p:spPr>
            <a:xfrm>
              <a:off x="830785" y="814489"/>
              <a:ext cx="1109019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A group of rectangular colored rectangular objects&#10;&#10;Description automatically generated with medium confidence">
            <a:extLst>
              <a:ext uri="{FF2B5EF4-FFF2-40B4-BE49-F238E27FC236}">
                <a16:creationId xmlns:a16="http://schemas.microsoft.com/office/drawing/2014/main" id="{A86D0939-66C1-ECA3-B811-8EFB4480C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" y="821066"/>
            <a:ext cx="10768597" cy="5457574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451399-E975-49AC-2CA1-BDAEE59C8605}"/>
              </a:ext>
            </a:extLst>
          </p:cNvPr>
          <p:cNvSpPr/>
          <p:nvPr/>
        </p:nvSpPr>
        <p:spPr>
          <a:xfrm>
            <a:off x="798951" y="1743013"/>
            <a:ext cx="1344481" cy="3497582"/>
          </a:xfrm>
          <a:prstGeom prst="roundRect">
            <a:avLst/>
          </a:prstGeom>
          <a:noFill/>
          <a:ln w="66675">
            <a:solidFill>
              <a:srgbClr val="E325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22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3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3</a:t>
            </a:r>
            <a:r>
              <a:rPr lang="vi-VN" sz="33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3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33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33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3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3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 </a:t>
            </a:r>
            <a:r>
              <a:rPr lang="en-US" sz="33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3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3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ĐH Vinh: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325BF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Quy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E325BF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trình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325BF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E325BF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thiết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E325BF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E325BF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j-ea"/>
                <a:cs typeface="Bai Jamjuree" panose="00000500000000000000" pitchFamily="2" charset="-34"/>
              </a:rPr>
              <a:t>kế</a:t>
            </a:r>
            <a:endParaRPr lang="en-US" sz="3300" dirty="0">
              <a:solidFill>
                <a:srgbClr val="E325B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F21F34E-05A2-1118-0F68-CDC7224F0173}"/>
              </a:ext>
            </a:extLst>
          </p:cNvPr>
          <p:cNvGrpSpPr/>
          <p:nvPr/>
        </p:nvGrpSpPr>
        <p:grpSpPr>
          <a:xfrm>
            <a:off x="203903" y="813774"/>
            <a:ext cx="11874763" cy="5086592"/>
            <a:chOff x="128921" y="1663968"/>
            <a:chExt cx="11874763" cy="461227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32F1CE4-0115-F7AE-4845-D3926C73A2B6}"/>
                </a:ext>
              </a:extLst>
            </p:cNvPr>
            <p:cNvGrpSpPr/>
            <p:nvPr/>
          </p:nvGrpSpPr>
          <p:grpSpPr>
            <a:xfrm>
              <a:off x="165401" y="2537109"/>
              <a:ext cx="11838283" cy="3125929"/>
              <a:chOff x="258602" y="2538369"/>
              <a:chExt cx="11838283" cy="31259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A816AC7-71D6-8F90-5B63-D7EE19B181EA}"/>
                  </a:ext>
                </a:extLst>
              </p:cNvPr>
              <p:cNvGrpSpPr/>
              <p:nvPr/>
            </p:nvGrpSpPr>
            <p:grpSpPr>
              <a:xfrm>
                <a:off x="258602" y="2538369"/>
                <a:ext cx="11838283" cy="3125929"/>
                <a:chOff x="274980" y="2523774"/>
                <a:chExt cx="11838283" cy="312592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984445C-FAEB-9228-0BAE-78324D36CACB}"/>
                    </a:ext>
                  </a:extLst>
                </p:cNvPr>
                <p:cNvSpPr/>
                <p:nvPr/>
              </p:nvSpPr>
              <p:spPr>
                <a:xfrm>
                  <a:off x="276863" y="2523774"/>
                  <a:ext cx="11836400" cy="296178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rgbClr val="C00000"/>
                    </a:solidFill>
                    <a:latin typeface="Bahnschrift Condensed" panose="020B0502040204020203" pitchFamily="34" charset="0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C53F0BA-8ABB-77B8-D8E9-4534A197F65B}"/>
                    </a:ext>
                  </a:extLst>
                </p:cNvPr>
                <p:cNvGrpSpPr/>
                <p:nvPr/>
              </p:nvGrpSpPr>
              <p:grpSpPr>
                <a:xfrm>
                  <a:off x="274980" y="3515772"/>
                  <a:ext cx="9581538" cy="2133931"/>
                  <a:chOff x="274980" y="3515772"/>
                  <a:chExt cx="9581538" cy="2133931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D6B67-C233-29A5-34DD-454D4FC9804C}"/>
                      </a:ext>
                    </a:extLst>
                  </p:cNvPr>
                  <p:cNvGrpSpPr/>
                  <p:nvPr/>
                </p:nvGrpSpPr>
                <p:grpSpPr>
                  <a:xfrm>
                    <a:off x="274980" y="3515772"/>
                    <a:ext cx="9581538" cy="2133931"/>
                    <a:chOff x="-27102" y="202341"/>
                    <a:chExt cx="4247611" cy="805226"/>
                  </a:xfrm>
                </p:grpSpPr>
                <p:sp>
                  <p:nvSpPr>
                    <p:cNvPr id="22" name="Flowchart: Connector 21">
                      <a:extLst>
                        <a:ext uri="{FF2B5EF4-FFF2-40B4-BE49-F238E27FC236}">
                          <a16:creationId xmlns:a16="http://schemas.microsoft.com/office/drawing/2014/main" id="{E4744B4C-394C-0B62-A785-52550F828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02341"/>
                      <a:ext cx="439395" cy="698790"/>
                    </a:xfrm>
                    <a:prstGeom prst="flowChartConnector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3" name="Text Box 2">
                      <a:extLst>
                        <a:ext uri="{FF2B5EF4-FFF2-40B4-BE49-F238E27FC236}">
                          <a16:creationId xmlns:a16="http://schemas.microsoft.com/office/drawing/2014/main" id="{B8288870-E18D-E7BB-CB5F-F0945AAF407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7102" y="285988"/>
                      <a:ext cx="473031" cy="5314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Kế</a:t>
                      </a: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hoạch</a:t>
                      </a: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dạy</a:t>
                      </a: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Callout: Left Arrow 23">
                      <a:extLst>
                        <a:ext uri="{FF2B5EF4-FFF2-40B4-BE49-F238E27FC236}">
                          <a16:creationId xmlns:a16="http://schemas.microsoft.com/office/drawing/2014/main" id="{E873BDA3-CADE-75D7-473C-99836FC2A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807" y="231536"/>
                      <a:ext cx="578675" cy="659167"/>
                    </a:xfrm>
                    <a:prstGeom prst="leftArrowCallout">
                      <a:avLst>
                        <a:gd name="adj1" fmla="val 25000"/>
                        <a:gd name="adj2" fmla="val 25000"/>
                        <a:gd name="adj3" fmla="val 18455"/>
                        <a:gd name="adj4" fmla="val 73705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5" name="Callout: Left Arrow 24">
                      <a:extLst>
                        <a:ext uri="{FF2B5EF4-FFF2-40B4-BE49-F238E27FC236}">
                          <a16:creationId xmlns:a16="http://schemas.microsoft.com/office/drawing/2014/main" id="{6F7309CD-3DD2-794C-2958-A6C3763A4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776" y="220843"/>
                      <a:ext cx="491869" cy="670393"/>
                    </a:xfrm>
                    <a:prstGeom prst="leftArrowCallout">
                      <a:avLst>
                        <a:gd name="adj1" fmla="val 35352"/>
                        <a:gd name="adj2" fmla="val 32764"/>
                        <a:gd name="adj3" fmla="val 25000"/>
                        <a:gd name="adj4" fmla="val 66702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6" name="Callout: Left Arrow 25">
                      <a:extLst>
                        <a:ext uri="{FF2B5EF4-FFF2-40B4-BE49-F238E27FC236}">
                          <a16:creationId xmlns:a16="http://schemas.microsoft.com/office/drawing/2014/main" id="{21518269-AC2C-9F5B-C71D-F89ACFEE5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5542" y="217333"/>
                      <a:ext cx="571187" cy="662909"/>
                    </a:xfrm>
                    <a:prstGeom prst="leftArrowCallout">
                      <a:avLst>
                        <a:gd name="adj1" fmla="val 28154"/>
                        <a:gd name="adj2" fmla="val 30520"/>
                        <a:gd name="adj3" fmla="val 18692"/>
                        <a:gd name="adj4" fmla="val 71023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7" name="Callout: Left Arrow 26">
                      <a:extLst>
                        <a:ext uri="{FF2B5EF4-FFF2-40B4-BE49-F238E27FC236}">
                          <a16:creationId xmlns:a16="http://schemas.microsoft.com/office/drawing/2014/main" id="{8B53EFB6-DF27-5804-B773-3CF6BED688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29074" y="235013"/>
                      <a:ext cx="458637" cy="659167"/>
                    </a:xfrm>
                    <a:prstGeom prst="leftArrowCallout">
                      <a:avLst>
                        <a:gd name="adj1" fmla="val 35979"/>
                        <a:gd name="adj2" fmla="val 30489"/>
                        <a:gd name="adj3" fmla="val 17158"/>
                        <a:gd name="adj4" fmla="val 72819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8" name="Callout: Left Arrow 27">
                      <a:extLst>
                        <a:ext uri="{FF2B5EF4-FFF2-40B4-BE49-F238E27FC236}">
                          <a16:creationId xmlns:a16="http://schemas.microsoft.com/office/drawing/2014/main" id="{636F8BD0-C557-6EAA-38CE-8F4401FBE2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9983" y="242868"/>
                      <a:ext cx="471124" cy="665219"/>
                    </a:xfrm>
                    <a:prstGeom prst="leftArrowCallout">
                      <a:avLst>
                        <a:gd name="adj1" fmla="val 35117"/>
                        <a:gd name="adj2" fmla="val 34838"/>
                        <a:gd name="adj3" fmla="val 15839"/>
                        <a:gd name="adj4" fmla="val 75116"/>
                      </a:avLst>
                    </a:prstGeom>
                    <a:solidFill>
                      <a:schemeClr val="bg1">
                        <a:lumMod val="8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2400">
                        <a:solidFill>
                          <a:srgbClr val="C00000"/>
                        </a:solidFill>
                        <a:latin typeface="Bahnschrift Condensed" panose="020B0502040204020203" pitchFamily="34" charset="0"/>
                      </a:endParaRPr>
                    </a:p>
                  </p:txBody>
                </p:sp>
                <p:sp>
                  <p:nvSpPr>
                    <p:cNvPr id="29" name="Text Box 2">
                      <a:extLst>
                        <a:ext uri="{FF2B5EF4-FFF2-40B4-BE49-F238E27FC236}">
                          <a16:creationId xmlns:a16="http://schemas.microsoft.com/office/drawing/2014/main" id="{804BA155-9989-EE3C-0E33-A355D31303E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1477" y="243639"/>
                      <a:ext cx="433792" cy="71361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Ma </a:t>
                      </a:r>
                      <a:r>
                        <a:rPr lang="en-US" sz="2400" b="1" spc="-100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trận</a:t>
                      </a: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spc="-100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đánh</a:t>
                      </a:r>
                      <a:endParaRPr lang="en-US" sz="2400" b="1" spc="-1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spc="-100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giá</a:t>
                      </a: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spc="-100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CLO</a:t>
                      </a:r>
                      <a:endParaRPr lang="en-US" sz="2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0" name="Text Box 2">
                      <a:extLst>
                        <a:ext uri="{FF2B5EF4-FFF2-40B4-BE49-F238E27FC236}">
                          <a16:creationId xmlns:a16="http://schemas.microsoft.com/office/drawing/2014/main" id="{BC308583-AE1F-FFE1-624B-7FE8F95CC3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4726" y="293451"/>
                      <a:ext cx="401895" cy="6800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CĐR </a:t>
                      </a: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{CLO}</a:t>
                      </a:r>
                      <a:endParaRPr lang="en-US" sz="2400" dirty="0"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Text Box 2">
                      <a:extLst>
                        <a:ext uri="{FF2B5EF4-FFF2-40B4-BE49-F238E27FC236}">
                          <a16:creationId xmlns:a16="http://schemas.microsoft.com/office/drawing/2014/main" id="{053A39EE-5954-8131-D85D-6B6CA872BA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0392" y="263789"/>
                      <a:ext cx="491467" cy="620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Ma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trận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PLO/CLO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 Box 2">
                      <a:extLst>
                        <a:ext uri="{FF2B5EF4-FFF2-40B4-BE49-F238E27FC236}">
                          <a16:creationId xmlns:a16="http://schemas.microsoft.com/office/drawing/2014/main" id="{579D607F-4C03-D573-C761-5032902557A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29074" y="381457"/>
                      <a:ext cx="574354" cy="626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Khung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 CTDH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Text Box 2">
                      <a:extLst>
                        <a:ext uri="{FF2B5EF4-FFF2-40B4-BE49-F238E27FC236}">
                          <a16:creationId xmlns:a16="http://schemas.microsoft.com/office/drawing/2014/main" id="{F4359A8B-25A9-92C1-98C8-90948D938FA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9385" y="327179"/>
                      <a:ext cx="471124" cy="62611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</a:rPr>
                        <a:t>CĐR CTĐT (PLO)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8" name="Callout: Left Arrow 37">
                    <a:extLst>
                      <a:ext uri="{FF2B5EF4-FFF2-40B4-BE49-F238E27FC236}">
                        <a16:creationId xmlns:a16="http://schemas.microsoft.com/office/drawing/2014/main" id="{DA2AA5A0-8793-0B36-4C7E-395C1682F713}"/>
                      </a:ext>
                    </a:extLst>
                  </p:cNvPr>
                  <p:cNvSpPr/>
                  <p:nvPr/>
                </p:nvSpPr>
                <p:spPr>
                  <a:xfrm>
                    <a:off x="5146712" y="3555506"/>
                    <a:ext cx="1157461" cy="1756772"/>
                  </a:xfrm>
                  <a:prstGeom prst="leftArrowCallout">
                    <a:avLst>
                      <a:gd name="adj1" fmla="val 29494"/>
                      <a:gd name="adj2" fmla="val 31924"/>
                      <a:gd name="adj3" fmla="val 18784"/>
                      <a:gd name="adj4" fmla="val 74169"/>
                    </a:avLst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2400" dirty="0">
                      <a:solidFill>
                        <a:srgbClr val="C00000"/>
                      </a:solidFill>
                      <a:latin typeface="Bahnschrift Condensed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39" name="Text Box 2">
                <a:extLst>
                  <a:ext uri="{FF2B5EF4-FFF2-40B4-BE49-F238E27FC236}">
                    <a16:creationId xmlns:a16="http://schemas.microsoft.com/office/drawing/2014/main" id="{12737251-D1AF-97FE-CA1F-5ABC8CB84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1422" y="3790919"/>
                <a:ext cx="1179565" cy="1565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Bảng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nhiệm</a:t>
                </a: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effectLst/>
                    <a:latin typeface="Bahnschrift Condensed" panose="020B0502040204020203" pitchFamily="34" charset="0"/>
                    <a:ea typeface="Times New Roman" panose="02020603050405020304" pitchFamily="18" charset="0"/>
                  </a:rPr>
                  <a:t>PLO/CLO</a:t>
                </a:r>
                <a:endParaRPr lang="en-US" sz="2400" dirty="0">
                  <a:solidFill>
                    <a:srgbClr val="C00000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127A60-0BD5-1441-59DF-51FEBBB4AE2F}"/>
                </a:ext>
              </a:extLst>
            </p:cNvPr>
            <p:cNvGrpSpPr/>
            <p:nvPr/>
          </p:nvGrpSpPr>
          <p:grpSpPr>
            <a:xfrm>
              <a:off x="9760960" y="1663968"/>
              <a:ext cx="2242724" cy="800313"/>
              <a:chOff x="9760960" y="1663968"/>
              <a:chExt cx="2242724" cy="800313"/>
            </a:xfrm>
          </p:grpSpPr>
          <p:sp>
            <p:nvSpPr>
              <p:cNvPr id="46" name="Arrow: Left 45">
                <a:extLst>
                  <a:ext uri="{FF2B5EF4-FFF2-40B4-BE49-F238E27FC236}">
                    <a16:creationId xmlns:a16="http://schemas.microsoft.com/office/drawing/2014/main" id="{01075C25-B980-E82A-4CF8-6E154977FBB3}"/>
                  </a:ext>
                </a:extLst>
              </p:cNvPr>
              <p:cNvSpPr/>
              <p:nvPr/>
            </p:nvSpPr>
            <p:spPr>
              <a:xfrm>
                <a:off x="10794359" y="1663968"/>
                <a:ext cx="1209325" cy="800313"/>
              </a:xfrm>
              <a:prstGeom prst="leftArrow">
                <a:avLst/>
              </a:prstGeom>
              <a:solidFill>
                <a:srgbClr val="E325B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C00000"/>
                  </a:solidFill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4B451C-6609-C2CD-4C35-C6499515C215}"/>
                  </a:ext>
                </a:extLst>
              </p:cNvPr>
              <p:cNvSpPr txBox="1"/>
              <p:nvPr/>
            </p:nvSpPr>
            <p:spPr>
              <a:xfrm>
                <a:off x="9760960" y="1807722"/>
                <a:ext cx="1681556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Thiết</a:t>
                </a:r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kế</a:t>
                </a:r>
                <a:endParaRPr lang="en-US" sz="25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EC3A966-F010-BC83-B079-A54C9FD4A02D}"/>
                </a:ext>
              </a:extLst>
            </p:cNvPr>
            <p:cNvGrpSpPr/>
            <p:nvPr/>
          </p:nvGrpSpPr>
          <p:grpSpPr>
            <a:xfrm>
              <a:off x="128921" y="5497640"/>
              <a:ext cx="3155673" cy="778599"/>
              <a:chOff x="128921" y="5497640"/>
              <a:chExt cx="3155673" cy="778599"/>
            </a:xfrm>
          </p:grpSpPr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2198673C-07B1-0A83-C801-73942CE0F06C}"/>
                  </a:ext>
                </a:extLst>
              </p:cNvPr>
              <p:cNvSpPr/>
              <p:nvPr/>
            </p:nvSpPr>
            <p:spPr>
              <a:xfrm>
                <a:off x="128921" y="5497640"/>
                <a:ext cx="1197758" cy="778599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8FFDE2B-CC49-EF7A-E42D-96BCD284DDB3}"/>
                  </a:ext>
                </a:extLst>
              </p:cNvPr>
              <p:cNvSpPr txBox="1"/>
              <p:nvPr/>
            </p:nvSpPr>
            <p:spPr>
              <a:xfrm>
                <a:off x="1343824" y="5699019"/>
                <a:ext cx="1940770" cy="432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Tổ</a:t>
                </a:r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chức </a:t>
                </a:r>
                <a:r>
                  <a:rPr lang="en-US" sz="25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dạy</a:t>
                </a:r>
                <a:r>
                  <a:rPr lang="en-US" sz="2500" b="1" dirty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học</a:t>
                </a:r>
                <a:endParaRPr lang="en-US" sz="2500" b="1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</p:grpSp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CB6E4D2A-6843-8AC9-396F-8C0B0619A4A3}"/>
              </a:ext>
            </a:extLst>
          </p:cNvPr>
          <p:cNvSpPr/>
          <p:nvPr/>
        </p:nvSpPr>
        <p:spPr>
          <a:xfrm>
            <a:off x="6253021" y="2946671"/>
            <a:ext cx="1295599" cy="1937438"/>
          </a:xfrm>
          <a:prstGeom prst="leftArrowCallout">
            <a:avLst>
              <a:gd name="adj1" fmla="val 30607"/>
              <a:gd name="adj2" fmla="val 29906"/>
              <a:gd name="adj3" fmla="val 20794"/>
              <a:gd name="adj4" fmla="val 698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D0FFC19-2742-2FAD-9239-24DA7AB22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049" y="3173081"/>
            <a:ext cx="1018639" cy="18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trận</a:t>
            </a:r>
            <a:endParaRPr lang="en-US" sz="2400" b="1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PLO/HP</a:t>
            </a:r>
            <a:endParaRPr lang="en-US" sz="24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04DEDC-DA6A-7938-29B3-9A78FE947F3E}"/>
              </a:ext>
            </a:extLst>
          </p:cNvPr>
          <p:cNvGrpSpPr/>
          <p:nvPr/>
        </p:nvGrpSpPr>
        <p:grpSpPr>
          <a:xfrm>
            <a:off x="354578" y="2004332"/>
            <a:ext cx="3558661" cy="769977"/>
            <a:chOff x="742319" y="2004332"/>
            <a:chExt cx="6858000" cy="7699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27819-5973-09FD-03FE-8D43A4BAAE8B}"/>
                </a:ext>
              </a:extLst>
            </p:cNvPr>
            <p:cNvSpPr txBox="1"/>
            <p:nvPr/>
          </p:nvSpPr>
          <p:spPr>
            <a:xfrm>
              <a:off x="2036757" y="2004332"/>
              <a:ext cx="3890793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500" b="1" dirty="0" err="1">
                  <a:latin typeface="Bahnschrift Condensed" panose="020B0502040204020203" pitchFamily="34" charset="0"/>
                </a:rPr>
                <a:t>Giảng</a:t>
              </a:r>
              <a:r>
                <a:rPr lang="en-US" sz="2500" b="1" dirty="0">
                  <a:latin typeface="Bahnschrift Condensed" panose="020B0502040204020203" pitchFamily="34" charset="0"/>
                </a:rPr>
                <a:t> viên</a:t>
              </a:r>
              <a:endParaRPr lang="en-US" sz="2500" dirty="0">
                <a:latin typeface="Calibri"/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08AD63F3-FA9A-F9B1-590E-364EC007674F}"/>
                </a:ext>
              </a:extLst>
            </p:cNvPr>
            <p:cNvSpPr/>
            <p:nvPr/>
          </p:nvSpPr>
          <p:spPr>
            <a:xfrm rot="5400000">
              <a:off x="4024857" y="-801152"/>
              <a:ext cx="292923" cy="6858000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726BE5-8B53-A600-3CCA-7F04D4726209}"/>
              </a:ext>
            </a:extLst>
          </p:cNvPr>
          <p:cNvGrpSpPr/>
          <p:nvPr/>
        </p:nvGrpSpPr>
        <p:grpSpPr>
          <a:xfrm>
            <a:off x="4143706" y="2012012"/>
            <a:ext cx="7863840" cy="757305"/>
            <a:chOff x="4143706" y="1815372"/>
            <a:chExt cx="7863840" cy="757305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A49CE63C-54BC-8FAA-6E68-4123B808D273}"/>
                </a:ext>
              </a:extLst>
            </p:cNvPr>
            <p:cNvSpPr/>
            <p:nvPr/>
          </p:nvSpPr>
          <p:spPr>
            <a:xfrm rot="5400000">
              <a:off x="7935500" y="-1499368"/>
              <a:ext cx="280251" cy="7863840"/>
            </a:xfrm>
            <a:prstGeom prst="leftBrace">
              <a:avLst>
                <a:gd name="adj1" fmla="val 64765"/>
                <a:gd name="adj2" fmla="val 5152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C3A718-DC82-B527-E8B2-89C2B319D3F8}"/>
                </a:ext>
              </a:extLst>
            </p:cNvPr>
            <p:cNvSpPr txBox="1"/>
            <p:nvPr/>
          </p:nvSpPr>
          <p:spPr>
            <a:xfrm>
              <a:off x="6880045" y="1815372"/>
              <a:ext cx="3890793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Giảng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viên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chủ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trì</a:t>
              </a:r>
              <a:r>
                <a:rPr lang="en-US" sz="2500" b="1" dirty="0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C00000"/>
                  </a:solidFill>
                  <a:latin typeface="Bahnschrift Condensed" panose="020B0502040204020203" pitchFamily="34" charset="0"/>
                </a:rPr>
                <a:t>ngành</a:t>
              </a:r>
              <a:endParaRPr lang="en-US" sz="2500" dirty="0">
                <a:solidFill>
                  <a:srgbClr val="C00000"/>
                </a:solidFill>
                <a:latin typeface="Calibri"/>
              </a:endParaRPr>
            </a:p>
          </p:txBody>
        </p:sp>
      </p:grp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BEE64979-055F-F1B1-3356-E580F5F97C93}"/>
              </a:ext>
            </a:extLst>
          </p:cNvPr>
          <p:cNvSpPr/>
          <p:nvPr/>
        </p:nvSpPr>
        <p:spPr>
          <a:xfrm>
            <a:off x="9795267" y="2998725"/>
            <a:ext cx="1062737" cy="1944193"/>
          </a:xfrm>
          <a:prstGeom prst="leftArrowCallout">
            <a:avLst>
              <a:gd name="adj1" fmla="val 35117"/>
              <a:gd name="adj2" fmla="val 34838"/>
              <a:gd name="adj3" fmla="val 15839"/>
              <a:gd name="adj4" fmla="val 7511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C7EA59B-A498-DC37-7A4C-DD935187B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8219" y="3118951"/>
            <a:ext cx="1062737" cy="18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Mục</a:t>
            </a:r>
            <a:endParaRPr lang="en-US" sz="2400" b="1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 CTĐT (PO)</a:t>
            </a:r>
            <a:endParaRPr lang="en-US" sz="24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4EFDA67F-34CB-1E05-2D5D-41800688B21C}"/>
              </a:ext>
            </a:extLst>
          </p:cNvPr>
          <p:cNvSpPr/>
          <p:nvPr/>
        </p:nvSpPr>
        <p:spPr>
          <a:xfrm>
            <a:off x="10914089" y="3000165"/>
            <a:ext cx="1062737" cy="1944193"/>
          </a:xfrm>
          <a:prstGeom prst="leftArrowCallout">
            <a:avLst>
              <a:gd name="adj1" fmla="val 35117"/>
              <a:gd name="adj2" fmla="val 34838"/>
              <a:gd name="adj3" fmla="val 15839"/>
              <a:gd name="adj4" fmla="val 7511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2635734-1E15-3029-2E0F-7EA400240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970" y="3165295"/>
            <a:ext cx="1062737" cy="18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Tầm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Sứ</a:t>
            </a:r>
            <a:r>
              <a:rPr lang="en-US" sz="24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mạng</a:t>
            </a:r>
            <a:endParaRPr lang="en-US" sz="2400" dirty="0">
              <a:solidFill>
                <a:srgbClr val="C0000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09B8BBD-9581-4EAE-82CE-E08CB23771F2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31DB59-E77F-9D1F-46ED-688E6546D06B}"/>
              </a:ext>
            </a:extLst>
          </p:cNvPr>
          <p:cNvSpPr txBox="1">
            <a:spLocks/>
          </p:cNvSpPr>
          <p:nvPr/>
        </p:nvSpPr>
        <p:spPr>
          <a:xfrm>
            <a:off x="165371" y="-19455"/>
            <a:ext cx="12026629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3</a:t>
            </a:r>
            <a:r>
              <a:rPr lang="vi-VN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31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 </a:t>
            </a:r>
            <a:r>
              <a:rPr lang="en-US" sz="31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1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ĐH Vinh: </a:t>
            </a:r>
            <a:r>
              <a:rPr lang="en-US" sz="31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Biểu</a:t>
            </a:r>
            <a:r>
              <a:rPr lang="en-US" sz="31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diễn</a:t>
            </a:r>
            <a:r>
              <a:rPr lang="en-US" sz="31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31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31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31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31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1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CDIO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80656E5-9A01-673B-6A82-F05F413CB0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8C600C-49B2-AF83-4214-7254B8FF7860}"/>
              </a:ext>
            </a:extLst>
          </p:cNvPr>
          <p:cNvSpPr txBox="1"/>
          <p:nvPr/>
        </p:nvSpPr>
        <p:spPr>
          <a:xfrm>
            <a:off x="1214824" y="4787282"/>
            <a:ext cx="9455017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E325BF"/>
                </a:solidFill>
                <a:effectLst/>
                <a:latin typeface="Bahnschrift Condensed" panose="020B0502040204020203" pitchFamily="34" charset="0"/>
              </a:rPr>
              <a:t>Competency: 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The ability </a:t>
            </a:r>
            <a:r>
              <a:rPr lang="en-US" sz="3200" b="0" i="0" dirty="0">
                <a:solidFill>
                  <a:srgbClr val="E325BF"/>
                </a:solidFill>
                <a:effectLst/>
                <a:latin typeface="Bahnschrift Condensed" panose="020B0502040204020203" pitchFamily="34" charset="0"/>
              </a:rPr>
              <a:t>to do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 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</a:rPr>
              <a:t>something</a:t>
            </a:r>
            <a:r>
              <a:rPr lang="en-US" sz="3200" b="0" i="0" dirty="0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 successfully or efficiently</a:t>
            </a:r>
            <a:endParaRPr lang="en-US" sz="3200" dirty="0">
              <a:latin typeface="Bahnschrift Condensed" panose="020B0502040204020203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CB3269-C389-5F39-DA00-35B6938EFEF0}"/>
              </a:ext>
            </a:extLst>
          </p:cNvPr>
          <p:cNvGrpSpPr/>
          <p:nvPr/>
        </p:nvGrpSpPr>
        <p:grpSpPr>
          <a:xfrm>
            <a:off x="1071717" y="841950"/>
            <a:ext cx="9332654" cy="3622440"/>
            <a:chOff x="1071717" y="841950"/>
            <a:chExt cx="9332654" cy="362244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FF9A62-A0F3-82F5-708D-85830D075249}"/>
                </a:ext>
              </a:extLst>
            </p:cNvPr>
            <p:cNvSpPr/>
            <p:nvPr/>
          </p:nvSpPr>
          <p:spPr>
            <a:xfrm>
              <a:off x="3687098" y="3932899"/>
              <a:ext cx="4409805" cy="531491"/>
            </a:xfrm>
            <a:prstGeom prst="rect">
              <a:avLst/>
            </a:prstGeom>
            <a:solidFill>
              <a:srgbClr val="E325B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BCE1A3F-5889-91F7-2213-FD0EED6C8262}"/>
                </a:ext>
              </a:extLst>
            </p:cNvPr>
            <p:cNvGrpSpPr/>
            <p:nvPr/>
          </p:nvGrpSpPr>
          <p:grpSpPr>
            <a:xfrm>
              <a:off x="1071717" y="841950"/>
              <a:ext cx="9332654" cy="3355014"/>
              <a:chOff x="1071717" y="841950"/>
              <a:chExt cx="9332654" cy="335501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F763BC-5080-5988-8AB9-9B275FB7B109}"/>
                  </a:ext>
                </a:extLst>
              </p:cNvPr>
              <p:cNvSpPr txBox="1"/>
              <p:nvPr/>
            </p:nvSpPr>
            <p:spPr>
              <a:xfrm>
                <a:off x="1681446" y="2597023"/>
                <a:ext cx="2121990" cy="644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Kiến</a:t>
                </a: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thức</a:t>
                </a: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 (K)</a:t>
                </a: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05A26976-8DAC-670C-E642-9968859E042C}"/>
                  </a:ext>
                </a:extLst>
              </p:cNvPr>
              <p:cNvSpPr/>
              <p:nvPr/>
            </p:nvSpPr>
            <p:spPr>
              <a:xfrm>
                <a:off x="1640255" y="2367200"/>
                <a:ext cx="2165209" cy="1062405"/>
              </a:xfrm>
              <a:prstGeom prst="round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274816-2F5B-2C7C-1070-3BBC1C5DCB87}"/>
                  </a:ext>
                </a:extLst>
              </p:cNvPr>
              <p:cNvSpPr txBox="1"/>
              <p:nvPr/>
            </p:nvSpPr>
            <p:spPr>
              <a:xfrm>
                <a:off x="4955310" y="2563407"/>
                <a:ext cx="2121990" cy="644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Kỹ</a:t>
                </a: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năng</a:t>
                </a: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 (S)</a:t>
                </a: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15E17F39-98F4-2129-DFC1-75CB165AF08C}"/>
                  </a:ext>
                </a:extLst>
              </p:cNvPr>
              <p:cNvSpPr/>
              <p:nvPr/>
            </p:nvSpPr>
            <p:spPr>
              <a:xfrm>
                <a:off x="4914119" y="2333584"/>
                <a:ext cx="2165209" cy="1062405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6E67565-B70C-3FCA-CF6A-BA64B1576A63}"/>
                  </a:ext>
                </a:extLst>
              </p:cNvPr>
              <p:cNvSpPr txBox="1"/>
              <p:nvPr/>
            </p:nvSpPr>
            <p:spPr>
              <a:xfrm>
                <a:off x="7990609" y="2560794"/>
                <a:ext cx="2121990" cy="644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Thái </a:t>
                </a:r>
                <a:r>
                  <a:rPr kumimoji="0" lang="en-US" sz="2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độ</a:t>
                </a: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Bahnschrift Condensed" panose="020B0502040204020203" pitchFamily="34" charset="0"/>
                    <a:ea typeface="+mn-ea"/>
                    <a:cs typeface="+mn-cs"/>
                  </a:rPr>
                  <a:t> (A)</a:t>
                </a: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2A99960-94B6-1BB5-BD76-25733A6BEC54}"/>
                  </a:ext>
                </a:extLst>
              </p:cNvPr>
              <p:cNvSpPr/>
              <p:nvPr/>
            </p:nvSpPr>
            <p:spPr>
              <a:xfrm>
                <a:off x="7949418" y="2330971"/>
                <a:ext cx="2165209" cy="1062405"/>
              </a:xfrm>
              <a:prstGeom prst="round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6CC267F-BF8D-72F0-60A4-E4918FF2A938}"/>
                  </a:ext>
                </a:extLst>
              </p:cNvPr>
              <p:cNvSpPr/>
              <p:nvPr/>
            </p:nvSpPr>
            <p:spPr>
              <a:xfrm>
                <a:off x="1071717" y="1399944"/>
                <a:ext cx="9332654" cy="2797020"/>
              </a:xfrm>
              <a:prstGeom prst="roundRect">
                <a:avLst/>
              </a:prstGeom>
              <a:noFill/>
              <a:ln w="31750">
                <a:solidFill>
                  <a:srgbClr val="E325B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lus Sign 13">
                <a:extLst>
                  <a:ext uri="{FF2B5EF4-FFF2-40B4-BE49-F238E27FC236}">
                    <a16:creationId xmlns:a16="http://schemas.microsoft.com/office/drawing/2014/main" id="{442CBE7C-CE37-CCF2-99D8-360DCC3D5110}"/>
                  </a:ext>
                </a:extLst>
              </p:cNvPr>
              <p:cNvSpPr/>
              <p:nvPr/>
            </p:nvSpPr>
            <p:spPr>
              <a:xfrm>
                <a:off x="4131970" y="2616687"/>
                <a:ext cx="444186" cy="429143"/>
              </a:xfrm>
              <a:prstGeom prst="mathPlus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lus Sign 14">
                <a:extLst>
                  <a:ext uri="{FF2B5EF4-FFF2-40B4-BE49-F238E27FC236}">
                    <a16:creationId xmlns:a16="http://schemas.microsoft.com/office/drawing/2014/main" id="{3D5B0CF6-2AA2-16B7-1022-6176EAE6FE13}"/>
                  </a:ext>
                </a:extLst>
              </p:cNvPr>
              <p:cNvSpPr/>
              <p:nvPr/>
            </p:nvSpPr>
            <p:spPr>
              <a:xfrm>
                <a:off x="7325920" y="2635419"/>
                <a:ext cx="444186" cy="429143"/>
              </a:xfrm>
              <a:prstGeom prst="mathPlus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8051B69-3EA0-BD08-58C9-1A7F57CF3156}"/>
                  </a:ext>
                </a:extLst>
              </p:cNvPr>
              <p:cNvSpPr/>
              <p:nvPr/>
            </p:nvSpPr>
            <p:spPr>
              <a:xfrm>
                <a:off x="4145927" y="841950"/>
                <a:ext cx="3337201" cy="1062405"/>
              </a:xfrm>
              <a:prstGeom prst="ellipse">
                <a:avLst/>
              </a:prstGeom>
              <a:solidFill>
                <a:srgbClr val="CC00C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52C941-E3B5-9E22-E15E-D61C8FEE50C0}"/>
                  </a:ext>
                </a:extLst>
              </p:cNvPr>
              <p:cNvSpPr txBox="1"/>
              <p:nvPr/>
            </p:nvSpPr>
            <p:spPr>
              <a:xfrm>
                <a:off x="4191173" y="1113280"/>
                <a:ext cx="323269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900" b="1" dirty="0" err="1">
                    <a:latin typeface="Bahnschrift Condensed" panose="020B0502040204020203" pitchFamily="34" charset="0"/>
                  </a:rPr>
                  <a:t>Mô</a:t>
                </a:r>
                <a:r>
                  <a:rPr lang="en-US" sz="29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900" b="1" dirty="0" err="1">
                    <a:latin typeface="Bahnschrift Condensed" panose="020B0502040204020203" pitchFamily="34" charset="0"/>
                  </a:rPr>
                  <a:t>hình</a:t>
                </a:r>
                <a:r>
                  <a:rPr lang="en-US" sz="29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900" b="1" dirty="0" err="1">
                    <a:latin typeface="Bahnschrift Condensed" panose="020B0502040204020203" pitchFamily="34" charset="0"/>
                  </a:rPr>
                  <a:t>năng</a:t>
                </a:r>
                <a:r>
                  <a:rPr lang="en-US" sz="29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900" b="1" dirty="0" err="1">
                    <a:latin typeface="Bahnschrift Condensed" panose="020B0502040204020203" pitchFamily="34" charset="0"/>
                  </a:rPr>
                  <a:t>lực</a:t>
                </a:r>
                <a:endParaRPr lang="en-US" sz="2900" b="1" dirty="0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30210F-3077-E767-5DC6-E1D4F4B6F548}"/>
                </a:ext>
              </a:extLst>
            </p:cNvPr>
            <p:cNvSpPr txBox="1"/>
            <p:nvPr/>
          </p:nvSpPr>
          <p:spPr>
            <a:xfrm>
              <a:off x="3687098" y="3950967"/>
              <a:ext cx="440980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latin typeface="Bahnschrift Condensed" panose="020B0502040204020203" pitchFamily="34" charset="0"/>
                </a:rPr>
                <a:t>C-D-I-O </a:t>
              </a:r>
              <a:r>
                <a:rPr lang="en-US" sz="2700" b="1" dirty="0" err="1">
                  <a:latin typeface="Bahnschrift Condensed" panose="020B0502040204020203" pitchFamily="34" charset="0"/>
                </a:rPr>
                <a:t>cho</a:t>
              </a:r>
              <a:r>
                <a:rPr lang="en-US" sz="2700" b="1" dirty="0">
                  <a:latin typeface="Bahnschrift Condensed" panose="020B0502040204020203" pitchFamily="34" charset="0"/>
                </a:rPr>
                <a:t> “sản </a:t>
              </a:r>
              <a:r>
                <a:rPr lang="en-US" sz="2700" b="1" dirty="0" err="1">
                  <a:latin typeface="Bahnschrift Condensed" panose="020B0502040204020203" pitchFamily="34" charset="0"/>
                </a:rPr>
                <a:t>phẩm</a:t>
              </a:r>
              <a:r>
                <a:rPr lang="en-US" sz="2700" b="1" dirty="0">
                  <a:latin typeface="Bahnschrift Condensed" panose="020B0502040204020203" pitchFamily="34" charset="0"/>
                </a:rPr>
                <a:t>/</a:t>
              </a:r>
              <a:r>
                <a:rPr lang="en-US" sz="2700" b="1" dirty="0" err="1">
                  <a:latin typeface="Bahnschrift Condensed" panose="020B0502040204020203" pitchFamily="34" charset="0"/>
                </a:rPr>
                <a:t>quy</a:t>
              </a:r>
              <a:r>
                <a:rPr lang="en-US" sz="2700" b="1" dirty="0">
                  <a:latin typeface="Bahnschrift Condensed" panose="020B0502040204020203" pitchFamily="34" charset="0"/>
                </a:rPr>
                <a:t> </a:t>
              </a:r>
              <a:r>
                <a:rPr lang="en-US" sz="2700" b="1" dirty="0" err="1">
                  <a:latin typeface="Bahnschrift Condensed" panose="020B0502040204020203" pitchFamily="34" charset="0"/>
                </a:rPr>
                <a:t>trình</a:t>
              </a:r>
              <a:r>
                <a:rPr lang="en-US" sz="2700" b="1" dirty="0">
                  <a:latin typeface="Bahnschrift Condensed" panose="020B0502040204020203" pitchFamily="34" charset="0"/>
                </a:rPr>
                <a:t>….”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C403F59-D561-21A8-DBDB-FC34F584EB26}"/>
              </a:ext>
            </a:extLst>
          </p:cNvPr>
          <p:cNvSpPr txBox="1"/>
          <p:nvPr/>
        </p:nvSpPr>
        <p:spPr>
          <a:xfrm>
            <a:off x="1268908" y="5588611"/>
            <a:ext cx="3961707" cy="5078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i="0" dirty="0">
                <a:solidFill>
                  <a:srgbClr val="CC00CC"/>
                </a:solidFill>
                <a:effectLst/>
                <a:latin typeface="Bahnschrift Condensed" panose="020B0502040204020203" pitchFamily="34" charset="0"/>
              </a:rPr>
              <a:t>to do</a:t>
            </a:r>
            <a:r>
              <a:rPr lang="en-US" sz="2700" b="1" i="0" dirty="0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  = C-D-I-O</a:t>
            </a:r>
            <a:endParaRPr lang="en-US" sz="2700" b="1" dirty="0">
              <a:latin typeface="Bahnschrift Condensed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E12A25-0C47-B86B-649D-5CE7479047C6}"/>
              </a:ext>
            </a:extLst>
          </p:cNvPr>
          <p:cNvSpPr txBox="1"/>
          <p:nvPr/>
        </p:nvSpPr>
        <p:spPr>
          <a:xfrm>
            <a:off x="6184494" y="5583694"/>
            <a:ext cx="4449114" cy="5078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i="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</a:rPr>
              <a:t>something</a:t>
            </a:r>
            <a:r>
              <a:rPr lang="en-US" sz="2700" b="1" i="0" dirty="0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  = “sản </a:t>
            </a:r>
            <a:r>
              <a:rPr lang="en-US" sz="2700" b="1" i="0" dirty="0" err="1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phẩm</a:t>
            </a:r>
            <a:r>
              <a:rPr lang="en-US" sz="2700" b="1" i="0" dirty="0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/</a:t>
            </a:r>
            <a:r>
              <a:rPr lang="en-US" sz="2700" b="1" i="0" dirty="0" err="1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quy</a:t>
            </a:r>
            <a:r>
              <a:rPr lang="en-US" sz="2700" b="1" i="0" dirty="0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 </a:t>
            </a:r>
            <a:r>
              <a:rPr lang="en-US" sz="2700" b="1" i="0" dirty="0" err="1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trình</a:t>
            </a:r>
            <a:r>
              <a:rPr lang="en-US" sz="2700" b="1" i="0" dirty="0">
                <a:solidFill>
                  <a:srgbClr val="111111"/>
                </a:solidFill>
                <a:effectLst/>
                <a:latin typeface="Bahnschrift Condensed" panose="020B0502040204020203" pitchFamily="34" charset="0"/>
              </a:rPr>
              <a:t>….”</a:t>
            </a:r>
            <a:endParaRPr lang="en-US" sz="27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74" y="6409712"/>
            <a:ext cx="12155055" cy="394732"/>
            <a:chOff x="0" y="4847451"/>
            <a:chExt cx="9116291" cy="296049"/>
          </a:xfrm>
        </p:grpSpPr>
        <p:sp>
          <p:nvSpPr>
            <p:cNvPr id="10" name="Rectangle 9"/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91">
              <a:extLst>
                <a:ext uri="{FF2B5EF4-FFF2-40B4-BE49-F238E27FC236}">
                  <a16:creationId xmlns:a16="http://schemas.microsoft.com/office/drawing/2014/main" id="{F7A23062-A942-5DA2-DEBE-C6B24296700C}"/>
                </a:ext>
              </a:extLst>
            </p:cNvPr>
            <p:cNvSpPr txBox="1"/>
            <p:nvPr/>
          </p:nvSpPr>
          <p:spPr>
            <a:xfrm>
              <a:off x="13855" y="4847451"/>
              <a:ext cx="9053945" cy="26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7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</a:t>
              </a:r>
              <a:r>
                <a:rPr lang="en-US" sz="17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nghị</a:t>
              </a:r>
              <a:r>
                <a:rPr lang="en-US" sz="17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CLB </a:t>
              </a:r>
              <a:r>
                <a:rPr lang="en-US" sz="17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Hiệu</a:t>
              </a:r>
              <a:r>
                <a:rPr lang="en-US" sz="17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7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trưởng</a:t>
              </a:r>
              <a:r>
                <a:rPr lang="en-US" sz="17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7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các</a:t>
              </a:r>
              <a:r>
                <a:rPr lang="en-US" sz="17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7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trường</a:t>
              </a:r>
              <a:r>
                <a:rPr lang="en-US" sz="17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SP 8/2024</a:t>
              </a:r>
              <a:endParaRPr lang="vi-VN" sz="17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A40466-52F2-528E-635C-E2BB4D8A9357}"/>
              </a:ext>
            </a:extLst>
          </p:cNvPr>
          <p:cNvSpPr txBox="1">
            <a:spLocks/>
          </p:cNvSpPr>
          <p:nvPr/>
        </p:nvSpPr>
        <p:spPr>
          <a:xfrm>
            <a:off x="0" y="6032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4.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nghiên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cứu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ĐHSP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nhìn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từ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góc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độ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BĐCL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các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CTĐT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giáo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viên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26D7706-3137-D30C-8401-D776D0BC04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7824A926-606C-E9AA-A9C4-029D8DD0F573}"/>
              </a:ext>
            </a:extLst>
          </p:cNvPr>
          <p:cNvSpPr/>
          <p:nvPr/>
        </p:nvSpPr>
        <p:spPr>
          <a:xfrm>
            <a:off x="222738" y="725094"/>
            <a:ext cx="11594124" cy="9655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nghiên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cứu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lực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SVSP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{Thông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tư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CTĐT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viên}: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FFF73F7-F297-3103-67DC-48909E79226C}"/>
              </a:ext>
            </a:extLst>
          </p:cNvPr>
          <p:cNvGrpSpPr/>
          <p:nvPr/>
        </p:nvGrpSpPr>
        <p:grpSpPr>
          <a:xfrm>
            <a:off x="697574" y="1924339"/>
            <a:ext cx="10918491" cy="4060192"/>
            <a:chOff x="334161" y="1818832"/>
            <a:chExt cx="10918491" cy="4060192"/>
          </a:xfrm>
        </p:grpSpPr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68D4F989-EAE0-18E6-FC48-3A873E5ADE02}"/>
                </a:ext>
              </a:extLst>
            </p:cNvPr>
            <p:cNvSpPr/>
            <p:nvPr/>
          </p:nvSpPr>
          <p:spPr>
            <a:xfrm>
              <a:off x="4743434" y="2991170"/>
              <a:ext cx="2928378" cy="5639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ra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CTĐT</a:t>
              </a:r>
            </a:p>
          </p:txBody>
        </p:sp>
        <p:sp>
          <p:nvSpPr>
            <p:cNvPr id="26" name="Rounded Rectangle 11">
              <a:extLst>
                <a:ext uri="{FF2B5EF4-FFF2-40B4-BE49-F238E27FC236}">
                  <a16:creationId xmlns:a16="http://schemas.microsoft.com/office/drawing/2014/main" id="{53542DC9-826D-647F-EE8A-C4C0EC3DB32B}"/>
                </a:ext>
              </a:extLst>
            </p:cNvPr>
            <p:cNvSpPr/>
            <p:nvPr/>
          </p:nvSpPr>
          <p:spPr>
            <a:xfrm>
              <a:off x="334161" y="2687388"/>
              <a:ext cx="1288162" cy="22640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SV SP</a:t>
              </a:r>
            </a:p>
          </p:txBody>
        </p:sp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70EB867E-CC82-5D58-A5CA-C215A2C1B850}"/>
                </a:ext>
              </a:extLst>
            </p:cNvPr>
            <p:cNvSpPr/>
            <p:nvPr/>
          </p:nvSpPr>
          <p:spPr>
            <a:xfrm>
              <a:off x="2177712" y="1818832"/>
              <a:ext cx="1912508" cy="113811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Thành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tố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của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8" name="Rounded Rectangle 11">
              <a:extLst>
                <a:ext uri="{FF2B5EF4-FFF2-40B4-BE49-F238E27FC236}">
                  <a16:creationId xmlns:a16="http://schemas.microsoft.com/office/drawing/2014/main" id="{C4AA4C86-F6BC-2F2F-2092-13F050B43F28}"/>
                </a:ext>
              </a:extLst>
            </p:cNvPr>
            <p:cNvSpPr/>
            <p:nvPr/>
          </p:nvSpPr>
          <p:spPr>
            <a:xfrm>
              <a:off x="2259020" y="3236192"/>
              <a:ext cx="1912508" cy="113811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Thành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tố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của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9" name="Rounded Rectangle 11">
              <a:extLst>
                <a:ext uri="{FF2B5EF4-FFF2-40B4-BE49-F238E27FC236}">
                  <a16:creationId xmlns:a16="http://schemas.microsoft.com/office/drawing/2014/main" id="{C1BA1D40-3B68-AE32-EF10-02E79252B02D}"/>
                </a:ext>
              </a:extLst>
            </p:cNvPr>
            <p:cNvSpPr/>
            <p:nvPr/>
          </p:nvSpPr>
          <p:spPr>
            <a:xfrm>
              <a:off x="2266961" y="4740909"/>
              <a:ext cx="1912508" cy="113811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Thành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tố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của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…</a:t>
              </a:r>
            </a:p>
          </p:txBody>
        </p:sp>
        <p:sp>
          <p:nvSpPr>
            <p:cNvPr id="30" name="Rounded Rectangle 11">
              <a:extLst>
                <a:ext uri="{FF2B5EF4-FFF2-40B4-BE49-F238E27FC236}">
                  <a16:creationId xmlns:a16="http://schemas.microsoft.com/office/drawing/2014/main" id="{6CFEBECB-5A77-5D0F-3DE0-D43E500B61B1}"/>
                </a:ext>
              </a:extLst>
            </p:cNvPr>
            <p:cNvSpPr/>
            <p:nvPr/>
          </p:nvSpPr>
          <p:spPr>
            <a:xfrm>
              <a:off x="4758180" y="4009187"/>
              <a:ext cx="2928378" cy="5639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ra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CTĐT</a:t>
              </a:r>
            </a:p>
          </p:txBody>
        </p:sp>
        <p:sp>
          <p:nvSpPr>
            <p:cNvPr id="31" name="Rounded Rectangle 11">
              <a:extLst>
                <a:ext uri="{FF2B5EF4-FFF2-40B4-BE49-F238E27FC236}">
                  <a16:creationId xmlns:a16="http://schemas.microsoft.com/office/drawing/2014/main" id="{F3626A4A-5871-2777-F70D-903809A81869}"/>
                </a:ext>
              </a:extLst>
            </p:cNvPr>
            <p:cNvSpPr/>
            <p:nvPr/>
          </p:nvSpPr>
          <p:spPr>
            <a:xfrm>
              <a:off x="8321251" y="2471575"/>
              <a:ext cx="2928378" cy="5639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ra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phần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2813721D-2779-5BFA-3362-C23241D59C05}"/>
                </a:ext>
              </a:extLst>
            </p:cNvPr>
            <p:cNvSpPr/>
            <p:nvPr/>
          </p:nvSpPr>
          <p:spPr>
            <a:xfrm>
              <a:off x="8324274" y="3325470"/>
              <a:ext cx="2928378" cy="5639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ra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Arial" panose="020B0604020202020204" pitchFamily="34" charset="0"/>
                </a:rPr>
                <a:t>phần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D2BEBB1-8B39-7284-66BC-57867E26F6D3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 flipV="1">
              <a:off x="1622323" y="2924976"/>
              <a:ext cx="515807" cy="894436"/>
            </a:xfrm>
            <a:prstGeom prst="straightConnector1">
              <a:avLst/>
            </a:prstGeom>
            <a:ln w="317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B527B83-A6FB-80B1-7606-CB2228B2192A}"/>
                </a:ext>
              </a:extLst>
            </p:cNvPr>
            <p:cNvCxnSpPr>
              <a:cxnSpLocks/>
              <a:stCxn id="28" idx="3"/>
              <a:endCxn id="18" idx="1"/>
            </p:cNvCxnSpPr>
            <p:nvPr/>
          </p:nvCxnSpPr>
          <p:spPr>
            <a:xfrm flipV="1">
              <a:off x="4171528" y="3273144"/>
              <a:ext cx="571906" cy="532106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F93C4F-8672-2A68-F9D2-64A04A20847D}"/>
                </a:ext>
              </a:extLst>
            </p:cNvPr>
            <p:cNvCxnSpPr>
              <a:cxnSpLocks/>
            </p:cNvCxnSpPr>
            <p:nvPr/>
          </p:nvCxnSpPr>
          <p:spPr>
            <a:xfrm>
              <a:off x="1622323" y="3854581"/>
              <a:ext cx="609469" cy="998262"/>
            </a:xfrm>
            <a:prstGeom prst="straightConnector1">
              <a:avLst/>
            </a:prstGeom>
            <a:ln w="317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EBABDB0-9F82-8C7E-EE08-5E9CBA3B41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2323" y="3798404"/>
              <a:ext cx="640739" cy="21008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24AEE9E-54B4-9241-21BA-B240A8AC7450}"/>
                </a:ext>
              </a:extLst>
            </p:cNvPr>
            <p:cNvCxnSpPr>
              <a:cxnSpLocks/>
              <a:stCxn id="28" idx="3"/>
              <a:endCxn id="30" idx="1"/>
            </p:cNvCxnSpPr>
            <p:nvPr/>
          </p:nvCxnSpPr>
          <p:spPr>
            <a:xfrm>
              <a:off x="4171528" y="3805250"/>
              <a:ext cx="586652" cy="485911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A8B9D20-FC15-4012-9FE1-B172AE89B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8453" y="2769056"/>
              <a:ext cx="571906" cy="461768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82A8F25-2351-7D0E-C73D-9D8867A534C6}"/>
                </a:ext>
              </a:extLst>
            </p:cNvPr>
            <p:cNvCxnSpPr>
              <a:cxnSpLocks/>
            </p:cNvCxnSpPr>
            <p:nvPr/>
          </p:nvCxnSpPr>
          <p:spPr>
            <a:xfrm>
              <a:off x="7688453" y="3230824"/>
              <a:ext cx="586652" cy="310066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FD4C909-9AE2-B9C3-793E-5E92A6B4FC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1895" y="4179365"/>
              <a:ext cx="705274" cy="118251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C0335D3-2BA0-4A0C-BC5B-BF47F85A54D4}"/>
                </a:ext>
              </a:extLst>
            </p:cNvPr>
            <p:cNvCxnSpPr>
              <a:cxnSpLocks/>
            </p:cNvCxnSpPr>
            <p:nvPr/>
          </p:nvCxnSpPr>
          <p:spPr>
            <a:xfrm>
              <a:off x="7711895" y="4297616"/>
              <a:ext cx="693551" cy="196183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5340EB9-EEEA-3D08-CE1A-5A7E52D9DB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6360" y="2022564"/>
              <a:ext cx="752163" cy="329024"/>
            </a:xfrm>
            <a:prstGeom prst="straightConnector1">
              <a:avLst/>
            </a:prstGeom>
            <a:ln w="31750">
              <a:solidFill>
                <a:srgbClr val="E325B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365BADE-BC6E-B6FE-BF47-3AB2AD9924B6}"/>
                </a:ext>
              </a:extLst>
            </p:cNvPr>
            <p:cNvCxnSpPr>
              <a:cxnSpLocks/>
            </p:cNvCxnSpPr>
            <p:nvPr/>
          </p:nvCxnSpPr>
          <p:spPr>
            <a:xfrm>
              <a:off x="4136360" y="2351588"/>
              <a:ext cx="787332" cy="148938"/>
            </a:xfrm>
            <a:prstGeom prst="straightConnector1">
              <a:avLst/>
            </a:prstGeom>
            <a:ln w="31750">
              <a:solidFill>
                <a:srgbClr val="E325B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15C97D3-F5D6-F49A-6ACA-FBE63D8C7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6699" y="5035397"/>
              <a:ext cx="752163" cy="32902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49A4CB4-BBCE-839B-8252-A6ED723A8B7D}"/>
                </a:ext>
              </a:extLst>
            </p:cNvPr>
            <p:cNvCxnSpPr>
              <a:cxnSpLocks/>
            </p:cNvCxnSpPr>
            <p:nvPr/>
          </p:nvCxnSpPr>
          <p:spPr>
            <a:xfrm>
              <a:off x="4206699" y="5364421"/>
              <a:ext cx="787332" cy="148938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23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74" y="6409712"/>
            <a:ext cx="12155055" cy="394732"/>
            <a:chOff x="0" y="4847451"/>
            <a:chExt cx="9116291" cy="296049"/>
          </a:xfrm>
        </p:grpSpPr>
        <p:sp>
          <p:nvSpPr>
            <p:cNvPr id="10" name="Rectangle 9"/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91">
              <a:extLst>
                <a:ext uri="{FF2B5EF4-FFF2-40B4-BE49-F238E27FC236}">
                  <a16:creationId xmlns:a16="http://schemas.microsoft.com/office/drawing/2014/main" id="{F7A23062-A942-5DA2-DEBE-C6B24296700C}"/>
                </a:ext>
              </a:extLst>
            </p:cNvPr>
            <p:cNvSpPr txBox="1"/>
            <p:nvPr/>
          </p:nvSpPr>
          <p:spPr>
            <a:xfrm>
              <a:off x="13855" y="4847451"/>
              <a:ext cx="9053945" cy="253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nghị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CLB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Hiệu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trưởng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các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trường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SP 8/2024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A40466-52F2-528E-635C-E2BB4D8A9357}"/>
              </a:ext>
            </a:extLst>
          </p:cNvPr>
          <p:cNvSpPr txBox="1">
            <a:spLocks/>
          </p:cNvSpPr>
          <p:nvPr/>
        </p:nvSpPr>
        <p:spPr>
          <a:xfrm>
            <a:off x="0" y="6032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4.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nghiên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cứu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ĐHSP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nhìn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từ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góc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độ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BĐCL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các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CTĐT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giáo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viên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26D7706-3137-D30C-8401-D776D0BC04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7824A926-606C-E9AA-A9C4-029D8DD0F573}"/>
              </a:ext>
            </a:extLst>
          </p:cNvPr>
          <p:cNvSpPr/>
          <p:nvPr/>
        </p:nvSpPr>
        <p:spPr>
          <a:xfrm>
            <a:off x="222738" y="725094"/>
            <a:ext cx="11969262" cy="9655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nghiên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cứu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xây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dựng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thang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CĐR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{Thông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tư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CTĐT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viên}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7BF46156-BF5B-DDD1-117C-0A08E25C83B2}"/>
              </a:ext>
            </a:extLst>
          </p:cNvPr>
          <p:cNvSpPr/>
          <p:nvPr/>
        </p:nvSpPr>
        <p:spPr>
          <a:xfrm>
            <a:off x="1811265" y="1599163"/>
            <a:ext cx="8329196" cy="226404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Nội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hàm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CĐR: Theo 3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lĩnh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vực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(3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miền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Nhận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(Cognitive):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Tâm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vận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/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Kỹ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năng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(Psychomotor):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Cảm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xúc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/Thái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độ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(Affective): 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65061E58-6DCD-78F6-01F2-681838C309D0}"/>
              </a:ext>
            </a:extLst>
          </p:cNvPr>
          <p:cNvSpPr/>
          <p:nvPr/>
        </p:nvSpPr>
        <p:spPr>
          <a:xfrm>
            <a:off x="1811266" y="4084454"/>
            <a:ext cx="8329196" cy="204845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Thang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năng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lực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: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theo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từng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lĩnh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vực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miền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của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CĐR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cấp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(thang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đo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Thang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theo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cách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mô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tả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bằng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từ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ví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dụ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Bloom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cải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tiến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  <a:p>
            <a:pPr marL="990550" marR="0" lvl="1" indent="-380981" algn="l" defTabSz="12191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Thang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đo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mắc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độ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(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Bahnschrift Condensed" panose="020B0502040204020203" pitchFamily="34" charset="0"/>
              </a:rPr>
              <a:t>ước</a:t>
            </a:r>
            <a:r>
              <a:rPr lang="en-US" sz="25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);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5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474" y="6409712"/>
            <a:ext cx="12155055" cy="394732"/>
            <a:chOff x="0" y="4847451"/>
            <a:chExt cx="9116291" cy="296049"/>
          </a:xfrm>
        </p:grpSpPr>
        <p:sp>
          <p:nvSpPr>
            <p:cNvPr id="10" name="Rectangle 9"/>
            <p:cNvSpPr/>
            <p:nvPr/>
          </p:nvSpPr>
          <p:spPr>
            <a:xfrm>
              <a:off x="0" y="4857750"/>
              <a:ext cx="9116291" cy="2857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91">
              <a:extLst>
                <a:ext uri="{FF2B5EF4-FFF2-40B4-BE49-F238E27FC236}">
                  <a16:creationId xmlns:a16="http://schemas.microsoft.com/office/drawing/2014/main" id="{F7A23062-A942-5DA2-DEBE-C6B24296700C}"/>
                </a:ext>
              </a:extLst>
            </p:cNvPr>
            <p:cNvSpPr txBox="1"/>
            <p:nvPr/>
          </p:nvSpPr>
          <p:spPr>
            <a:xfrm>
              <a:off x="13855" y="4847451"/>
              <a:ext cx="90539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Hội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nghị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CLB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Hiệu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trưởng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các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trường</a:t>
              </a:r>
              <a:r>
                <a:rPr lang="en-US" sz="16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 SP 8/2024</a:t>
              </a:r>
              <a:endParaRPr lang="vi-VN" sz="16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A40466-52F2-528E-635C-E2BB4D8A9357}"/>
              </a:ext>
            </a:extLst>
          </p:cNvPr>
          <p:cNvSpPr txBox="1">
            <a:spLocks/>
          </p:cNvSpPr>
          <p:nvPr/>
        </p:nvSpPr>
        <p:spPr>
          <a:xfrm>
            <a:off x="0" y="6032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4.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nghiên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cứu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ĐHSP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nhìn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từ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góc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độ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BĐCL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các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CTĐT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giáo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viên</a:t>
            </a:r>
            <a:endParaRPr kumimoji="0" lang="vi-VN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26D7706-3137-D30C-8401-D776D0BC04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7824A926-606C-E9AA-A9C4-029D8DD0F573}"/>
              </a:ext>
            </a:extLst>
          </p:cNvPr>
          <p:cNvSpPr/>
          <p:nvPr/>
        </p:nvSpPr>
        <p:spPr>
          <a:xfrm>
            <a:off x="0" y="677705"/>
            <a:ext cx="12274062" cy="9655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nghiên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cứu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DH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chuyển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đổi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tín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CĐR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{Thông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tư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CTĐT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 viên}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D9607-F4FC-5D42-D56F-C33B47AD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1"/>
          <a:stretch/>
        </p:blipFill>
        <p:spPr>
          <a:xfrm>
            <a:off x="869744" y="1887721"/>
            <a:ext cx="4711861" cy="4176652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0F9B11B-B9FC-5D6A-F5E6-BDFEA295EF83}"/>
              </a:ext>
            </a:extLst>
          </p:cNvPr>
          <p:cNvGrpSpPr/>
          <p:nvPr/>
        </p:nvGrpSpPr>
        <p:grpSpPr>
          <a:xfrm>
            <a:off x="6519748" y="2309446"/>
            <a:ext cx="5238500" cy="3409588"/>
            <a:chOff x="7580056" y="1360234"/>
            <a:chExt cx="4755500" cy="3830661"/>
          </a:xfrm>
        </p:grpSpPr>
        <p:sp>
          <p:nvSpPr>
            <p:cNvPr id="13" name="Arrow: Up-Down 12">
              <a:extLst>
                <a:ext uri="{FF2B5EF4-FFF2-40B4-BE49-F238E27FC236}">
                  <a16:creationId xmlns:a16="http://schemas.microsoft.com/office/drawing/2014/main" id="{21B6FA35-06C7-CB54-7903-1127C1BCCF48}"/>
                </a:ext>
              </a:extLst>
            </p:cNvPr>
            <p:cNvSpPr/>
            <p:nvPr/>
          </p:nvSpPr>
          <p:spPr>
            <a:xfrm rot="19315807">
              <a:off x="10546673" y="2355543"/>
              <a:ext cx="278477" cy="1728564"/>
            </a:xfrm>
            <a:prstGeom prst="upDownArrow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E04803-58D1-F612-00EF-C993948340BB}"/>
                </a:ext>
              </a:extLst>
            </p:cNvPr>
            <p:cNvGrpSpPr/>
            <p:nvPr/>
          </p:nvGrpSpPr>
          <p:grpSpPr>
            <a:xfrm>
              <a:off x="9016935" y="1360234"/>
              <a:ext cx="1659117" cy="1184126"/>
              <a:chOff x="8759855" y="1330299"/>
              <a:chExt cx="2278142" cy="118412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5749372-7F7B-7DC2-3CB4-EE1D3F530951}"/>
                  </a:ext>
                </a:extLst>
              </p:cNvPr>
              <p:cNvSpPr/>
              <p:nvPr/>
            </p:nvSpPr>
            <p:spPr>
              <a:xfrm>
                <a:off x="8759855" y="1330299"/>
                <a:ext cx="2278142" cy="1184126"/>
              </a:xfrm>
              <a:prstGeom prst="ellips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B053D2-A3A4-AFD8-4628-408FBF2CCB8B}"/>
                  </a:ext>
                </a:extLst>
              </p:cNvPr>
              <p:cNvSpPr txBox="1"/>
              <p:nvPr/>
            </p:nvSpPr>
            <p:spPr>
              <a:xfrm>
                <a:off x="8942673" y="1724153"/>
                <a:ext cx="191250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Bahnschrift Condensed" panose="020B0502040204020203" pitchFamily="34" charset="0"/>
                  </a:rPr>
                  <a:t>Chuẩn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đầu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ra</a:t>
                </a:r>
                <a:endParaRPr lang="en-US" sz="2400" b="1" dirty="0">
                  <a:latin typeface="Bahnschrift Condensed" panose="020B0502040204020203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1940920-0ACC-8C5E-676B-5BED183C8ABC}"/>
                </a:ext>
              </a:extLst>
            </p:cNvPr>
            <p:cNvGrpSpPr/>
            <p:nvPr/>
          </p:nvGrpSpPr>
          <p:grpSpPr>
            <a:xfrm>
              <a:off x="7580056" y="3943308"/>
              <a:ext cx="1881984" cy="1184126"/>
              <a:chOff x="8393958" y="1330603"/>
              <a:chExt cx="2584162" cy="118412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E902F4-3201-16AE-53EB-7888D05733D2}"/>
                  </a:ext>
                </a:extLst>
              </p:cNvPr>
              <p:cNvSpPr/>
              <p:nvPr/>
            </p:nvSpPr>
            <p:spPr>
              <a:xfrm>
                <a:off x="8393958" y="1330603"/>
                <a:ext cx="2584162" cy="1184126"/>
              </a:xfrm>
              <a:prstGeom prst="ellips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529181-BC46-85E1-1B7C-73C1687DECB9}"/>
                  </a:ext>
                </a:extLst>
              </p:cNvPr>
              <p:cNvSpPr txBox="1"/>
              <p:nvPr/>
            </p:nvSpPr>
            <p:spPr>
              <a:xfrm>
                <a:off x="8659364" y="1671728"/>
                <a:ext cx="2252068" cy="422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Bahnschrift Condensed" panose="020B0502040204020203" pitchFamily="34" charset="0"/>
                  </a:rPr>
                  <a:t>Kiểm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tra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, 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đánh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 </a:t>
                </a:r>
                <a:r>
                  <a:rPr lang="en-US" sz="2400" b="1" dirty="0" err="1">
                    <a:latin typeface="Bahnschrift Condensed" panose="020B0502040204020203" pitchFamily="34" charset="0"/>
                  </a:rPr>
                  <a:t>giá</a:t>
                </a:r>
                <a:endParaRPr lang="en-US" sz="2400" b="1" dirty="0">
                  <a:latin typeface="Bahnschrift Condensed" panose="020B0502040204020203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C02249A-53DD-7C02-8DCB-879122E4EB19}"/>
                </a:ext>
              </a:extLst>
            </p:cNvPr>
            <p:cNvGrpSpPr/>
            <p:nvPr/>
          </p:nvGrpSpPr>
          <p:grpSpPr>
            <a:xfrm>
              <a:off x="10624208" y="4006769"/>
              <a:ext cx="1711348" cy="1184126"/>
              <a:chOff x="8759856" y="1402978"/>
              <a:chExt cx="2349860" cy="118412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0315C4C-E6A4-7E89-3614-EAEB9262877C}"/>
                  </a:ext>
                </a:extLst>
              </p:cNvPr>
              <p:cNvSpPr/>
              <p:nvPr/>
            </p:nvSpPr>
            <p:spPr>
              <a:xfrm>
                <a:off x="8759856" y="1402978"/>
                <a:ext cx="2349860" cy="1184126"/>
              </a:xfrm>
              <a:prstGeom prst="ellips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805907-6A74-51F1-08EF-1B76D19E48CD}"/>
                  </a:ext>
                </a:extLst>
              </p:cNvPr>
              <p:cNvSpPr txBox="1"/>
              <p:nvPr/>
            </p:nvSpPr>
            <p:spPr>
              <a:xfrm>
                <a:off x="8923244" y="1762899"/>
                <a:ext cx="2186472" cy="422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atin typeface="Bahnschrift Condensed" panose="020B0502040204020203" pitchFamily="34" charset="0"/>
                  </a:rPr>
                  <a:t>Nội</a:t>
                </a:r>
                <a:r>
                  <a:rPr lang="en-US" sz="2400" b="1" dirty="0">
                    <a:latin typeface="Bahnschrift Condensed" panose="020B0502040204020203" pitchFamily="34" charset="0"/>
                  </a:rPr>
                  <a:t> dung &amp; PP DH</a:t>
                </a:r>
              </a:p>
            </p:txBody>
          </p:sp>
        </p:grpSp>
        <p:sp>
          <p:nvSpPr>
            <p:cNvPr id="17" name="Arrow: Up-Down 16">
              <a:extLst>
                <a:ext uri="{FF2B5EF4-FFF2-40B4-BE49-F238E27FC236}">
                  <a16:creationId xmlns:a16="http://schemas.microsoft.com/office/drawing/2014/main" id="{9E18CB16-4BA1-07FE-0881-EAB7754D9936}"/>
                </a:ext>
              </a:extLst>
            </p:cNvPr>
            <p:cNvSpPr/>
            <p:nvPr/>
          </p:nvSpPr>
          <p:spPr>
            <a:xfrm rot="1954089">
              <a:off x="9030869" y="2446889"/>
              <a:ext cx="263870" cy="1581417"/>
            </a:xfrm>
            <a:prstGeom prst="upDownArrow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Up-Down 17">
              <a:extLst>
                <a:ext uri="{FF2B5EF4-FFF2-40B4-BE49-F238E27FC236}">
                  <a16:creationId xmlns:a16="http://schemas.microsoft.com/office/drawing/2014/main" id="{F8E8D84D-7A95-1090-547A-6018F50C5B57}"/>
                </a:ext>
              </a:extLst>
            </p:cNvPr>
            <p:cNvSpPr/>
            <p:nvPr/>
          </p:nvSpPr>
          <p:spPr>
            <a:xfrm rot="16200000">
              <a:off x="9851986" y="4005670"/>
              <a:ext cx="400272" cy="1144162"/>
            </a:xfrm>
            <a:prstGeom prst="upDownArrow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67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2800" y="1898017"/>
            <a:ext cx="10305360" cy="838911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vi-VN" sz="8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C6F30-CF98-9A88-3A49-376AD3F27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11" y="2955"/>
            <a:ext cx="12357397" cy="68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hu trình PDCA là gì ? Áp dụng thực tế ? - Học viện Masterskills ...">
            <a:extLst>
              <a:ext uri="{FF2B5EF4-FFF2-40B4-BE49-F238E27FC236}">
                <a16:creationId xmlns:a16="http://schemas.microsoft.com/office/drawing/2014/main" id="{6F1F5686-64B1-1744-EB77-5923C9D8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2915"/>
            <a:ext cx="10363200" cy="5280769"/>
          </a:xfrm>
          <a:prstGeom prst="rect">
            <a:avLst/>
          </a:prstGeom>
          <a:ln w="28575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1</a:t>
            </a:r>
            <a:r>
              <a:rPr lang="vi-VN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lý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 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P-D-C-A</a:t>
            </a:r>
            <a:endParaRPr lang="vi-VN" sz="33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C833453-F8B9-55C9-C29A-918735FAB234}"/>
              </a:ext>
            </a:extLst>
          </p:cNvPr>
          <p:cNvGrpSpPr/>
          <p:nvPr/>
        </p:nvGrpSpPr>
        <p:grpSpPr>
          <a:xfrm>
            <a:off x="603212" y="532563"/>
            <a:ext cx="9758310" cy="6049107"/>
            <a:chOff x="4345151" y="1486168"/>
            <a:chExt cx="5113463" cy="34066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B01655-F93C-D86A-50AD-D78F0E4F7965}"/>
                </a:ext>
              </a:extLst>
            </p:cNvPr>
            <p:cNvGrpSpPr/>
            <p:nvPr/>
          </p:nvGrpSpPr>
          <p:grpSpPr>
            <a:xfrm>
              <a:off x="4345151" y="1640176"/>
              <a:ext cx="5113463" cy="3048090"/>
              <a:chOff x="5640612" y="2028335"/>
              <a:chExt cx="7716309" cy="4791018"/>
            </a:xfrm>
          </p:grpSpPr>
          <p:pic>
            <p:nvPicPr>
              <p:cNvPr id="20" name="Picture 4" descr="PDCA công cụ cải tiến chất lượng giáo dục, Tham luận, Khoa Cơ điện ...">
                <a:extLst>
                  <a:ext uri="{FF2B5EF4-FFF2-40B4-BE49-F238E27FC236}">
                    <a16:creationId xmlns:a16="http://schemas.microsoft.com/office/drawing/2014/main" id="{DFAFD47C-D4DB-F31A-B2ED-DCFEB7D71C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899" y="2844566"/>
                <a:ext cx="3282154" cy="3242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153C87-23F8-085F-CBDF-5810ED9AE681}"/>
                  </a:ext>
                </a:extLst>
              </p:cNvPr>
              <p:cNvSpPr txBox="1"/>
              <p:nvPr/>
            </p:nvSpPr>
            <p:spPr>
              <a:xfrm>
                <a:off x="8353858" y="2028335"/>
                <a:ext cx="2309951" cy="434835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1. </a:t>
                </a:r>
                <a:r>
                  <a:rPr lang="en-US" sz="25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Xây</a:t>
                </a:r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dựng</a:t>
                </a:r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DA612-9435-6469-FA5A-6923D4BF55DA}"/>
                  </a:ext>
                </a:extLst>
              </p:cNvPr>
              <p:cNvSpPr txBox="1"/>
              <p:nvPr/>
            </p:nvSpPr>
            <p:spPr>
              <a:xfrm>
                <a:off x="7376306" y="6384518"/>
                <a:ext cx="4282809" cy="4348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3. </a:t>
                </a:r>
                <a:r>
                  <a:rPr lang="en-US" sz="25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Đánh</a:t>
                </a:r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giá</a:t>
                </a:r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 CTĐT</a:t>
                </a:r>
                <a:endPara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F75F8D-926A-2A1D-AE02-2255583071FC}"/>
                  </a:ext>
                </a:extLst>
              </p:cNvPr>
              <p:cNvSpPr txBox="1"/>
              <p:nvPr/>
            </p:nvSpPr>
            <p:spPr>
              <a:xfrm>
                <a:off x="11116776" y="4232467"/>
                <a:ext cx="2240145" cy="42228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2. </a:t>
                </a:r>
                <a:r>
                  <a:rPr lang="en-US" sz="25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Triển</a:t>
                </a:r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khai</a:t>
                </a:r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8939882-A360-BD74-CB93-D182156FF7F5}"/>
                  </a:ext>
                </a:extLst>
              </p:cNvPr>
              <p:cNvSpPr txBox="1"/>
              <p:nvPr/>
            </p:nvSpPr>
            <p:spPr>
              <a:xfrm>
                <a:off x="5640612" y="4222282"/>
                <a:ext cx="2238061" cy="42228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4. </a:t>
                </a:r>
                <a:r>
                  <a:rPr lang="en-US" sz="25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Cải</a:t>
                </a:r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tiến</a:t>
                </a:r>
                <a:r>
                  <a:rPr lang="en-US" sz="2500" b="1" dirty="0">
                    <a:solidFill>
                      <a:srgbClr val="C00000"/>
                    </a:solidFill>
                    <a:latin typeface="Bahnschrift Condensed" panose="020B0502040204020203" pitchFamily="34" charset="0"/>
                  </a:rPr>
                  <a:t> CTĐT</a:t>
                </a:r>
              </a:p>
            </p:txBody>
          </p:sp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84D16AD6-69C0-23A9-C2DE-3A684C41AD27}"/>
                  </a:ext>
                </a:extLst>
              </p:cNvPr>
              <p:cNvSpPr/>
              <p:nvPr/>
            </p:nvSpPr>
            <p:spPr>
              <a:xfrm>
                <a:off x="9190180" y="6115550"/>
                <a:ext cx="637309" cy="231458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CC89F57F-6C45-E342-5516-5B95A1C45199}"/>
                  </a:ext>
                </a:extLst>
              </p:cNvPr>
              <p:cNvSpPr/>
              <p:nvPr/>
            </p:nvSpPr>
            <p:spPr>
              <a:xfrm>
                <a:off x="11145761" y="4132269"/>
                <a:ext cx="279619" cy="641715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7" name="Arrow: Left 26">
                <a:extLst>
                  <a:ext uri="{FF2B5EF4-FFF2-40B4-BE49-F238E27FC236}">
                    <a16:creationId xmlns:a16="http://schemas.microsoft.com/office/drawing/2014/main" id="{16EDC888-3AB6-6F74-74CF-ADB01F0ED2CB}"/>
                  </a:ext>
                </a:extLst>
              </p:cNvPr>
              <p:cNvSpPr/>
              <p:nvPr/>
            </p:nvSpPr>
            <p:spPr>
              <a:xfrm>
                <a:off x="7474213" y="4189468"/>
                <a:ext cx="284329" cy="527318"/>
              </a:xfrm>
              <a:prstGeom prst="lef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  <p:sp>
            <p:nvSpPr>
              <p:cNvPr id="28" name="Arrow: Up 27">
                <a:extLst>
                  <a:ext uri="{FF2B5EF4-FFF2-40B4-BE49-F238E27FC236}">
                    <a16:creationId xmlns:a16="http://schemas.microsoft.com/office/drawing/2014/main" id="{4C402E6C-81C5-3795-03D9-276EA7F78BD6}"/>
                  </a:ext>
                </a:extLst>
              </p:cNvPr>
              <p:cNvSpPr/>
              <p:nvPr/>
            </p:nvSpPr>
            <p:spPr>
              <a:xfrm>
                <a:off x="9251869" y="2522508"/>
                <a:ext cx="498760" cy="260069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Bahnschrift Condensed" panose="020B0502040204020203" pitchFamily="34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A91012-321A-BF0A-CBE9-55BA4A6A2809}"/>
                </a:ext>
              </a:extLst>
            </p:cNvPr>
            <p:cNvSpPr/>
            <p:nvPr/>
          </p:nvSpPr>
          <p:spPr>
            <a:xfrm>
              <a:off x="4913656" y="1486168"/>
              <a:ext cx="4038600" cy="3406676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419473"/>
            <a:ext cx="12186568" cy="46582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Bahnschrift SemiBold Condensed" panose="020B0502040204020203" pitchFamily="34" charset="0"/>
              </a:rPr>
              <a:t>Hội </a:t>
            </a:r>
            <a:r>
              <a:rPr lang="en-US" sz="18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800" dirty="0">
                <a:latin typeface="Bahnschrift SemiBold Condensed" panose="020B0502040204020203" pitchFamily="34" charset="0"/>
              </a:rPr>
              <a:t> CLB </a:t>
            </a:r>
            <a:r>
              <a:rPr lang="en-US" sz="18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800" dirty="0">
                <a:latin typeface="Bahnschrift SemiBold Condensed" panose="020B0502040204020203" pitchFamily="34" charset="0"/>
              </a:rPr>
              <a:t> </a:t>
            </a:r>
            <a:r>
              <a:rPr lang="en-US" sz="18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800" dirty="0">
                <a:latin typeface="Bahnschrift SemiBold Condensed" panose="020B0502040204020203" pitchFamily="34" charset="0"/>
              </a:rPr>
              <a:t> SP 8/2024</a:t>
            </a:r>
            <a:endParaRPr lang="vi-VN" sz="1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1</a:t>
            </a:r>
            <a:r>
              <a:rPr lang="vi-VN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lý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Áp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P-D-C-A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CTĐT</a:t>
            </a:r>
            <a:endParaRPr lang="vi-VN" sz="33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>
          <a:extLst>
            <a:ext uri="{FF2B5EF4-FFF2-40B4-BE49-F238E27FC236}">
              <a16:creationId xmlns:a16="http://schemas.microsoft.com/office/drawing/2014/main" id="{DBD6A90E-9AC1-76AB-033C-5E1AE04BF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09B0-A85F-DDA4-7882-064D53CE5E1A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 1.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lý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 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(2) – Quy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xây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dựng</a:t>
            </a:r>
            <a:endParaRPr lang="vi-VN" sz="33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54089-F69B-F993-5EBB-84D302CB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06" y="707126"/>
            <a:ext cx="7692472" cy="55881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DD23A7C-2F1F-A96B-DEEF-1F72F8A7227A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>
                <a:latin typeface="Bahnschrift Condensed" panose="020B0502040204020203" pitchFamily="34" charset="0"/>
              </a:rPr>
              <a:t>Source: Dr. Johnson Ong Chee Bin (AUN-QA Expert)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C6E44E2-8C55-0BE6-D194-BDA731A6A6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67E1B4-35F8-BE3B-5E5B-E88FBB4A927C}"/>
              </a:ext>
            </a:extLst>
          </p:cNvPr>
          <p:cNvGrpSpPr/>
          <p:nvPr/>
        </p:nvGrpSpPr>
        <p:grpSpPr>
          <a:xfrm>
            <a:off x="8062455" y="1012010"/>
            <a:ext cx="4075979" cy="477054"/>
            <a:chOff x="8062455" y="1012010"/>
            <a:chExt cx="4075979" cy="47705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F835DCA-9B10-0B64-EF0D-EF693BC00210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55" y="1268361"/>
              <a:ext cx="1936951" cy="0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89A837-BF74-F58E-B6CD-9A5244BB02A0}"/>
                </a:ext>
              </a:extLst>
            </p:cNvPr>
            <p:cNvSpPr txBox="1"/>
            <p:nvPr/>
          </p:nvSpPr>
          <p:spPr>
            <a:xfrm>
              <a:off x="9955855" y="1012010"/>
              <a:ext cx="21825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Phân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khúc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đào tạo</a:t>
              </a:r>
              <a:endParaRPr lang="en-US" sz="25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47CA4A-23D1-C77F-521A-E7098962AAE0}"/>
              </a:ext>
            </a:extLst>
          </p:cNvPr>
          <p:cNvGrpSpPr/>
          <p:nvPr/>
        </p:nvGrpSpPr>
        <p:grpSpPr>
          <a:xfrm>
            <a:off x="8003843" y="1907989"/>
            <a:ext cx="3824739" cy="861774"/>
            <a:chOff x="8062455" y="1012010"/>
            <a:chExt cx="3824739" cy="86177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09E1140-730B-6BF1-D813-E0AE97EC66FF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55" y="1268361"/>
              <a:ext cx="1936951" cy="0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0CCBA5-3DB9-4F70-280C-4F9F572116A5}"/>
                </a:ext>
              </a:extLst>
            </p:cNvPr>
            <p:cNvSpPr txBox="1"/>
            <p:nvPr/>
          </p:nvSpPr>
          <p:spPr>
            <a:xfrm>
              <a:off x="9955856" y="1012010"/>
              <a:ext cx="19313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Năng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lực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nghề</a:t>
              </a:r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500" b="1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nghiệp</a:t>
              </a:r>
              <a:endParaRPr lang="en-US" sz="25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9E9116-C266-7885-FBA0-03453F0E2A3E}"/>
              </a:ext>
            </a:extLst>
          </p:cNvPr>
          <p:cNvGrpSpPr/>
          <p:nvPr/>
        </p:nvGrpSpPr>
        <p:grpSpPr>
          <a:xfrm>
            <a:off x="7526220" y="2882683"/>
            <a:ext cx="5086166" cy="477054"/>
            <a:chOff x="8062455" y="1012010"/>
            <a:chExt cx="4075979" cy="47705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1045753-7B27-A0E0-2CA7-726E7DB58F85}"/>
                </a:ext>
              </a:extLst>
            </p:cNvPr>
            <p:cNvCxnSpPr>
              <a:cxnSpLocks/>
            </p:cNvCxnSpPr>
            <p:nvPr/>
          </p:nvCxnSpPr>
          <p:spPr>
            <a:xfrm>
              <a:off x="8062455" y="1268361"/>
              <a:ext cx="1936951" cy="0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D1E929-C453-E908-DE00-F2E49BC83A6B}"/>
                </a:ext>
              </a:extLst>
            </p:cNvPr>
            <p:cNvSpPr txBox="1"/>
            <p:nvPr/>
          </p:nvSpPr>
          <p:spPr>
            <a:xfrm>
              <a:off x="9955855" y="1012010"/>
              <a:ext cx="21825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CĐR CTĐT (PLO)</a:t>
              </a:r>
              <a:endParaRPr lang="en-US" sz="25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2572AE-5CDA-BF93-2350-F18F3212B67C}"/>
              </a:ext>
            </a:extLst>
          </p:cNvPr>
          <p:cNvGrpSpPr/>
          <p:nvPr/>
        </p:nvGrpSpPr>
        <p:grpSpPr>
          <a:xfrm>
            <a:off x="7074042" y="3808800"/>
            <a:ext cx="4672481" cy="477054"/>
            <a:chOff x="8218858" y="971818"/>
            <a:chExt cx="3970809" cy="47705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07AC912-F23C-C3F3-9E32-3F86F7CA3734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 flipV="1">
              <a:off x="8218858" y="1210345"/>
              <a:ext cx="2428683" cy="17824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AF1808-1AFB-3714-423C-AC0A9759B4AF}"/>
                </a:ext>
              </a:extLst>
            </p:cNvPr>
            <p:cNvSpPr txBox="1"/>
            <p:nvPr/>
          </p:nvSpPr>
          <p:spPr>
            <a:xfrm>
              <a:off x="10647541" y="971818"/>
              <a:ext cx="154212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CĐR HP (CLO)</a:t>
              </a:r>
              <a:endParaRPr lang="en-US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80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F4DA9F3-EC05-9F3A-6C42-771884876EC0}"/>
              </a:ext>
            </a:extLst>
          </p:cNvPr>
          <p:cNvSpPr txBox="1"/>
          <p:nvPr/>
        </p:nvSpPr>
        <p:spPr>
          <a:xfrm>
            <a:off x="68824" y="787401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Tiếp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cận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700" b="0" i="0" dirty="0">
                <a:effectLst/>
                <a:latin typeface="Bahnschrift Condensed" panose="020B0502040204020203" pitchFamily="34" charset="0"/>
              </a:rPr>
              <a:t>Gosselin, D. (2021). Competencies and Learning Outcomes. Retrieved on January 31, 2022 from </a:t>
            </a:r>
            <a:r>
              <a:rPr lang="en-US" sz="1700" b="0" i="0" u="sng" dirty="0">
                <a:effectLst/>
                <a:latin typeface="Bahnschrif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Competencies vs Learning Outcomes (carleton.edu)</a:t>
            </a:r>
            <a:endParaRPr lang="vi-VN" sz="1700" dirty="0">
              <a:latin typeface="Bahnschrift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1.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lý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 </a:t>
            </a:r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(2) – Tiếp </a:t>
            </a:r>
            <a:r>
              <a:rPr lang="en-US" sz="32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cận</a:t>
            </a:r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lực</a:t>
            </a:r>
            <a:endParaRPr lang="vi-VN" sz="33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CB80A-A1D4-E03E-1100-13BBB632B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174" y="1382789"/>
            <a:ext cx="9468465" cy="4808736"/>
          </a:xfrm>
          <a:prstGeom prst="rect">
            <a:avLst/>
          </a:prstGeom>
          <a:ln w="22225">
            <a:solidFill>
              <a:srgbClr val="E325BF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4B3E66-12CE-A489-1793-5CE14083DB18}"/>
              </a:ext>
            </a:extLst>
          </p:cNvPr>
          <p:cNvSpPr/>
          <p:nvPr/>
        </p:nvSpPr>
        <p:spPr>
          <a:xfrm>
            <a:off x="1925485" y="5545394"/>
            <a:ext cx="8005096" cy="781651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1B59F0-814A-1AA3-D68E-6B5DF6BE56C9}"/>
              </a:ext>
            </a:extLst>
          </p:cNvPr>
          <p:cNvGrpSpPr/>
          <p:nvPr/>
        </p:nvGrpSpPr>
        <p:grpSpPr>
          <a:xfrm>
            <a:off x="1999228" y="1479753"/>
            <a:ext cx="3713315" cy="1875158"/>
            <a:chOff x="1999228" y="1479753"/>
            <a:chExt cx="3713315" cy="18751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C5A8741-8DE3-72D2-110D-6B5EF0E601E6}"/>
                </a:ext>
              </a:extLst>
            </p:cNvPr>
            <p:cNvSpPr/>
            <p:nvPr/>
          </p:nvSpPr>
          <p:spPr>
            <a:xfrm>
              <a:off x="1999228" y="2831691"/>
              <a:ext cx="3152875" cy="52322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ABFEF40-DB25-D7DE-801F-CC2654EF9DF6}"/>
                </a:ext>
              </a:extLst>
            </p:cNvPr>
            <p:cNvSpPr/>
            <p:nvPr/>
          </p:nvSpPr>
          <p:spPr>
            <a:xfrm>
              <a:off x="3400327" y="1479753"/>
              <a:ext cx="2312216" cy="52322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40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F4DA9F3-EC05-9F3A-6C42-771884876EC0}"/>
              </a:ext>
            </a:extLst>
          </p:cNvPr>
          <p:cNvSpPr txBox="1"/>
          <p:nvPr/>
        </p:nvSpPr>
        <p:spPr>
          <a:xfrm>
            <a:off x="68823" y="787401"/>
            <a:ext cx="1102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AKS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>
                <a:latin typeface="Bahnschrift SemiBold Condensed" panose="020B0502040204020203" pitchFamily="34" charset="0"/>
              </a:rPr>
              <a:t>Hội </a:t>
            </a:r>
            <a:r>
              <a:rPr lang="en-US" sz="1600" dirty="0" err="1">
                <a:latin typeface="Bahnschrift SemiBold Condensed" panose="020B0502040204020203" pitchFamily="34" charset="0"/>
              </a:rPr>
              <a:t>nghị</a:t>
            </a:r>
            <a:r>
              <a:rPr lang="en-US" sz="1600" dirty="0">
                <a:latin typeface="Bahnschrift SemiBold Condensed" panose="020B0502040204020203" pitchFamily="34" charset="0"/>
              </a:rPr>
              <a:t> CLB </a:t>
            </a:r>
            <a:r>
              <a:rPr lang="en-US" sz="1600" dirty="0" err="1">
                <a:latin typeface="Bahnschrift SemiBold Condensed" panose="020B0502040204020203" pitchFamily="34" charset="0"/>
              </a:rPr>
              <a:t>Hiệu</a:t>
            </a:r>
            <a:r>
              <a:rPr lang="en-US" sz="1600" dirty="0">
                <a:latin typeface="Bahnschrift SemiBold Condensed" panose="020B0502040204020203" pitchFamily="34" charset="0"/>
              </a:rPr>
              <a:t> </a:t>
            </a:r>
            <a:r>
              <a:rPr lang="en-US" sz="1600" dirty="0" err="1">
                <a:latin typeface="Bahnschrift SemiBold Condensed" panose="020B0502040204020203" pitchFamily="34" charset="0"/>
              </a:rPr>
              <a:t>trưởng</a:t>
            </a:r>
            <a:r>
              <a:rPr lang="en-US" sz="1600" dirty="0">
                <a:latin typeface="Bahnschrift SemiBold Condensed" panose="020B0502040204020203" pitchFamily="34" charset="0"/>
              </a:rPr>
              <a:t> </a:t>
            </a:r>
            <a:r>
              <a:rPr lang="en-US" sz="1600" dirty="0" err="1">
                <a:latin typeface="Bahnschrift SemiBold Condensed" panose="020B0502040204020203" pitchFamily="34" charset="0"/>
              </a:rPr>
              <a:t>các</a:t>
            </a:r>
            <a:r>
              <a:rPr lang="en-US" sz="1600" dirty="0">
                <a:latin typeface="Bahnschrift SemiBold Condensed" panose="020B0502040204020203" pitchFamily="34" charset="0"/>
              </a:rPr>
              <a:t> </a:t>
            </a:r>
            <a:r>
              <a:rPr lang="en-US" sz="1600" dirty="0" err="1">
                <a:latin typeface="Bahnschrift SemiBold Condensed" panose="020B0502040204020203" pitchFamily="34" charset="0"/>
              </a:rPr>
              <a:t>trường</a:t>
            </a:r>
            <a:r>
              <a:rPr lang="en-US" sz="1600" dirty="0">
                <a:latin typeface="Bahnschrift SemiBold Condensed" panose="020B0502040204020203" pitchFamily="34" charset="0"/>
              </a:rPr>
              <a:t> SP</a:t>
            </a:r>
            <a:endParaRPr lang="vi-VN" sz="16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1.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lý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 </a:t>
            </a:r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(2) – Tiếp </a:t>
            </a:r>
            <a:r>
              <a:rPr lang="en-US" sz="32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cận</a:t>
            </a:r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lực</a:t>
            </a:r>
            <a:endParaRPr lang="vi-VN" sz="33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7431D8-659B-59E3-376A-3D1E1C7D8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47" y="1450276"/>
            <a:ext cx="9846139" cy="47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F4DA9F3-EC05-9F3A-6C42-771884876EC0}"/>
              </a:ext>
            </a:extLst>
          </p:cNvPr>
          <p:cNvSpPr txBox="1"/>
          <p:nvPr/>
        </p:nvSpPr>
        <p:spPr>
          <a:xfrm>
            <a:off x="68823" y="787401"/>
            <a:ext cx="1102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endParaRPr lang="en-US" sz="2800" b="1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700" b="0" i="0" dirty="0">
                <a:effectLst/>
                <a:latin typeface="Bahnschrift Condensed" panose="020B0502040204020203" pitchFamily="34" charset="0"/>
              </a:rPr>
              <a:t>Gosselin, D. (2021). Competencies and Learning Outcomes. Retrieved on January 31, 2022 from </a:t>
            </a:r>
            <a:r>
              <a:rPr lang="en-US" sz="1700" b="0" i="0" u="sng" dirty="0">
                <a:effectLst/>
                <a:latin typeface="Bahnschrif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Competencies vs Learning Outcomes (carleton.edu)</a:t>
            </a:r>
            <a:endParaRPr lang="vi-VN" sz="1700" dirty="0">
              <a:latin typeface="Bahnschrift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1.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lý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CTĐT:: </a:t>
            </a:r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(2) – Tiếp </a:t>
            </a:r>
            <a:r>
              <a:rPr lang="en-US" sz="32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cận</a:t>
            </a:r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lực</a:t>
            </a:r>
            <a:endParaRPr lang="vi-VN" sz="33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D0E8DA-6B88-8787-3EE5-723C08E77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937" y="1514122"/>
            <a:ext cx="6397159" cy="469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A5E39-1579-AA25-4208-AA26892B9C9C}"/>
              </a:ext>
            </a:extLst>
          </p:cNvPr>
          <p:cNvSpPr txBox="1"/>
          <p:nvPr/>
        </p:nvSpPr>
        <p:spPr>
          <a:xfrm>
            <a:off x="3368651" y="3836732"/>
            <a:ext cx="13213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</a:t>
            </a:r>
            <a:r>
              <a:rPr lang="en-US" sz="25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5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5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)</a:t>
            </a:r>
            <a:endParaRPr lang="en-US" sz="2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C1C95-3D92-D279-F2AB-6103A58F9584}"/>
              </a:ext>
            </a:extLst>
          </p:cNvPr>
          <p:cNvSpPr txBox="1"/>
          <p:nvPr/>
        </p:nvSpPr>
        <p:spPr>
          <a:xfrm>
            <a:off x="6459802" y="2524128"/>
            <a:ext cx="17452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(</a:t>
            </a:r>
            <a:r>
              <a:rPr lang="en-US" sz="21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đo</a:t>
            </a:r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lường</a:t>
            </a:r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)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49CA16-0A1A-4209-B319-6B7F36785922}"/>
              </a:ext>
            </a:extLst>
          </p:cNvPr>
          <p:cNvSpPr txBox="1"/>
          <p:nvPr/>
        </p:nvSpPr>
        <p:spPr>
          <a:xfrm>
            <a:off x="7310294" y="3659754"/>
            <a:ext cx="17452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(</a:t>
            </a:r>
            <a:r>
              <a:rPr lang="en-US" sz="21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đo</a:t>
            </a:r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lường</a:t>
            </a:r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)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CB190A-347B-E3A5-006B-91C9AA81A4E4}"/>
              </a:ext>
            </a:extLst>
          </p:cNvPr>
          <p:cNvSpPr txBox="1"/>
          <p:nvPr/>
        </p:nvSpPr>
        <p:spPr>
          <a:xfrm>
            <a:off x="6681026" y="4869130"/>
            <a:ext cx="17452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(</a:t>
            </a:r>
            <a:r>
              <a:rPr lang="en-US" sz="21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đo</a:t>
            </a:r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lường</a:t>
            </a:r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1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)</a:t>
            </a:r>
            <a:endParaRPr lang="en-US" sz="2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F4DA9F3-EC05-9F3A-6C42-771884876EC0}"/>
              </a:ext>
            </a:extLst>
          </p:cNvPr>
          <p:cNvSpPr txBox="1"/>
          <p:nvPr/>
        </p:nvSpPr>
        <p:spPr>
          <a:xfrm>
            <a:off x="68823" y="639921"/>
            <a:ext cx="1102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Khung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GV </a:t>
            </a:r>
            <a:r>
              <a:rPr lang="en-US" sz="2800" b="1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Nam Á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F2F54-5E41-5429-A6A2-366BAD1297A9}"/>
              </a:ext>
            </a:extLst>
          </p:cNvPr>
          <p:cNvSpPr txBox="1">
            <a:spLocks/>
          </p:cNvSpPr>
          <p:nvPr/>
        </p:nvSpPr>
        <p:spPr>
          <a:xfrm>
            <a:off x="5432" y="6377295"/>
            <a:ext cx="12192000" cy="508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Southeast Asia Teachers Competency Framework (SEA-TCF) </a:t>
            </a:r>
            <a:endParaRPr lang="vi-VN" sz="1700" dirty="0">
              <a:latin typeface="Bahnschrift Condensed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C626B-377C-27DB-00B8-63396A519528}"/>
              </a:ext>
            </a:extLst>
          </p:cNvPr>
          <p:cNvSpPr txBox="1">
            <a:spLocks/>
          </p:cNvSpPr>
          <p:nvPr/>
        </p:nvSpPr>
        <p:spPr>
          <a:xfrm>
            <a:off x="0" y="6031"/>
            <a:ext cx="12192000" cy="641715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UTM Swiss Condensed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      1.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lý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phát</a:t>
            </a:r>
            <a:r>
              <a:rPr lang="en-US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CTĐT:: 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(2) – Tiếp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cận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lực</a:t>
            </a:r>
            <a:endParaRPr lang="vi-VN" sz="33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E508330-AF18-43EA-C56C-77ABE4042A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3" y="-53349"/>
            <a:ext cx="760474" cy="760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A0C3F4-1230-DD3D-F5EB-58D5A8942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672" y="1281636"/>
            <a:ext cx="9006348" cy="503628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161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A8FF04C-EE13-4DF7-8205-7738E19587A2}"/>
  <p:tag name="ISPRING_RESOURCE_FOLDER" val="D:\Cyber School\Đề án chuyển đổi số\Đề án CĐS_Seminar 1_10.2021\"/>
  <p:tag name="ISPRING_PRESENTATION_PATH" val="D:\Cyber School\Đề án chuyển đổi số\Đề án CĐS_Seminar 1_10.2021.pptx"/>
  <p:tag name="ISPRING_PROJECT_VERSION" val="9.3"/>
  <p:tag name="ISPRING_PROJECT_FOLDER_UPDATED" val="1"/>
  <p:tag name="ISPRING_SCREEN_RECS_UPDATED" val="D:\Cyber School\Đề án chuyển đổi số\Đề án CĐS_Seminar 1_10.2021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40910</TotalTime>
  <Words>1676</Words>
  <Application>Microsoft Office PowerPoint</Application>
  <PresentationFormat>Widescreen</PresentationFormat>
  <Paragraphs>185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Bahnschrift Condensed</vt:lpstr>
      <vt:lpstr>Bahnschrift SemiBold Condensed</vt:lpstr>
      <vt:lpstr>Calibri</vt:lpstr>
      <vt:lpstr>Calibri Light</vt:lpstr>
      <vt:lpstr>FrutigerNext LT Medium</vt:lpstr>
      <vt:lpstr>FrutigerNext LT Regular</vt:lpstr>
      <vt:lpstr>Minion</vt:lpstr>
      <vt:lpstr>Times New Roman</vt:lpstr>
      <vt:lpstr>UTM Swiss Condensed</vt:lpstr>
      <vt:lpstr>Verdana</vt:lpstr>
      <vt:lpstr>Wingdings</vt:lpstr>
      <vt:lpstr>Office Theme</vt:lpstr>
      <vt:lpstr>19_主题1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Van Diep</dc:creator>
  <cp:lastModifiedBy>Nguyen Huy Bang</cp:lastModifiedBy>
  <cp:revision>795</cp:revision>
  <cp:lastPrinted>2024-04-19T07:08:31Z</cp:lastPrinted>
  <dcterms:created xsi:type="dcterms:W3CDTF">2021-07-26T02:10:18Z</dcterms:created>
  <dcterms:modified xsi:type="dcterms:W3CDTF">2024-08-30T02:56:24Z</dcterms:modified>
</cp:coreProperties>
</file>