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94660"/>
  </p:normalViewPr>
  <p:slideViewPr>
    <p:cSldViewPr snapToGrid="0">
      <p:cViewPr varScale="1">
        <p:scale>
          <a:sx n="89" d="100"/>
          <a:sy n="89" d="100"/>
        </p:scale>
        <p:origin x="64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B3BC9-754F-E84B-3F5B-85FB38E137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156156-46A6-A1A2-E2F7-4CC84A305D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FF16FE-53C9-2C9A-4CAC-F2825B064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8A-68A4-4EAC-B7B7-28D48B3B9DC7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0734F-C4E7-0FF0-E377-97904A48E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BFEF52-1436-6F93-30A3-3407370E9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EFB67-88B8-4D78-BFD7-459CFCD12A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95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33F44-1907-EDB9-D374-9DCE1FB78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653E3D-E97B-525E-957C-1D8541755A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1C3AE1-C0B2-5597-13B7-AB2FFD31B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8A-68A4-4EAC-B7B7-28D48B3B9DC7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2AB5A-8B86-80DE-ECA9-33189D606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E15A4-A500-1116-B8B8-6F27B25B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EFB67-88B8-4D78-BFD7-459CFCD12A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573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1FA759-B37E-6491-CF5F-DB5DAB134E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3C62F4-22E9-C822-4AE5-21E1053514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0B0F7D-74DB-6665-9048-77B21DCE1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8A-68A4-4EAC-B7B7-28D48B3B9DC7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C76485-0BD2-66B8-235A-E35BC663F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622DB3-578F-EB27-45EE-CFB7D04D9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EFB67-88B8-4D78-BFD7-459CFCD12A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15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57B7F-43C0-0EE8-0062-FF240DA53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C2531-A3CA-DE15-01C5-644014C7C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9A4202-9AFB-9867-1632-EBAF48B23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8A-68A4-4EAC-B7B7-28D48B3B9DC7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2B52DC-3F9E-CA88-10DE-E5D208845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E25C41-FEB1-E319-A59C-42CB5FD89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EFB67-88B8-4D78-BFD7-459CFCD12A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81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E3144-B9AA-0B78-D99E-06FF7BB22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F581CB-A194-CD9E-0723-8AE2AC5D2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8E0C3E-8875-7180-13F6-584635ED8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8A-68A4-4EAC-B7B7-28D48B3B9DC7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063C36-D927-B32F-6C19-51C58CF36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02890E-C6BB-624D-E75B-B9FAB25E5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EFB67-88B8-4D78-BFD7-459CFCD12A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769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E96A7-9DD5-1399-581E-F1979E0C6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5F1D0-8FDF-9B88-6240-FA7046A8DA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48C9AD-3B1D-74E6-30E3-6A259B31AB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037C95-318A-E321-D1AA-AFDBD3C97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8A-68A4-4EAC-B7B7-28D48B3B9DC7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FC263B-9875-6D72-A083-90F192365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ED718F-5873-2C3E-9BF9-E760726E9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EFB67-88B8-4D78-BFD7-459CFCD12A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666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58B15-674F-4809-BA0D-B13BC1A26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69EE41-A77B-C6CA-9515-6745C5DDB0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18A499-E618-EA29-941F-9A755F4D23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6A5BE6-6767-5434-1119-EEAC10BD11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4544B8-12B0-5D4F-398A-31080DCEE6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4B062C-0014-AFE9-D16D-53647D789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8A-68A4-4EAC-B7B7-28D48B3B9DC7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6755E3-671D-675D-75F7-C3AC66F02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CDD813-D875-E02B-3F29-B3C4662DE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EFB67-88B8-4D78-BFD7-459CFCD12A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402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9307A-301F-636C-3385-AC82D5B7C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97B10A-66B6-0795-A654-6FA290330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8A-68A4-4EAC-B7B7-28D48B3B9DC7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C39772-6127-4A02-0269-0D8B69B4A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F9B9E2-6173-3CE9-F1D0-02CBB2CD1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EFB67-88B8-4D78-BFD7-459CFCD12A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583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21D9D4-1E48-DDDC-F14F-070CC9B23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8A-68A4-4EAC-B7B7-28D48B3B9DC7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2B53CE-BD8A-1556-EC07-35EE0168F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1C70F6-5AE2-0830-CB22-FBAEDAE57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EFB67-88B8-4D78-BFD7-459CFCD12A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781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20D5A-E4D8-A6F0-7150-4368CAF29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6350A-3399-BB0B-1212-6841945CD0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14FAF4-D8F2-85D6-91FC-6797920F61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DFE612-89C8-F223-B80C-13BC8A941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8A-68A4-4EAC-B7B7-28D48B3B9DC7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7B1EF2-22BD-F72A-6CFD-6BEA2C4A4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0D2292-9598-9861-107B-1E0D65E2D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EFB67-88B8-4D78-BFD7-459CFCD12A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257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97E44-A67F-20EB-31C4-3A0FF7209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5BE6C3-2F30-EADF-A6DE-DFFB29915C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31E29B-B080-3859-22FD-3A4C3DDA1F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B7594B-A552-F145-894C-C54AD9049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8A-68A4-4EAC-B7B7-28D48B3B9DC7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D0396E-BD8E-37AC-9F72-AEDDF96B6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C14948-A9D5-6404-72F7-C604F6AD9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EFB67-88B8-4D78-BFD7-459CFCD12A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583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68B4F0-4065-F456-C1DF-05DC486C7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36EBCC-6375-BCDA-A5C5-383B2B790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28F8FB-2377-73D7-6BFA-28CD32B6CF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CF788A-68A4-4EAC-B7B7-28D48B3B9DC7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B12CFA-1EA7-0EF7-2F26-1E0C514FAE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E3FAAF-DDA8-291A-9318-E155460620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3EFB67-88B8-4D78-BFD7-459CFCD12A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570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>
            <a:extLst>
              <a:ext uri="{FF2B5EF4-FFF2-40B4-BE49-F238E27FC236}">
                <a16:creationId xmlns:a16="http://schemas.microsoft.com/office/drawing/2014/main" id="{B585CEA3-C421-B3FD-712C-7532592CB0B2}"/>
              </a:ext>
            </a:extLst>
          </p:cNvPr>
          <p:cNvGrpSpPr/>
          <p:nvPr/>
        </p:nvGrpSpPr>
        <p:grpSpPr>
          <a:xfrm>
            <a:off x="2999761" y="134002"/>
            <a:ext cx="6772607" cy="6547323"/>
            <a:chOff x="2999761" y="134002"/>
            <a:chExt cx="6772607" cy="6547323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0B94DB8F-ED7F-7FBD-2A66-A2EF4A3FFCE8}"/>
                </a:ext>
              </a:extLst>
            </p:cNvPr>
            <p:cNvGrpSpPr/>
            <p:nvPr/>
          </p:nvGrpSpPr>
          <p:grpSpPr>
            <a:xfrm>
              <a:off x="3434412" y="702005"/>
              <a:ext cx="5694579" cy="5521787"/>
              <a:chOff x="3089223" y="-140905"/>
              <a:chExt cx="6398171" cy="6255075"/>
            </a:xfrm>
          </p:grpSpPr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82DFF5E2-272C-70C3-D2D7-82C8E442149B}"/>
                  </a:ext>
                </a:extLst>
              </p:cNvPr>
              <p:cNvGrpSpPr/>
              <p:nvPr/>
            </p:nvGrpSpPr>
            <p:grpSpPr>
              <a:xfrm>
                <a:off x="3345942" y="-11493"/>
                <a:ext cx="5943600" cy="5943600"/>
                <a:chOff x="3345942" y="91300"/>
                <a:chExt cx="5943600" cy="5943600"/>
              </a:xfrm>
            </p:grpSpPr>
            <p:sp>
              <p:nvSpPr>
                <p:cNvPr id="2" name="Rectangle: Rounded Corners 1">
                  <a:extLst>
                    <a:ext uri="{FF2B5EF4-FFF2-40B4-BE49-F238E27FC236}">
                      <a16:creationId xmlns:a16="http://schemas.microsoft.com/office/drawing/2014/main" id="{182B26ED-E004-D4F3-1C95-0A91A7206F03}"/>
                    </a:ext>
                  </a:extLst>
                </p:cNvPr>
                <p:cNvSpPr/>
                <p:nvPr/>
              </p:nvSpPr>
              <p:spPr>
                <a:xfrm>
                  <a:off x="3345942" y="91300"/>
                  <a:ext cx="5943600" cy="5943600"/>
                </a:xfrm>
                <a:prstGeom prst="roundRect">
                  <a:avLst/>
                </a:prstGeom>
                <a:solidFill>
                  <a:srgbClr val="CCCCFF"/>
                </a:solidFill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" name="Rectangle: Rounded Corners 2">
                  <a:extLst>
                    <a:ext uri="{FF2B5EF4-FFF2-40B4-BE49-F238E27FC236}">
                      <a16:creationId xmlns:a16="http://schemas.microsoft.com/office/drawing/2014/main" id="{86DEEB1A-A729-8273-A41F-CBE0BB619BF7}"/>
                    </a:ext>
                  </a:extLst>
                </p:cNvPr>
                <p:cNvSpPr/>
                <p:nvPr/>
              </p:nvSpPr>
              <p:spPr>
                <a:xfrm>
                  <a:off x="4113388" y="870313"/>
                  <a:ext cx="4314989" cy="4350492"/>
                </a:xfrm>
                <a:prstGeom prst="roundRect">
                  <a:avLst/>
                </a:prstGeom>
                <a:solidFill>
                  <a:srgbClr val="92D050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" name="Rectangle: Rounded Corners 5">
                  <a:extLst>
                    <a:ext uri="{FF2B5EF4-FFF2-40B4-BE49-F238E27FC236}">
                      <a16:creationId xmlns:a16="http://schemas.microsoft.com/office/drawing/2014/main" id="{5F15045F-4702-24A8-55D9-65231F2FBF4F}"/>
                    </a:ext>
                  </a:extLst>
                </p:cNvPr>
                <p:cNvSpPr/>
                <p:nvPr/>
              </p:nvSpPr>
              <p:spPr>
                <a:xfrm>
                  <a:off x="4902284" y="1701539"/>
                  <a:ext cx="2568446" cy="2589578"/>
                </a:xfrm>
                <a:prstGeom prst="roundRect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97DEBB88-3DB1-B6F6-A03A-1A61A8D9155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89223" y="-140905"/>
                <a:ext cx="3172777" cy="2977020"/>
              </a:xfrm>
              <a:prstGeom prst="straightConnector1">
                <a:avLst/>
              </a:prstGeom>
              <a:ln w="57150"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>
                <a:extLst>
                  <a:ext uri="{FF2B5EF4-FFF2-40B4-BE49-F238E27FC236}">
                    <a16:creationId xmlns:a16="http://schemas.microsoft.com/office/drawing/2014/main" id="{E39247B1-5E46-2D02-0024-136C6D3B2DE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330274" y="-104087"/>
                <a:ext cx="3068457" cy="2940202"/>
              </a:xfrm>
              <a:prstGeom prst="straightConnector1">
                <a:avLst/>
              </a:prstGeom>
              <a:ln w="57150"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>
                <a:extLst>
                  <a:ext uri="{FF2B5EF4-FFF2-40B4-BE49-F238E27FC236}">
                    <a16:creationId xmlns:a16="http://schemas.microsoft.com/office/drawing/2014/main" id="{8E1CC4F9-29C9-62BC-7EB0-3A19515AE5E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50663" y="2929354"/>
                <a:ext cx="3136731" cy="3184816"/>
              </a:xfrm>
              <a:prstGeom prst="straightConnector1">
                <a:avLst/>
              </a:prstGeom>
              <a:ln w="57150"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>
                <a:extLst>
                  <a:ext uri="{FF2B5EF4-FFF2-40B4-BE49-F238E27FC236}">
                    <a16:creationId xmlns:a16="http://schemas.microsoft.com/office/drawing/2014/main" id="{F9DCA48A-C9A3-5BC9-7415-26F8404FDF2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91706" y="2911964"/>
                <a:ext cx="3132178" cy="3147994"/>
              </a:xfrm>
              <a:prstGeom prst="straightConnector1">
                <a:avLst/>
              </a:prstGeom>
              <a:ln w="57150">
                <a:solidFill>
                  <a:srgbClr val="FF0000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BC0C1011-96FD-BF1F-18E1-689EF59428DB}"/>
                </a:ext>
              </a:extLst>
            </p:cNvPr>
            <p:cNvSpPr txBox="1"/>
            <p:nvPr/>
          </p:nvSpPr>
          <p:spPr>
            <a:xfrm>
              <a:off x="5178721" y="862029"/>
              <a:ext cx="234704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Bahnschrift Condensed" panose="020B0502040204020203" pitchFamily="34" charset="0"/>
                </a:rPr>
                <a:t>Low- Order Thinking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5CCAF481-FC48-43F9-9406-B1B1265B4DC9}"/>
                </a:ext>
              </a:extLst>
            </p:cNvPr>
            <p:cNvSpPr txBox="1"/>
            <p:nvPr/>
          </p:nvSpPr>
          <p:spPr>
            <a:xfrm>
              <a:off x="5181885" y="1690584"/>
              <a:ext cx="234704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Bahnschrift Condensed" panose="020B0502040204020203" pitchFamily="34" charset="0"/>
                </a:rPr>
                <a:t>Mid- Order Thinking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3B5C3E42-EC0E-F42B-03BB-B39EBE4EA9D5}"/>
                </a:ext>
              </a:extLst>
            </p:cNvPr>
            <p:cNvSpPr txBox="1"/>
            <p:nvPr/>
          </p:nvSpPr>
          <p:spPr>
            <a:xfrm>
              <a:off x="5536414" y="2191451"/>
              <a:ext cx="143351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latin typeface="Bahnschrift Condensed" panose="020B0502040204020203" pitchFamily="34" charset="0"/>
                </a:rPr>
                <a:t>High- Order </a:t>
              </a:r>
            </a:p>
            <a:p>
              <a:pPr algn="ctr"/>
              <a:r>
                <a:rPr lang="en-US" sz="2000" dirty="0">
                  <a:latin typeface="Bahnschrift Condensed" panose="020B0502040204020203" pitchFamily="34" charset="0"/>
                </a:rPr>
                <a:t>Thinking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78B87578-3FE4-4101-7D29-1EE26AFFE304}"/>
                </a:ext>
              </a:extLst>
            </p:cNvPr>
            <p:cNvSpPr txBox="1"/>
            <p:nvPr/>
          </p:nvSpPr>
          <p:spPr>
            <a:xfrm rot="5400000">
              <a:off x="8492778" y="3037639"/>
              <a:ext cx="1974406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3200" b="0" i="0" dirty="0">
                  <a:effectLst/>
                  <a:latin typeface="Bahnschrift Condensed" panose="020B0502040204020203" pitchFamily="34" charset="0"/>
                </a:rPr>
                <a:t>Curriculum</a:t>
              </a:r>
              <a:endParaRPr lang="en-US" sz="3200" dirty="0">
                <a:latin typeface="Bahnschrift Condensed" panose="020B0502040204020203" pitchFamily="34" charset="0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30EBF72D-C9F8-3920-3199-ACD935F04EF6}"/>
                </a:ext>
              </a:extLst>
            </p:cNvPr>
            <p:cNvSpPr txBox="1"/>
            <p:nvPr/>
          </p:nvSpPr>
          <p:spPr>
            <a:xfrm>
              <a:off x="4788275" y="134002"/>
              <a:ext cx="3013744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ctr">
                <a:defRPr sz="3200" b="0" i="0">
                  <a:effectLst/>
                  <a:latin typeface="Bahnschrift Condensed" panose="020B0502040204020203" pitchFamily="34" charset="0"/>
                </a:defRPr>
              </a:lvl1pPr>
            </a:lstStyle>
            <a:p>
              <a:r>
                <a:rPr lang="en-US" dirty="0"/>
                <a:t>Learning Outcomes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0056F182-759A-A987-86DB-4E4B6D2A00EA}"/>
                </a:ext>
              </a:extLst>
            </p:cNvPr>
            <p:cNvSpPr txBox="1"/>
            <p:nvPr/>
          </p:nvSpPr>
          <p:spPr>
            <a:xfrm rot="5400000">
              <a:off x="2238501" y="2998975"/>
              <a:ext cx="2107295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ctr">
                <a:defRPr sz="3200" b="0" i="0">
                  <a:effectLst/>
                  <a:latin typeface="Bahnschrift Condensed" panose="020B0502040204020203" pitchFamily="34" charset="0"/>
                </a:defRPr>
              </a:lvl1pPr>
            </a:lstStyle>
            <a:p>
              <a:r>
                <a:rPr lang="en-US" dirty="0"/>
                <a:t>Assessment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73807CA1-6A09-7744-07A6-821F1DED917D}"/>
                </a:ext>
              </a:extLst>
            </p:cNvPr>
            <p:cNvSpPr txBox="1"/>
            <p:nvPr/>
          </p:nvSpPr>
          <p:spPr>
            <a:xfrm>
              <a:off x="4679731" y="6096550"/>
              <a:ext cx="3145035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ctr">
                <a:defRPr sz="3200" b="0" i="0">
                  <a:effectLst/>
                  <a:latin typeface="Bahnschrift Condensed" panose="020B0502040204020203" pitchFamily="34" charset="0"/>
                </a:defRPr>
              </a:lvl1pPr>
            </a:lstStyle>
            <a:p>
              <a:r>
                <a:rPr lang="en-US" dirty="0"/>
                <a:t>Teaching &amp; Learning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7069CE0A-434F-90F1-720A-77DA571573C0}"/>
                </a:ext>
              </a:extLst>
            </p:cNvPr>
            <p:cNvSpPr txBox="1"/>
            <p:nvPr/>
          </p:nvSpPr>
          <p:spPr>
            <a:xfrm>
              <a:off x="5281333" y="5455867"/>
              <a:ext cx="19587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400">
                  <a:latin typeface="Bahnschrift Condensed" panose="020B0502040204020203" pitchFamily="34" charset="0"/>
                </a:defRPr>
              </a:lvl1pPr>
            </a:lstStyle>
            <a:p>
              <a:r>
                <a:rPr lang="en-US" dirty="0"/>
                <a:t>Direct Instruction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A4B6B8F9-CDD2-1F5D-4CB9-3BAAD90C1049}"/>
                </a:ext>
              </a:extLst>
            </p:cNvPr>
            <p:cNvSpPr txBox="1"/>
            <p:nvPr/>
          </p:nvSpPr>
          <p:spPr>
            <a:xfrm>
              <a:off x="5220048" y="4634590"/>
              <a:ext cx="219456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400">
                  <a:latin typeface="Bahnschrift Condensed" panose="020B0502040204020203" pitchFamily="34" charset="0"/>
                </a:defRPr>
              </a:lvl1pPr>
            </a:lstStyle>
            <a:p>
              <a:r>
                <a:rPr lang="en-US" dirty="0"/>
                <a:t>Indirect Instruction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13C2AE88-AEE3-86C0-E9FC-2F906866B127}"/>
                </a:ext>
              </a:extLst>
            </p:cNvPr>
            <p:cNvSpPr txBox="1"/>
            <p:nvPr/>
          </p:nvSpPr>
          <p:spPr>
            <a:xfrm>
              <a:off x="5615054" y="3842947"/>
              <a:ext cx="136018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2000">
                  <a:latin typeface="Bahnschrift Condensed" panose="020B0502040204020203" pitchFamily="34" charset="0"/>
                </a:defRPr>
              </a:lvl1pPr>
            </a:lstStyle>
            <a:p>
              <a:r>
                <a:rPr lang="en-US" dirty="0"/>
                <a:t>Independent</a:t>
              </a:r>
            </a:p>
            <a:p>
              <a:r>
                <a:rPr lang="en-US" dirty="0"/>
                <a:t>Study</a:t>
              </a: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B5B9BEBC-EE3D-CFBC-C4E3-DDF13E900176}"/>
                </a:ext>
              </a:extLst>
            </p:cNvPr>
            <p:cNvSpPr txBox="1"/>
            <p:nvPr/>
          </p:nvSpPr>
          <p:spPr>
            <a:xfrm rot="5400000">
              <a:off x="3065511" y="3139064"/>
              <a:ext cx="20985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400">
                  <a:latin typeface="Bahnschrift Condensed" panose="020B0502040204020203" pitchFamily="34" charset="0"/>
                </a:defRPr>
              </a:lvl1pPr>
            </a:lstStyle>
            <a:p>
              <a:r>
                <a:rPr lang="en-US" dirty="0"/>
                <a:t>Recall Knowledge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773F58E8-1EE8-F8C7-A43E-13845093442B}"/>
                </a:ext>
              </a:extLst>
            </p:cNvPr>
            <p:cNvSpPr txBox="1"/>
            <p:nvPr/>
          </p:nvSpPr>
          <p:spPr>
            <a:xfrm rot="5400000">
              <a:off x="3696600" y="3229717"/>
              <a:ext cx="21197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400">
                  <a:latin typeface="Bahnschrift Condensed" panose="020B0502040204020203" pitchFamily="34" charset="0"/>
                </a:defRPr>
              </a:lvl1pPr>
            </a:lstStyle>
            <a:p>
              <a:r>
                <a:rPr lang="en-US" dirty="0"/>
                <a:t>Apply Knowledge</a:t>
              </a: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136E2772-9510-CE4D-174D-5BD25EF9E64D}"/>
                </a:ext>
              </a:extLst>
            </p:cNvPr>
            <p:cNvSpPr txBox="1"/>
            <p:nvPr/>
          </p:nvSpPr>
          <p:spPr>
            <a:xfrm rot="5400000">
              <a:off x="4777586" y="3031984"/>
              <a:ext cx="143183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2000">
                  <a:latin typeface="Bahnschrift Condensed" panose="020B0502040204020203" pitchFamily="34" charset="0"/>
                </a:defRPr>
              </a:lvl1pPr>
            </a:lstStyle>
            <a:p>
              <a:r>
                <a:rPr lang="en-US" dirty="0"/>
                <a:t>Create</a:t>
              </a:r>
            </a:p>
            <a:p>
              <a:r>
                <a:rPr lang="en-US" dirty="0"/>
                <a:t>Knowledge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60197261-4E58-5E64-9F8B-5771BA0F3C8D}"/>
                </a:ext>
              </a:extLst>
            </p:cNvPr>
            <p:cNvSpPr txBox="1"/>
            <p:nvPr/>
          </p:nvSpPr>
          <p:spPr>
            <a:xfrm rot="5400000">
              <a:off x="8107657" y="3139064"/>
              <a:ext cx="9949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400">
                  <a:latin typeface="Bahnschrift Condensed" panose="020B0502040204020203" pitchFamily="34" charset="0"/>
                </a:defRPr>
              </a:lvl1pPr>
            </a:lstStyle>
            <a:p>
              <a:r>
                <a:rPr lang="en-US" dirty="0"/>
                <a:t>Basic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2C36C337-A5C5-4968-F8BB-78041EC763EB}"/>
                </a:ext>
              </a:extLst>
            </p:cNvPr>
            <p:cNvSpPr txBox="1"/>
            <p:nvPr/>
          </p:nvSpPr>
          <p:spPr>
            <a:xfrm rot="5400000">
              <a:off x="6976639" y="3155262"/>
              <a:ext cx="17198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400">
                  <a:latin typeface="Bahnschrift Condensed" panose="020B0502040204020203" pitchFamily="34" charset="0"/>
                </a:defRPr>
              </a:lvl1pPr>
            </a:lstStyle>
            <a:p>
              <a:r>
                <a:rPr lang="en-US" dirty="0"/>
                <a:t>Intermediate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64418060-387A-5A00-C4F3-175BC4B1ABB2}"/>
                </a:ext>
              </a:extLst>
            </p:cNvPr>
            <p:cNvSpPr txBox="1"/>
            <p:nvPr/>
          </p:nvSpPr>
          <p:spPr>
            <a:xfrm rot="5400000">
              <a:off x="6338414" y="3189556"/>
              <a:ext cx="141370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2000">
                  <a:latin typeface="Bahnschrift Condensed" panose="020B0502040204020203" pitchFamily="34" charset="0"/>
                </a:defRPr>
              </a:lvl1pPr>
            </a:lstStyle>
            <a:p>
              <a:r>
                <a:rPr lang="en-US" dirty="0"/>
                <a:t>Advanced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88319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31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Bahnschrift Condensed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Nguyen Thanh Dieu</dc:creator>
  <cp:lastModifiedBy>Nguyen Thanh Dieu</cp:lastModifiedBy>
  <cp:revision>1</cp:revision>
  <dcterms:created xsi:type="dcterms:W3CDTF">2024-10-21T12:07:56Z</dcterms:created>
  <dcterms:modified xsi:type="dcterms:W3CDTF">2024-10-21T12:49:41Z</dcterms:modified>
</cp:coreProperties>
</file>